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Kreativitas dan Logika melalui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Belajar membuat, berpikir logis, dan berkarya digital!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Apa Itu Coding?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Coding adalah memberi perintah ke komputer.</a:t>
            </a:r>
          </a:p>
          <a:p>
            <a:r>
              <a:t>- Seperti menyusun balok: maju, lompat, bicara.</a:t>
            </a:r>
          </a:p>
          <a:p>
            <a:r>
              <a:t>- Contoh alat coding: Scratch, Blockly, Code.org.</a:t>
            </a:r>
          </a:p>
          <a:p>
            <a:endParaRPr/>
          </a:p>
          <a:p>
            <a:r>
              <a:t>🧒 “Coding seperti membuat resep agar komputer tahu harus ngapain!”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🎨 </a:t>
            </a:r>
            <a:r>
              <a:rPr dirty="0" err="1"/>
              <a:t>Kreativitas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Membuat</a:t>
            </a:r>
            <a:r>
              <a:rPr dirty="0"/>
              <a:t> </a:t>
            </a:r>
            <a:r>
              <a:rPr dirty="0" err="1"/>
              <a:t>cerita</a:t>
            </a:r>
            <a:r>
              <a:rPr dirty="0"/>
              <a:t> </a:t>
            </a:r>
            <a:r>
              <a:rPr dirty="0" err="1"/>
              <a:t>interaktif</a:t>
            </a:r>
            <a:endParaRPr dirty="0"/>
          </a:p>
          <a:p>
            <a:r>
              <a:rPr dirty="0"/>
              <a:t>- </a:t>
            </a:r>
            <a:r>
              <a:rPr dirty="0" err="1"/>
              <a:t>Mendesain</a:t>
            </a:r>
            <a:r>
              <a:rPr dirty="0"/>
              <a:t> </a:t>
            </a:r>
            <a:r>
              <a:rPr dirty="0" err="1"/>
              <a:t>karakter</a:t>
            </a:r>
            <a:r>
              <a:rPr dirty="0"/>
              <a:t> &amp; </a:t>
            </a:r>
            <a:r>
              <a:rPr dirty="0" err="1"/>
              <a:t>memilih</a:t>
            </a:r>
            <a:r>
              <a:rPr dirty="0"/>
              <a:t> </a:t>
            </a:r>
            <a:r>
              <a:rPr dirty="0" err="1"/>
              <a:t>warna</a:t>
            </a:r>
            <a:endParaRPr dirty="0"/>
          </a:p>
          <a:p>
            <a:r>
              <a:rPr dirty="0"/>
              <a:t>- </a:t>
            </a:r>
            <a:r>
              <a:rPr dirty="0" err="1"/>
              <a:t>Menciptakan</a:t>
            </a:r>
            <a:r>
              <a:rPr dirty="0"/>
              <a:t> </a:t>
            </a:r>
            <a:r>
              <a:rPr dirty="0" err="1"/>
              <a:t>suara</a:t>
            </a:r>
            <a:r>
              <a:rPr dirty="0"/>
              <a:t> &amp; dunia </a:t>
            </a:r>
            <a:r>
              <a:rPr dirty="0" err="1"/>
              <a:t>sendiri</a:t>
            </a:r>
            <a:endParaRPr dirty="0"/>
          </a:p>
          <a:p>
            <a:endParaRPr dirty="0"/>
          </a:p>
          <a:p>
            <a:r>
              <a:rPr dirty="0"/>
              <a:t>💡 </a:t>
            </a:r>
            <a:r>
              <a:rPr dirty="0" err="1"/>
              <a:t>Contoh</a:t>
            </a:r>
            <a:r>
              <a:rPr dirty="0"/>
              <a:t>: Game </a:t>
            </a:r>
            <a:r>
              <a:rPr dirty="0" err="1"/>
              <a:t>petualangan</a:t>
            </a:r>
            <a:r>
              <a:rPr dirty="0"/>
              <a:t> </a:t>
            </a:r>
            <a:r>
              <a:rPr dirty="0" err="1"/>
              <a:t>bertema</a:t>
            </a:r>
            <a:r>
              <a:rPr dirty="0"/>
              <a:t> </a:t>
            </a:r>
            <a:r>
              <a:rPr dirty="0" err="1"/>
              <a:t>luar</a:t>
            </a:r>
            <a:r>
              <a:rPr dirty="0"/>
              <a:t> </a:t>
            </a:r>
            <a:r>
              <a:rPr dirty="0" err="1"/>
              <a:t>angkasa</a:t>
            </a:r>
            <a:r>
              <a:rPr dirty="0"/>
              <a:t> </a:t>
            </a:r>
            <a:r>
              <a:rPr dirty="0" err="1"/>
              <a:t>buatan</a:t>
            </a:r>
            <a:r>
              <a:rPr dirty="0"/>
              <a:t> </a:t>
            </a:r>
            <a:r>
              <a:rPr dirty="0" err="1"/>
              <a:t>sendiri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Logika dalam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Menyusun langkah berurutan (sequence)</a:t>
            </a:r>
          </a:p>
          <a:p>
            <a:r>
              <a:t>- Menyusun kondisi: Jika A maka B</a:t>
            </a:r>
          </a:p>
          <a:p>
            <a:r>
              <a:t>- Melakukan hal berulang (loop)</a:t>
            </a:r>
          </a:p>
          <a:p>
            <a:r>
              <a:t>- Menggunakan variabel untuk menyimpan nilai</a:t>
            </a:r>
          </a:p>
          <a:p>
            <a:endParaRPr/>
          </a:p>
          <a:p>
            <a:r>
              <a:t>🧩 Contoh:</a:t>
            </a:r>
          </a:p>
          <a:p>
            <a:r>
              <a:t>Jika tombol ditekan → karakter melompat</a:t>
            </a:r>
          </a:p>
          <a:p>
            <a:r>
              <a:t>Ulangi 10 kali → karakter berjalan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Contoh Aktivitas Kreatif &amp; Logis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Aktivitas</a:t>
            </a:r>
            <a:r>
              <a:rPr dirty="0"/>
              <a:t>: Game Scratch</a:t>
            </a:r>
          </a:p>
          <a:p>
            <a:r>
              <a:rPr dirty="0" err="1"/>
              <a:t>Kreativitas</a:t>
            </a:r>
            <a:r>
              <a:rPr dirty="0"/>
              <a:t>: Desain </a:t>
            </a:r>
            <a:r>
              <a:rPr dirty="0" err="1"/>
              <a:t>karakter</a:t>
            </a:r>
            <a:r>
              <a:rPr dirty="0"/>
              <a:t> &amp; </a:t>
            </a:r>
            <a:r>
              <a:rPr dirty="0" err="1"/>
              <a:t>latar</a:t>
            </a:r>
            <a:endParaRPr dirty="0"/>
          </a:p>
          <a:p>
            <a:r>
              <a:rPr dirty="0" err="1"/>
              <a:t>Logika</a:t>
            </a:r>
            <a:r>
              <a:rPr dirty="0"/>
              <a:t>: </a:t>
            </a:r>
            <a:r>
              <a:rPr dirty="0" err="1"/>
              <a:t>Atur</a:t>
            </a:r>
            <a:r>
              <a:rPr dirty="0"/>
              <a:t> </a:t>
            </a:r>
            <a:r>
              <a:rPr dirty="0" err="1"/>
              <a:t>aturan</a:t>
            </a:r>
            <a:r>
              <a:rPr dirty="0"/>
              <a:t> main &amp; </a:t>
            </a:r>
            <a:r>
              <a:rPr dirty="0" err="1"/>
              <a:t>skor</a:t>
            </a:r>
            <a:endParaRPr dirty="0"/>
          </a:p>
          <a:p>
            <a:endParaRPr dirty="0"/>
          </a:p>
          <a:p>
            <a:r>
              <a:rPr dirty="0" err="1"/>
              <a:t>Aktivitas</a:t>
            </a:r>
            <a:r>
              <a:rPr dirty="0"/>
              <a:t>: </a:t>
            </a:r>
            <a:r>
              <a:rPr dirty="0" err="1"/>
              <a:t>Cerita</a:t>
            </a:r>
            <a:r>
              <a:rPr dirty="0"/>
              <a:t> </a:t>
            </a:r>
            <a:r>
              <a:rPr dirty="0" err="1"/>
              <a:t>inter</a:t>
            </a:r>
            <a:r>
              <a:rPr lang="en-US" dirty="0" err="1"/>
              <a:t>a</a:t>
            </a:r>
            <a:r>
              <a:rPr dirty="0" err="1"/>
              <a:t>aktif</a:t>
            </a:r>
            <a:endParaRPr dirty="0"/>
          </a:p>
          <a:p>
            <a:r>
              <a:rPr dirty="0" err="1"/>
              <a:t>Kreativitas</a:t>
            </a:r>
            <a:r>
              <a:rPr dirty="0"/>
              <a:t>: </a:t>
            </a:r>
            <a:r>
              <a:rPr dirty="0" err="1"/>
              <a:t>Tulis</a:t>
            </a:r>
            <a:r>
              <a:rPr dirty="0"/>
              <a:t> </a:t>
            </a:r>
            <a:r>
              <a:rPr dirty="0" err="1"/>
              <a:t>alur</a:t>
            </a:r>
            <a:r>
              <a:rPr dirty="0"/>
              <a:t> </a:t>
            </a:r>
            <a:r>
              <a:rPr dirty="0" err="1"/>
              <a:t>cerita</a:t>
            </a:r>
            <a:endParaRPr dirty="0"/>
          </a:p>
          <a:p>
            <a:r>
              <a:rPr dirty="0" err="1"/>
              <a:t>Logika</a:t>
            </a:r>
            <a:r>
              <a:rPr dirty="0"/>
              <a:t>: </a:t>
            </a:r>
            <a:r>
              <a:rPr dirty="0" err="1"/>
              <a:t>Urutkan</a:t>
            </a:r>
            <a:r>
              <a:rPr dirty="0"/>
              <a:t> </a:t>
            </a:r>
            <a:r>
              <a:rPr dirty="0" err="1"/>
              <a:t>peristiwa</a:t>
            </a:r>
            <a:endParaRPr dirty="0"/>
          </a:p>
          <a:p>
            <a:endParaRPr dirty="0"/>
          </a:p>
          <a:p>
            <a:r>
              <a:rPr dirty="0" err="1"/>
              <a:t>Aktivitas</a:t>
            </a:r>
            <a:r>
              <a:rPr dirty="0"/>
              <a:t>: </a:t>
            </a:r>
            <a:r>
              <a:rPr dirty="0" err="1"/>
              <a:t>Kuis</a:t>
            </a:r>
            <a:r>
              <a:rPr dirty="0"/>
              <a:t> </a:t>
            </a:r>
            <a:r>
              <a:rPr dirty="0" err="1"/>
              <a:t>pilihan</a:t>
            </a:r>
            <a:r>
              <a:rPr dirty="0"/>
              <a:t> </a:t>
            </a:r>
            <a:r>
              <a:rPr dirty="0" err="1"/>
              <a:t>ganda</a:t>
            </a:r>
            <a:endParaRPr dirty="0"/>
          </a:p>
          <a:p>
            <a:r>
              <a:rPr dirty="0" err="1"/>
              <a:t>Kreativitas</a:t>
            </a:r>
            <a:r>
              <a:rPr dirty="0"/>
              <a:t>: Desain </a:t>
            </a:r>
            <a:r>
              <a:rPr dirty="0" err="1"/>
              <a:t>soal</a:t>
            </a:r>
            <a:r>
              <a:rPr dirty="0"/>
              <a:t> &amp; </a:t>
            </a:r>
            <a:r>
              <a:rPr dirty="0" err="1"/>
              <a:t>opsi</a:t>
            </a:r>
            <a:endParaRPr dirty="0"/>
          </a:p>
          <a:p>
            <a:r>
              <a:rPr dirty="0" err="1"/>
              <a:t>Logika</a:t>
            </a:r>
            <a:r>
              <a:rPr dirty="0"/>
              <a:t>: Jika </a:t>
            </a:r>
            <a:r>
              <a:rPr dirty="0" err="1"/>
              <a:t>benar</a:t>
            </a:r>
            <a:r>
              <a:rPr dirty="0"/>
              <a:t> → </a:t>
            </a:r>
            <a:r>
              <a:rPr dirty="0" err="1"/>
              <a:t>tambah</a:t>
            </a:r>
            <a:r>
              <a:rPr dirty="0"/>
              <a:t> </a:t>
            </a:r>
            <a:r>
              <a:rPr dirty="0" err="1"/>
              <a:t>skor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👩‍🏫 Tujuan Pembelajaran Hari 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🔍 Mengamati contoh coding kreatif</a:t>
            </a:r>
          </a:p>
          <a:p>
            <a:r>
              <a:t>- 🧠 Belajar logika urutan &amp; pengulangan</a:t>
            </a:r>
          </a:p>
          <a:p>
            <a:r>
              <a:t>- 🛠️ Membuat cerita atau game sendiri</a:t>
            </a:r>
          </a:p>
          <a:p>
            <a:r>
              <a:t>- 💬 Presentasi hasil karya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🧑‍🎨 Ayo Mulai Proyek Coding!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Pilih salah satu:</a:t>
            </a:r>
          </a:p>
          <a:p>
            <a:r>
              <a:t>1. Game karakter melompat</a:t>
            </a:r>
          </a:p>
          <a:p>
            <a:r>
              <a:t>2. Cerita seekor kucing di taman</a:t>
            </a:r>
          </a:p>
          <a:p>
            <a:r>
              <a:t>3. Kuis tebak nama hewan</a:t>
            </a:r>
          </a:p>
          <a:p>
            <a:r>
              <a:t>4. Animasi robot menyanyi</a:t>
            </a:r>
          </a:p>
          <a:p>
            <a:endParaRPr/>
          </a:p>
          <a:p>
            <a:r>
              <a:t>💬 Gunakan blok Scratch untuk gerakan, suara, dan logika!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🎉 Refleksi: Apa yang Kamu Pelajari Hari Ini?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Apa yang paling seru?</a:t>
            </a:r>
          </a:p>
          <a:p>
            <a:r>
              <a:t>- Bagian mana yang menantang?</a:t>
            </a:r>
          </a:p>
          <a:p>
            <a:r>
              <a:t>- Apa yang ingin kamu buat selanjutnya?</a:t>
            </a:r>
          </a:p>
          <a:p>
            <a:endParaRPr/>
          </a:p>
          <a:p>
            <a:r>
              <a:t>🧒 “Aku mau buat game kucing lari dari hujan!”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313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Kreativitas dan Logika melalui Coding</vt:lpstr>
      <vt:lpstr>🧠 Apa Itu Coding?</vt:lpstr>
      <vt:lpstr>🎨 Kreativitas dalam Coding</vt:lpstr>
      <vt:lpstr>🔄 Logika dalam Coding</vt:lpstr>
      <vt:lpstr>💡 Contoh Aktivitas Kreatif &amp; Logis</vt:lpstr>
      <vt:lpstr>👩‍🏫 Tujuan Pembelajaran Hari Ini</vt:lpstr>
      <vt:lpstr>🧑‍🎨 Ayo Mulai Proyek Coding!</vt:lpstr>
      <vt:lpstr>🎉 Refleksi: Apa yang Kamu Pelajari Hari Ini?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Kreativitas dan Logika melalui Coding</dc:title>
  <dc:subject/>
  <dc:creator>User</dc:creator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2025-05-19T02:29:52Z</dcterms:modified>
  <cp:category/>
</cp:coreProperties>
</file>