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11771768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Mengajar Coding: Cerita Interaktif Bertema Luar Angkasa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Panduan untuk Guru SD menggunakan Scratch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Siswa mampu membuat cerita interaktif sederhana</a:t>
            </a:r>
          </a:p>
          <a:p>
            <a:r>
              <a:t>- Siswa mampu mendesain karakter dan memilih latar</a:t>
            </a:r>
          </a:p>
          <a:p>
            <a:r>
              <a:t>- Siswa memahami logika pemrograman dasar (urutan, kondisi)</a:t>
            </a:r>
          </a:p>
          <a:p>
            <a:r>
              <a:t>- Siswa bisa mempresentasikan hasil karyanya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🚀 Langkah 1: Mulai Proyek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Buka https://scratch.mit.edu dan </a:t>
            </a:r>
            <a:r>
              <a:rPr dirty="0" err="1"/>
              <a:t>klik</a:t>
            </a:r>
            <a:r>
              <a:rPr dirty="0"/>
              <a:t> 'Create'</a:t>
            </a:r>
          </a:p>
          <a:p>
            <a:r>
              <a:rPr dirty="0"/>
              <a:t>- </a:t>
            </a:r>
            <a:r>
              <a:rPr dirty="0" err="1"/>
              <a:t>Hapus</a:t>
            </a:r>
            <a:r>
              <a:rPr dirty="0"/>
              <a:t> sprite </a:t>
            </a:r>
            <a:r>
              <a:rPr dirty="0" err="1"/>
              <a:t>kucing</a:t>
            </a:r>
            <a:r>
              <a:rPr dirty="0"/>
              <a:t> </a:t>
            </a:r>
            <a:r>
              <a:rPr dirty="0" err="1"/>
              <a:t>jika</a:t>
            </a:r>
            <a:r>
              <a:rPr dirty="0"/>
              <a:t>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diperlukan</a:t>
            </a:r>
            <a:endParaRPr dirty="0"/>
          </a:p>
          <a:p>
            <a:r>
              <a:rPr dirty="0"/>
              <a:t>- </a:t>
            </a:r>
            <a:r>
              <a:rPr dirty="0" err="1"/>
              <a:t>Simpan</a:t>
            </a:r>
            <a:r>
              <a:rPr dirty="0"/>
              <a:t> </a:t>
            </a:r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nama</a:t>
            </a:r>
            <a:r>
              <a:rPr dirty="0"/>
              <a:t> </a:t>
            </a:r>
            <a:r>
              <a:rPr dirty="0" err="1"/>
              <a:t>seperti</a:t>
            </a:r>
            <a:r>
              <a:rPr dirty="0"/>
              <a:t>: </a:t>
            </a:r>
            <a:r>
              <a:rPr dirty="0" err="1"/>
              <a:t>Petualangan</a:t>
            </a:r>
            <a:r>
              <a:rPr dirty="0"/>
              <a:t> </a:t>
            </a:r>
            <a:r>
              <a:rPr dirty="0" err="1"/>
              <a:t>Riko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🎭 Langkah 2: Karakter dan Latar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Pilih atau buat sprite (astronaut, alien, robot)</a:t>
            </a:r>
          </a:p>
          <a:p>
            <a:r>
              <a:t>- Pilih latar belakang: luar angkasa, planet, dll</a:t>
            </a:r>
          </a:p>
          <a:p>
            <a:r>
              <a:t>- Tambahkan kostum dan warna sesuai imajinasi anak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Langkah 3: Cerita Interaktif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Gunakan blok 'ask' dan 'if-then'</a:t>
            </a:r>
          </a:p>
          <a:p>
            <a:r>
              <a:t>- Contoh: Pilih planet Mars atau Jupiter</a:t>
            </a:r>
          </a:p>
          <a:p>
            <a:r>
              <a:t>- Tambahkan respons berbeda untuk setiap jawaban</a:t>
            </a:r>
          </a:p>
          <a:p>
            <a:r>
              <a:t>- Tambahkan suara dan efek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🎮 Langkah 4: Skor dan Efek Tambahan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Tambahkan variabel: skor, energi, level</a:t>
            </a:r>
          </a:p>
          <a:p>
            <a:r>
              <a:t>- Gunakan blok ‘change skor by 1’ jika anak memilih dengan benar</a:t>
            </a:r>
          </a:p>
          <a:p>
            <a:r>
              <a:t>- Tambahkan efek suara dan visual (blok 'play sound')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Langkah 5: Uji dan Presentasi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Jalankan program (klik bendera hijau)</a:t>
            </a:r>
          </a:p>
          <a:p>
            <a:r>
              <a:t>- Biarkan anak mengeksplorasi cerita</a:t>
            </a:r>
          </a:p>
          <a:p>
            <a:r>
              <a:t>- Ajak anak menjelaskan alur ceritanya di depan kelas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Refleksi Guru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Apakah siswa aktif berkreasi?</a:t>
            </a:r>
          </a:p>
          <a:p>
            <a:r>
              <a:t>- Apakah siswa mampu memahami logika dasar?</a:t>
            </a:r>
          </a:p>
          <a:p>
            <a:r>
              <a:t>- Apakah suasana kelas mendukung eksplorasi?</a:t>
            </a:r>
          </a:p>
          <a:p>
            <a:r>
              <a:t>- Catat ide siswa untuk proyek lanjutan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006-D01E-4F37-B2E0-51F1A7D2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Petualangan</a:t>
            </a:r>
            <a:r>
              <a:rPr lang="en-US" dirty="0"/>
              <a:t> </a:t>
            </a:r>
            <a:r>
              <a:rPr lang="en-US" dirty="0" err="1"/>
              <a:t>Riko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21E3-EE55-4986-A34B-9064413C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https://scratch.mit.edu/projects/1177176822</a:t>
            </a:r>
            <a:r>
              <a:rPr lang="en-ID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C7490-840E-4427-ACD1-7E393CD9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2290072"/>
            <a:ext cx="7582486" cy="42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7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272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Mengajar Coding: Cerita Interaktif Bertema Luar Angkasa</vt:lpstr>
      <vt:lpstr>🎯 Tujuan Pembelajaran</vt:lpstr>
      <vt:lpstr>🚀 Langkah 1: Mulai Proyek Scratch</vt:lpstr>
      <vt:lpstr>🎭 Langkah 2: Karakter dan Latar</vt:lpstr>
      <vt:lpstr>📚 Langkah 3: Cerita Interaktif</vt:lpstr>
      <vt:lpstr>🎮 Langkah 4: Skor dan Efek Tambahan</vt:lpstr>
      <vt:lpstr>🔍 Langkah 5: Uji dan Presentasi</vt:lpstr>
      <vt:lpstr>🧠 Refleksi Guru</vt:lpstr>
      <vt:lpstr>Petualangan Riko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Mengajar Coding: Cerita Interaktif Bertema Luar Angkasa</dc:title>
  <dc:subject/>
  <dc:creator>User</dc:creator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2025-05-19T02:29:48Z</dcterms:modified>
  <cp:category/>
</cp:coreProperties>
</file>