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Belajar Coding Sederhana dengan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Untuk Anak SD – Seru, Mudah, dan Edukatif!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 itu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Bahasa pemrograman sederhana dan mudah dibaca</a:t>
            </a:r>
          </a:p>
          <a:p>
            <a:r>
              <a:rPr sz="2400"/>
              <a:t>- Digunakan oleh pemula sampai profesional</a:t>
            </a:r>
          </a:p>
          <a:p>
            <a:r>
              <a:rPr sz="2400"/>
              <a:t>- Cocok untuk belajar logika &amp; kreativitas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Proyek 1: Game Tebak Angka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🎮 Komputer memilih angka, kita menebaknya!</a:t>
            </a:r>
          </a:p>
          <a:p>
            <a:endParaRPr sz="2400"/>
          </a:p>
          <a:p>
            <a:r>
              <a:rPr sz="2400"/>
              <a:t>import random</a:t>
            </a:r>
          </a:p>
          <a:p>
            <a:r>
              <a:rPr sz="2400"/>
              <a:t>angka = random.randint(1, 10)</a:t>
            </a:r>
          </a:p>
          <a:p>
            <a:r>
              <a:rPr sz="2400"/>
              <a:t>tebakan = int(input('Tebak angka 1–10: '))</a:t>
            </a:r>
          </a:p>
          <a:p>
            <a:r>
              <a:rPr sz="2400"/>
              <a:t>if tebakan == angka:</a:t>
            </a:r>
          </a:p>
          <a:p>
            <a:r>
              <a:rPr sz="2400"/>
              <a:t>    print('Benar!')</a:t>
            </a:r>
          </a:p>
          <a:p>
            <a:r>
              <a:rPr sz="2400"/>
              <a:t>else:</a:t>
            </a:r>
          </a:p>
          <a:p>
            <a:r>
              <a:rPr sz="2400"/>
              <a:t>    print('Salah!')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Penjelasan Kodenya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random.randint(1, 10) → Pilih angka acak</a:t>
            </a:r>
          </a:p>
          <a:p>
            <a:r>
              <a:rPr sz="2400"/>
              <a:t>- input() → Minta jawaban dari pemain</a:t>
            </a:r>
          </a:p>
          <a:p>
            <a:r>
              <a:rPr sz="2400"/>
              <a:t>- if → Cek apakah tebakan benar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Proyek 2: Gambar Bintang dengan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🐢 Menggambar bintang pakai Python!</a:t>
            </a:r>
          </a:p>
          <a:p>
            <a:endParaRPr sz="2400"/>
          </a:p>
          <a:p>
            <a:r>
              <a:rPr sz="2400"/>
              <a:t>import turtle</a:t>
            </a:r>
          </a:p>
          <a:p>
            <a:r>
              <a:rPr sz="2400"/>
              <a:t>pena = turtle.Turtle()</a:t>
            </a:r>
          </a:p>
          <a:p>
            <a:r>
              <a:rPr sz="2400"/>
              <a:t>for _ in range(5):</a:t>
            </a:r>
          </a:p>
          <a:p>
            <a:r>
              <a:rPr sz="2400"/>
              <a:t>    pena.forward(100)</a:t>
            </a:r>
          </a:p>
          <a:p>
            <a:r>
              <a:rPr sz="2400"/>
              <a:t>    pena.right(144)</a:t>
            </a:r>
          </a:p>
          <a:p>
            <a:r>
              <a:rPr sz="2400"/>
              <a:t>turtle.done()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Penjelasan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- turtle.Turtle() → Buat pena</a:t>
            </a:r>
          </a:p>
          <a:p>
            <a:r>
              <a:rPr sz="2400"/>
              <a:t>- forward() → Maju</a:t>
            </a:r>
          </a:p>
          <a:p>
            <a:r>
              <a:rPr sz="2400"/>
              <a:t>- right() → Belok</a:t>
            </a:r>
          </a:p>
          <a:p>
            <a:r>
              <a:rPr sz="2400"/>
              <a:t>- Ulangi 5x → Jadi bintang!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Belajar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✅ Coba-coba dan jangan takut salah</a:t>
            </a:r>
          </a:p>
          <a:p>
            <a:r>
              <a:rPr sz="2400"/>
              <a:t>✅ Ulangi dan ubah kodenya</a:t>
            </a:r>
          </a:p>
          <a:p>
            <a:r>
              <a:rPr sz="2400"/>
              <a:t>✅ Gunakan warna, angka, dan bentuk berbeda</a:t>
            </a:r>
          </a:p>
          <a:p>
            <a:r>
              <a:rPr sz="2400"/>
              <a:t>✅ Buat proyek sendiri: kuis, gambar rumah, dll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Terima Kasih!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Selamat mencoba dan bersenang-senang dengan Python!</a:t>
            </a:r>
          </a:p>
          <a:p>
            <a:r>
              <a:rPr sz="2400"/>
              <a:t>🧑‍💻✨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Belajar Coding Sederhana dengan Python</vt:lpstr>
      <vt:lpstr>Apa itu Python?</vt:lpstr>
      <vt:lpstr>Proyek 1: Game Tebak Angka</vt:lpstr>
      <vt:lpstr>Penjelasan Kodenya</vt:lpstr>
      <vt:lpstr>Proyek 2: Gambar Bintang dengan Turtle</vt:lpstr>
      <vt:lpstr>Penjelasan Turtle</vt:lpstr>
      <vt:lpstr>Tips Belajar Coding</vt:lpstr>
      <vt:lpstr>Terima Kasih!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Coding Sederhana dengan Python</dc:title>
  <dc:subject/>
  <dc:creator>User</dc:creator>
  <cp:keywords/>
  <dc:description>generated using python-pptx</dc:description>
  <cp:lastModifiedBy>User</cp:lastModifiedBy>
  <cp:revision>1</cp:revision>
  <dcterms:created xsi:type="dcterms:W3CDTF">2013-01-27T09:14:16Z</dcterms:created>
  <dcterms:modified xsi:type="dcterms:W3CDTF">2025-05-17T15:44:40Z</dcterms:modified>
  <cp:category/>
</cp:coreProperties>
</file>