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editor/?tutorial=get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Mengenal Coding Itu Seru!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Kelas 1–2 SD</a:t>
            </a:r>
          </a:p>
          <a:p>
            <a:r>
              <a:t>Tema: Arah, Perintah, dan Urutan Langkah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 bukan hanya komputer, tapi juga berpikir!</a:t>
            </a:r>
          </a:p>
          <a:p>
            <a:r>
              <a:t>Mulai dari langkah kecil, nanti kamu bisa buat game atau robot sendiri!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Itu Coding?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Coding adalah cara kita memberi perintah kepada komputer agar melakukan sesuatu.</a:t>
            </a:r>
          </a:p>
          <a:p>
            <a:endParaRPr/>
          </a:p>
          <a:p>
            <a:r>
              <a:t>Contohnya: "Gerakkan ke kanan!", "Lompat!", "Ulangi 3 kali!"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Jadi Robot, Yuk! (Aktivitas Unplugged)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Kita akan menjadi robot dan temanmu jadi "programmer".</a:t>
            </a:r>
          </a:p>
          <a:p>
            <a:r>
              <a:t>Gunakan perintah:</a:t>
            </a:r>
          </a:p>
          <a:p>
            <a:r>
              <a:t>- Maju satu langkah</a:t>
            </a:r>
          </a:p>
          <a:p>
            <a:r>
              <a:t>- Mundur satu langkah</a:t>
            </a:r>
          </a:p>
          <a:p>
            <a:r>
              <a:t>- Belok kiri</a:t>
            </a:r>
          </a:p>
          <a:p>
            <a:r>
              <a:t>- Belok kanan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Bermain di Lantai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Guru buat petak (grid) di lantai.</a:t>
            </a:r>
          </a:p>
          <a:p>
            <a:r>
              <a:t>Siswa menyusun perintah ke teman (robot).</a:t>
            </a:r>
          </a:p>
          <a:p>
            <a:r>
              <a:t>Tantangan: ambil boneka di pojok kanan!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Apa Itu Urutan Langkah (Sequence)?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Contoh:</a:t>
            </a:r>
          </a:p>
          <a:p>
            <a:r>
              <a:t>1. Ambil sikat gigi</a:t>
            </a:r>
          </a:p>
          <a:p>
            <a:r>
              <a:t>2. Kasih pasta gigi</a:t>
            </a:r>
          </a:p>
          <a:p>
            <a:r>
              <a:t>3. Sikat gigi</a:t>
            </a:r>
          </a:p>
          <a:p>
            <a:r>
              <a:t>4. Kumur-kumur</a:t>
            </a:r>
          </a:p>
          <a:p>
            <a:endParaRPr/>
          </a:p>
          <a:p>
            <a:r>
              <a:t>Kalau salah urutan, bisa gagal!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Susun Cerita Harian (Aktivitas)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Siswa diberi gambar kegiatan harian (acak).</a:t>
            </a:r>
          </a:p>
          <a:p>
            <a:r>
              <a:t>Tugas: susun urutannya yang benar.</a:t>
            </a:r>
          </a:p>
          <a:p>
            <a:r>
              <a:t>Diskusi: "Kenapa langkah ini harus duluan?"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Coding Online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Gunakan</a:t>
            </a:r>
            <a:r>
              <a:rPr dirty="0"/>
              <a:t> game </a:t>
            </a:r>
            <a:r>
              <a:rPr dirty="0" err="1"/>
              <a:t>ringan</a:t>
            </a:r>
            <a:r>
              <a:rPr dirty="0"/>
              <a:t>:</a:t>
            </a:r>
          </a:p>
          <a:p>
            <a:r>
              <a:rPr dirty="0"/>
              <a:t>- Lightbot Jr (iOS/Android)</a:t>
            </a:r>
          </a:p>
          <a:p>
            <a:r>
              <a:rPr dirty="0"/>
              <a:t>- Code.org Course A/B (online)</a:t>
            </a:r>
          </a:p>
          <a:p>
            <a:endParaRPr dirty="0"/>
          </a:p>
          <a:p>
            <a:r>
              <a:rPr dirty="0" err="1"/>
              <a:t>Tujuan</a:t>
            </a:r>
            <a:r>
              <a:rPr dirty="0"/>
              <a:t>: </a:t>
            </a:r>
            <a:r>
              <a:rPr dirty="0" err="1"/>
              <a:t>Siswa</a:t>
            </a:r>
            <a:r>
              <a:rPr dirty="0"/>
              <a:t> </a:t>
            </a:r>
            <a:r>
              <a:rPr dirty="0" err="1"/>
              <a:t>memberi</a:t>
            </a:r>
            <a:r>
              <a:rPr dirty="0"/>
              <a:t> </a:t>
            </a:r>
            <a:r>
              <a:rPr dirty="0" err="1"/>
              <a:t>instruksi</a:t>
            </a:r>
            <a:r>
              <a:rPr dirty="0"/>
              <a:t> agar </a:t>
            </a:r>
            <a:r>
              <a:rPr dirty="0" err="1"/>
              <a:t>karakter</a:t>
            </a:r>
            <a:r>
              <a:rPr dirty="0"/>
              <a:t>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jalan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Visual Coding </a:t>
            </a:r>
            <a:r>
              <a:rPr lang="en-ID" dirty="0"/>
              <a:t>–</a:t>
            </a:r>
            <a:r>
              <a:rPr dirty="0"/>
              <a:t> </a:t>
            </a:r>
            <a:r>
              <a:rPr dirty="0" err="1"/>
              <a:t>ScratchJr</a:t>
            </a:r>
            <a:br>
              <a:rPr lang="en-US" dirty="0"/>
            </a:br>
            <a:r>
              <a:rPr lang="en-US" dirty="0">
                <a:hlinkClick r:id="rId2"/>
              </a:rPr>
              <a:t>https://scratch.mit.edu/projects/editor/?tutorial=getStarted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dirty="0"/>
              <a:t>Kita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menyusun</a:t>
            </a:r>
            <a:r>
              <a:rPr dirty="0"/>
              <a:t> </a:t>
            </a:r>
            <a:r>
              <a:rPr dirty="0" err="1"/>
              <a:t>blok</a:t>
            </a:r>
            <a:r>
              <a:rPr dirty="0"/>
              <a:t> </a:t>
            </a:r>
            <a:r>
              <a:rPr dirty="0" err="1"/>
              <a:t>seperti</a:t>
            </a:r>
            <a:r>
              <a:rPr dirty="0"/>
              <a:t> puzzle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membuat</a:t>
            </a:r>
            <a:r>
              <a:rPr dirty="0"/>
              <a:t> </a:t>
            </a:r>
            <a:r>
              <a:rPr dirty="0" err="1"/>
              <a:t>cerita</a:t>
            </a:r>
            <a:r>
              <a:rPr dirty="0"/>
              <a:t> dan game!</a:t>
            </a:r>
          </a:p>
          <a:p>
            <a:r>
              <a:rPr dirty="0"/>
              <a:t>Blok yang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Maju</a:t>
            </a:r>
            <a:endParaRPr dirty="0"/>
          </a:p>
          <a:p>
            <a:r>
              <a:rPr dirty="0"/>
              <a:t>- </a:t>
            </a:r>
            <a:r>
              <a:rPr dirty="0" err="1"/>
              <a:t>Bicara</a:t>
            </a:r>
            <a:endParaRPr dirty="0"/>
          </a:p>
          <a:p>
            <a:r>
              <a:rPr dirty="0"/>
              <a:t>- </a:t>
            </a:r>
            <a:r>
              <a:rPr dirty="0" err="1"/>
              <a:t>Lompat</a:t>
            </a:r>
            <a:endParaRPr dirty="0"/>
          </a:p>
          <a:p>
            <a:r>
              <a:rPr dirty="0"/>
              <a:t>- </a:t>
            </a:r>
            <a:r>
              <a:rPr dirty="0" err="1"/>
              <a:t>Putar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Proyek Mini - Animasi Sapa Teman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Buat karakter menyapa teman di taman:</a:t>
            </a:r>
          </a:p>
          <a:p>
            <a:r>
              <a:t>- Pilih sprite</a:t>
            </a:r>
          </a:p>
          <a:p>
            <a:r>
              <a:t>- Tambahkan perintah</a:t>
            </a:r>
          </a:p>
          <a:p>
            <a:r>
              <a:t>- Ganti latar belakang</a:t>
            </a:r>
          </a:p>
          <a:p>
            <a:r>
              <a:t>- Tambahkan suara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309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Mengenal Coding Itu Seru!</vt:lpstr>
      <vt:lpstr>Apa Itu Coding?</vt:lpstr>
      <vt:lpstr>Jadi Robot, Yuk! (Aktivitas Unplugged)</vt:lpstr>
      <vt:lpstr>Bermain di Lantai Grid</vt:lpstr>
      <vt:lpstr>Apa Itu Urutan Langkah (Sequence)?</vt:lpstr>
      <vt:lpstr>Susun Cerita Harian (Aktivitas)</vt:lpstr>
      <vt:lpstr>Game Coding Online (Optional)</vt:lpstr>
      <vt:lpstr>Visual Coding – ScratchJr https://scratch.mit.edu/projects/editor/?tutorial=getStarted </vt:lpstr>
      <vt:lpstr>Proyek Mini - Animasi Sapa Teman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Coding Itu Seru!</dc:title>
  <dc:subject/>
  <dc:creator>User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2025-05-17T13:46:07Z</dcterms:modified>
  <cp:category/>
</cp:coreProperties>
</file>