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D670-240A-4823-AE35-B6A10119ACDE}" type="datetimeFigureOut">
              <a:rPr lang="fr-CH" smtClean="0"/>
              <a:t>24.06.2014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359F-7F98-4375-9C98-9C0FE9426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0652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D670-240A-4823-AE35-B6A10119ACDE}" type="datetimeFigureOut">
              <a:rPr lang="fr-CH" smtClean="0"/>
              <a:t>24.06.2014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359F-7F98-4375-9C98-9C0FE9426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3988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D670-240A-4823-AE35-B6A10119ACDE}" type="datetimeFigureOut">
              <a:rPr lang="fr-CH" smtClean="0"/>
              <a:t>24.06.2014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359F-7F98-4375-9C98-9C0FE942654A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640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D670-240A-4823-AE35-B6A10119ACDE}" type="datetimeFigureOut">
              <a:rPr lang="fr-CH" smtClean="0"/>
              <a:t>24.06.2014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359F-7F98-4375-9C98-9C0FE9426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6149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D670-240A-4823-AE35-B6A10119ACDE}" type="datetimeFigureOut">
              <a:rPr lang="fr-CH" smtClean="0"/>
              <a:t>24.06.2014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359F-7F98-4375-9C98-9C0FE942654A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6087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D670-240A-4823-AE35-B6A10119ACDE}" type="datetimeFigureOut">
              <a:rPr lang="fr-CH" smtClean="0"/>
              <a:t>24.06.2014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359F-7F98-4375-9C98-9C0FE9426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42275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D670-240A-4823-AE35-B6A10119ACDE}" type="datetimeFigureOut">
              <a:rPr lang="fr-CH" smtClean="0"/>
              <a:t>24.06.2014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359F-7F98-4375-9C98-9C0FE9426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5906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D670-240A-4823-AE35-B6A10119ACDE}" type="datetimeFigureOut">
              <a:rPr lang="fr-CH" smtClean="0"/>
              <a:t>24.06.2014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359F-7F98-4375-9C98-9C0FE9426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8861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D670-240A-4823-AE35-B6A10119ACDE}" type="datetimeFigureOut">
              <a:rPr lang="fr-CH" smtClean="0"/>
              <a:t>24.06.2014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359F-7F98-4375-9C98-9C0FE9426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3039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D670-240A-4823-AE35-B6A10119ACDE}" type="datetimeFigureOut">
              <a:rPr lang="fr-CH" smtClean="0"/>
              <a:t>24.06.2014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359F-7F98-4375-9C98-9C0FE9426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6174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D670-240A-4823-AE35-B6A10119ACDE}" type="datetimeFigureOut">
              <a:rPr lang="fr-CH" smtClean="0"/>
              <a:t>24.06.2014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359F-7F98-4375-9C98-9C0FE9426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6648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D670-240A-4823-AE35-B6A10119ACDE}" type="datetimeFigureOut">
              <a:rPr lang="fr-CH" smtClean="0"/>
              <a:t>24.06.2014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359F-7F98-4375-9C98-9C0FE9426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1054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D670-240A-4823-AE35-B6A10119ACDE}" type="datetimeFigureOut">
              <a:rPr lang="fr-CH" smtClean="0"/>
              <a:t>24.06.2014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359F-7F98-4375-9C98-9C0FE9426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6014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D670-240A-4823-AE35-B6A10119ACDE}" type="datetimeFigureOut">
              <a:rPr lang="fr-CH" smtClean="0"/>
              <a:t>24.06.2014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359F-7F98-4375-9C98-9C0FE9426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9286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D670-240A-4823-AE35-B6A10119ACDE}" type="datetimeFigureOut">
              <a:rPr lang="fr-CH" smtClean="0"/>
              <a:t>24.06.2014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359F-7F98-4375-9C98-9C0FE9426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451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359F-7F98-4375-9C98-9C0FE942654A}" type="slidenum">
              <a:rPr lang="fr-CH" smtClean="0"/>
              <a:t>‹N°›</a:t>
            </a:fld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D670-240A-4823-AE35-B6A10119ACDE}" type="datetimeFigureOut">
              <a:rPr lang="fr-CH" smtClean="0"/>
              <a:t>24.06.2014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1816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9D670-240A-4823-AE35-B6A10119ACDE}" type="datetimeFigureOut">
              <a:rPr lang="fr-CH" smtClean="0"/>
              <a:t>24.06.2014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0C7359F-7F98-4375-9C98-9C0FE9426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0179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Pictiolan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Présentation Projet GEN 2014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2" t="311" r="582" b="23913"/>
          <a:stretch/>
        </p:blipFill>
        <p:spPr>
          <a:xfrm>
            <a:off x="0" y="185057"/>
            <a:ext cx="5608320" cy="265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3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 smtClean="0"/>
              <a:t>Introduction</a:t>
            </a:r>
          </a:p>
          <a:p>
            <a:pPr lvl="1"/>
            <a:r>
              <a:rPr lang="fr-CH" sz="2000" dirty="0" smtClean="0"/>
              <a:t>Motivation</a:t>
            </a:r>
          </a:p>
          <a:p>
            <a:pPr lvl="1"/>
            <a:r>
              <a:rPr lang="fr-CH" sz="2000" dirty="0" smtClean="0"/>
              <a:t>Fonctionnement du jeu</a:t>
            </a:r>
          </a:p>
          <a:p>
            <a:r>
              <a:rPr lang="fr-CH" sz="2400" dirty="0" smtClean="0"/>
              <a:t>Fonctionnalités</a:t>
            </a:r>
          </a:p>
          <a:p>
            <a:r>
              <a:rPr lang="fr-CH" sz="2400" dirty="0" smtClean="0"/>
              <a:t>BDD</a:t>
            </a:r>
          </a:p>
          <a:p>
            <a:r>
              <a:rPr lang="fr-CH" sz="2400" dirty="0" smtClean="0"/>
              <a:t>Problèmes</a:t>
            </a:r>
          </a:p>
          <a:p>
            <a:r>
              <a:rPr lang="fr-CH" sz="2400" dirty="0" smtClean="0"/>
              <a:t>Future</a:t>
            </a:r>
          </a:p>
          <a:p>
            <a:r>
              <a:rPr lang="fr-CH" sz="2400" dirty="0" smtClean="0"/>
              <a:t>Conclusion</a:t>
            </a:r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142525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Introduction - Motivation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sz="2400" dirty="0" smtClean="0"/>
              <a:t>Mettre à jour un jeu célèbre </a:t>
            </a:r>
          </a:p>
          <a:p>
            <a:r>
              <a:rPr lang="fr-CH" sz="2400" dirty="0"/>
              <a:t>P</a:t>
            </a:r>
            <a:r>
              <a:rPr lang="fr-CH" sz="2400" dirty="0" smtClean="0"/>
              <a:t>ermettre de se détendre durant les cours ;)</a:t>
            </a:r>
          </a:p>
          <a:p>
            <a:r>
              <a:rPr lang="fr-CH" sz="2400" dirty="0" smtClean="0"/>
              <a:t>Jeu amusant </a:t>
            </a:r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321381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But du jeu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 smtClean="0"/>
              <a:t>Un joueur qui dessine un mot aléatoire</a:t>
            </a:r>
          </a:p>
          <a:p>
            <a:r>
              <a:rPr lang="fr-CH" sz="2400" dirty="0" smtClean="0"/>
              <a:t>Son équipe essaye de deviner le mot</a:t>
            </a:r>
          </a:p>
          <a:p>
            <a:r>
              <a:rPr lang="fr-CH" sz="2400" dirty="0" smtClean="0"/>
              <a:t>L’autre équipe peut essayer de trouver le mot après un délai</a:t>
            </a:r>
          </a:p>
          <a:p>
            <a:r>
              <a:rPr lang="fr-CH" sz="2400" dirty="0" smtClean="0"/>
              <a:t>L’équipe qui a le plus de point après X rounds gagne le match</a:t>
            </a:r>
          </a:p>
          <a:p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3379590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Fonctionnalités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sz="2400" dirty="0" smtClean="0"/>
              <a:t>Fonctionnalité implémentée</a:t>
            </a:r>
          </a:p>
          <a:p>
            <a:pPr lvl="1"/>
            <a:r>
              <a:rPr lang="fr-CH" sz="2200" dirty="0" smtClean="0"/>
              <a:t>Gestion des utilisateurs</a:t>
            </a:r>
          </a:p>
          <a:p>
            <a:pPr lvl="1"/>
            <a:r>
              <a:rPr lang="fr-CH" sz="2200" dirty="0" smtClean="0"/>
              <a:t>Gestion des mots</a:t>
            </a:r>
          </a:p>
          <a:p>
            <a:pPr lvl="1"/>
            <a:r>
              <a:rPr lang="fr-CH" sz="2200" dirty="0" smtClean="0"/>
              <a:t>Gestion des catégories</a:t>
            </a:r>
          </a:p>
          <a:p>
            <a:pPr lvl="1"/>
            <a:r>
              <a:rPr lang="fr-CH" sz="2200" dirty="0" smtClean="0"/>
              <a:t>Communication client-serveur</a:t>
            </a:r>
          </a:p>
          <a:p>
            <a:pPr lvl="1"/>
            <a:r>
              <a:rPr lang="fr-CH" sz="2200" dirty="0" smtClean="0"/>
              <a:t>Dessin couleur</a:t>
            </a:r>
          </a:p>
          <a:p>
            <a:pPr lvl="1"/>
            <a:r>
              <a:rPr lang="fr-CH" sz="2200" dirty="0" smtClean="0"/>
              <a:t>Création et affiliation à une partie</a:t>
            </a:r>
          </a:p>
          <a:p>
            <a:r>
              <a:rPr lang="fr-CH" sz="2400" dirty="0" smtClean="0"/>
              <a:t>Fonctionnalité prévue non-implémentée</a:t>
            </a:r>
          </a:p>
          <a:p>
            <a:pPr lvl="1"/>
            <a:r>
              <a:rPr lang="fr-CH" sz="2200" dirty="0" smtClean="0"/>
              <a:t>Gestion des scores</a:t>
            </a:r>
            <a:endParaRPr lang="fr-CH" sz="2200" dirty="0"/>
          </a:p>
        </p:txBody>
      </p:sp>
    </p:spTree>
    <p:extLst>
      <p:ext uri="{BB962C8B-B14F-4D97-AF65-F5344CB8AC3E}">
        <p14:creationId xmlns:p14="http://schemas.microsoft.com/office/powerpoint/2010/main" val="809930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BDD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915" y="1436478"/>
            <a:ext cx="6847114" cy="4605547"/>
          </a:xfrm>
        </p:spPr>
      </p:pic>
    </p:spTree>
    <p:extLst>
      <p:ext uri="{BB962C8B-B14F-4D97-AF65-F5344CB8AC3E}">
        <p14:creationId xmlns:p14="http://schemas.microsoft.com/office/powerpoint/2010/main" val="2830751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Problèmes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 smtClean="0"/>
              <a:t>Réplication du dessin entre les clients</a:t>
            </a:r>
          </a:p>
          <a:p>
            <a:r>
              <a:rPr lang="fr-CH" sz="2400" dirty="0" smtClean="0"/>
              <a:t>Protocole difficile</a:t>
            </a:r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4110070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Future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sz="2400" dirty="0" smtClean="0"/>
              <a:t>Solution fonctionnelle</a:t>
            </a:r>
          </a:p>
          <a:p>
            <a:r>
              <a:rPr lang="fr-CH" sz="2400" dirty="0" smtClean="0"/>
              <a:t>Gestion des statistiques et scores</a:t>
            </a:r>
          </a:p>
          <a:p>
            <a:r>
              <a:rPr lang="fr-CH" sz="2400" dirty="0" smtClean="0"/>
              <a:t>Synchronisation des </a:t>
            </a:r>
            <a:r>
              <a:rPr lang="fr-CH" sz="2400" dirty="0" err="1" smtClean="0"/>
              <a:t>timers</a:t>
            </a:r>
            <a:endParaRPr lang="fr-CH" sz="2400" dirty="0" smtClean="0"/>
          </a:p>
          <a:p>
            <a:r>
              <a:rPr lang="fr-CH" sz="2400" dirty="0" smtClean="0"/>
              <a:t>Exportation ANDROID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33883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sz="2400" dirty="0" smtClean="0"/>
              <a:t>Groupe de travail fonctionnel</a:t>
            </a:r>
          </a:p>
          <a:p>
            <a:r>
              <a:rPr lang="fr-CH" sz="2400" dirty="0" smtClean="0"/>
              <a:t>Suivi des itérations</a:t>
            </a:r>
          </a:p>
          <a:p>
            <a:r>
              <a:rPr lang="fr-CH" sz="2400" dirty="0" smtClean="0"/>
              <a:t>Problème principale est arrivé tard</a:t>
            </a:r>
          </a:p>
          <a:p>
            <a:r>
              <a:rPr lang="fr-CH" sz="2400" dirty="0" smtClean="0"/>
              <a:t>Expérience de la méthode UP</a:t>
            </a:r>
          </a:p>
          <a:p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214" y="57150"/>
            <a:ext cx="585788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818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</TotalTime>
  <Words>145</Words>
  <Application>Microsoft Office PowerPoint</Application>
  <PresentationFormat>Grand écran</PresentationFormat>
  <Paragraphs>44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Facette</vt:lpstr>
      <vt:lpstr>Pictiolan</vt:lpstr>
      <vt:lpstr>Sommaire</vt:lpstr>
      <vt:lpstr>Introduction - Motivation</vt:lpstr>
      <vt:lpstr>But du jeu</vt:lpstr>
      <vt:lpstr>Fonctionnalités</vt:lpstr>
      <vt:lpstr>BDD</vt:lpstr>
      <vt:lpstr>Problèmes</vt:lpstr>
      <vt:lpstr>Future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Pictiolan</dc:title>
  <dc:creator>Calixte</dc:creator>
  <cp:lastModifiedBy>Calixte</cp:lastModifiedBy>
  <cp:revision>8</cp:revision>
  <dcterms:created xsi:type="dcterms:W3CDTF">2014-06-24T07:43:28Z</dcterms:created>
  <dcterms:modified xsi:type="dcterms:W3CDTF">2014-06-24T08:06:04Z</dcterms:modified>
</cp:coreProperties>
</file>