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f0b51a5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f0b51a5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f0b51a5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f0b51a5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f0b51a5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f0b51a5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f0b51a5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f0b51a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Work type (new </a:t>
            </a:r>
            <a:r>
              <a:rPr lang="en">
                <a:solidFill>
                  <a:schemeClr val="dk2"/>
                </a:solidFill>
              </a:rPr>
              <a:t>building</a:t>
            </a:r>
            <a:r>
              <a:rPr lang="en">
                <a:solidFill>
                  <a:schemeClr val="dk2"/>
                </a:solidFill>
              </a:rPr>
              <a:t>, alterations, demolitions)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job type (A2, A3, A1, NB, DM, SG)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permit_type (EW, PL, EQ, AL, NB, FO, SG, DM)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permittee license type (GC, MP, FS, OB, SI, NW, OW, RA, PE)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f0b51a5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f0b51a5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6dff8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6dff8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ROC is a probability curve and AUC represents degree or measure of separability. </a:t>
            </a:r>
            <a:r>
              <a:rPr lang="en" sz="1600">
                <a:solidFill>
                  <a:schemeClr val="dk2"/>
                </a:solidFill>
                <a:highlight>
                  <a:srgbClr val="E9F2FD"/>
                </a:highlight>
                <a:latin typeface="Georgia"/>
                <a:ea typeface="Georgia"/>
                <a:cs typeface="Georgia"/>
                <a:sym typeface="Georgia"/>
              </a:rPr>
              <a:t>It tells how much model is capable of distinguishing between classes.</a:t>
            </a:r>
            <a:endParaRPr sz="1600">
              <a:solidFill>
                <a:schemeClr val="dk2"/>
              </a:solidFill>
              <a:highlight>
                <a:srgbClr val="E9F2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f0b51a55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f0b51a55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f0b51a5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f0b51a5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But can I live there?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509892" y="16169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of NYC’s </a:t>
            </a:r>
            <a:r>
              <a:rPr b="1" lang="en"/>
              <a:t>Department of Buildings Permit Issuance Data </a:t>
            </a:r>
            <a:r>
              <a:rPr lang="en"/>
              <a:t>using Machine Learning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618275" y="4160000"/>
            <a:ext cx="4000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 Melissa Munz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9159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Quest: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00262" y="13166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Predicting whether a property is </a:t>
            </a:r>
            <a:r>
              <a:rPr lang="en" sz="2400">
                <a:solidFill>
                  <a:schemeClr val="dk1"/>
                </a:solidFill>
              </a:rPr>
              <a:t>Residential</a:t>
            </a:r>
            <a:r>
              <a:rPr lang="en" sz="2400"/>
              <a:t> or </a:t>
            </a:r>
            <a:r>
              <a:rPr lang="en" sz="2400">
                <a:solidFill>
                  <a:schemeClr val="dk1"/>
                </a:solidFill>
              </a:rPr>
              <a:t>Not</a:t>
            </a:r>
            <a:r>
              <a:rPr lang="en" sz="2400">
                <a:solidFill>
                  <a:schemeClr val="dk1"/>
                </a:solidFill>
              </a:rPr>
              <a:t> Residential </a:t>
            </a:r>
            <a:r>
              <a:rPr lang="en" sz="2400"/>
              <a:t>(Co</a:t>
            </a:r>
            <a:r>
              <a:rPr lang="en" sz="2400"/>
              <a:t>mmercial)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6600"/>
            <a:ext cx="9144001" cy="188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92867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Exploration: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52525" y="1129700"/>
            <a:ext cx="24588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-All DOB permits issued in NYC from 2013-2019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- 3.6 MILLION rows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60 total features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-Documentation all across the internet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325" y="1656700"/>
            <a:ext cx="3291775" cy="2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325" y="1770663"/>
            <a:ext cx="2911225" cy="19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6125" y="1472263"/>
            <a:ext cx="10439574" cy="21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</a:t>
            </a:r>
            <a:r>
              <a:rPr lang="en">
                <a:solidFill>
                  <a:schemeClr val="dk1"/>
                </a:solidFill>
              </a:rPr>
              <a:t>So Many Categories!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170075" y="1211350"/>
            <a:ext cx="65616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self certification (Y, N, NA)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borough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nonprofit (Y, N)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work type (recoded)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job type (recoded) -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A2, A3, A1, NB, DM, SG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permit type (recoded) -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EW, PL, EQ, AL, NB, FO, SG, DM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permittee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license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type (recoded) -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GC, MP, FS, OB, SI, NW, OW, RA, PE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owner business type (recoded)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permit sequence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council district (26)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Dropped: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Most locations  (census tract, zip, lat-long, etc)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Permit and job numbers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Any feature with badly recorded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95451" cy="4082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5936400" y="363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One-hot-encoded EVERYTHING!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Models: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32250" y="575950"/>
            <a:ext cx="19935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Baseline Classifier: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75100" y="2071225"/>
            <a:ext cx="2107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Models has similar precision scores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125" y="1384625"/>
            <a:ext cx="6439001" cy="299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20575" y="602525"/>
            <a:ext cx="31551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</a:t>
            </a:r>
            <a:r>
              <a:rPr lang="en"/>
              <a:t> - </a:t>
            </a: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20575" y="1638000"/>
            <a:ext cx="31551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AUC = .77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=  .71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F1 Score YES  = .76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75" y="602524"/>
            <a:ext cx="4912238" cy="40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50" y="2938825"/>
            <a:ext cx="1953000" cy="18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559725" y="589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Takeaways: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City Council District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Mechanical and Other work permit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Buildings and Demolitions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Manhattan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 certification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Nonprofit (NYCHA)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21977" r="32293" t="0"/>
          <a:stretch/>
        </p:blipFill>
        <p:spPr>
          <a:xfrm>
            <a:off x="166250" y="902950"/>
            <a:ext cx="2243850" cy="36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PLENTY O’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PROBLEMS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Data leakage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API slow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Processing speed low with so much data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Could not use GridSearch or run most models on full dataset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Disproportionate data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Too many related categorical variables (dropped)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Messy government dataset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Make sure to update your Sklearn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100"/>
            <a:ext cx="2105300" cy="317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