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420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059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8779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39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7940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6498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3885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1020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775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266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82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69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167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195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436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506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899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113412-6C38-4D58-BE1A-9AADFB19C2B5}" type="datetimeFigureOut">
              <a:rPr lang="en-NZ" smtClean="0"/>
              <a:t>11/09/2019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C515-BF3A-4A5B-BB92-9BE1D69CC9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2790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2 Week Challenge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Kieran Abelen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991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Lesson learned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 smtClean="0"/>
              <a:t>Other approached outside unit testing selenium</a:t>
            </a:r>
          </a:p>
          <a:p>
            <a:r>
              <a:rPr lang="en-NZ" sz="2800" dirty="0" smtClean="0"/>
              <a:t>Challenge is really hard when Ara provides a lot of the code/platform</a:t>
            </a:r>
          </a:p>
          <a:p>
            <a:r>
              <a:rPr lang="en-NZ" sz="2800" dirty="0" smtClean="0"/>
              <a:t>Getting good client question in early</a:t>
            </a:r>
          </a:p>
          <a:p>
            <a:r>
              <a:rPr lang="en-NZ" sz="2800" dirty="0" smtClean="0"/>
              <a:t>Applying what I have learned to my future Ara projects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91632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Employee Management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15 hours of work</a:t>
            </a:r>
          </a:p>
          <a:p>
            <a:r>
              <a:rPr lang="en-NZ" dirty="0" smtClean="0"/>
              <a:t>Ability to search a MySQL database for employee details</a:t>
            </a:r>
          </a:p>
          <a:p>
            <a:r>
              <a:rPr lang="en-NZ" dirty="0" smtClean="0"/>
              <a:t>Interface between client database interactions</a:t>
            </a:r>
          </a:p>
          <a:p>
            <a:r>
              <a:rPr lang="en-NZ" dirty="0" smtClean="0"/>
              <a:t>One query at a time</a:t>
            </a:r>
          </a:p>
          <a:p>
            <a:r>
              <a:rPr lang="en-NZ" dirty="0" smtClean="0"/>
              <a:t>Basic query builder used to achieve this</a:t>
            </a:r>
          </a:p>
          <a:p>
            <a:r>
              <a:rPr lang="en-NZ" dirty="0" smtClean="0"/>
              <a:t>Strict interaction query interactions</a:t>
            </a:r>
          </a:p>
          <a:p>
            <a:r>
              <a:rPr lang="en-NZ" dirty="0" smtClean="0"/>
              <a:t>Session management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363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4" y="322921"/>
            <a:ext cx="8146545" cy="6190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400" y="1108403"/>
            <a:ext cx="4282020" cy="1325563"/>
          </a:xfrm>
        </p:spPr>
        <p:txBody>
          <a:bodyPr/>
          <a:lstStyle/>
          <a:p>
            <a:r>
              <a:rPr lang="en-NZ" dirty="0" smtClean="0"/>
              <a:t>Use Case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839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7" y="0"/>
            <a:ext cx="55726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5195" y="1205407"/>
            <a:ext cx="10515600" cy="1325563"/>
          </a:xfrm>
        </p:spPr>
        <p:txBody>
          <a:bodyPr/>
          <a:lstStyle/>
          <a:p>
            <a:r>
              <a:rPr lang="en-NZ" dirty="0" smtClean="0"/>
              <a:t>Class Diagram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298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Employee Search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10" y="1690688"/>
            <a:ext cx="6176892" cy="48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4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Query Builder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860" y="1690688"/>
            <a:ext cx="6537122" cy="5121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07" y="1801860"/>
            <a:ext cx="3296090" cy="15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Open Connection to Server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3381"/>
            <a:ext cx="401002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810" y="1973381"/>
            <a:ext cx="6401984" cy="40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8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Employee Table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24" y="1487607"/>
            <a:ext cx="11413387" cy="44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8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</a:t>
            </a:r>
            <a:r>
              <a:rPr lang="en-NZ" dirty="0" smtClean="0"/>
              <a:t>ifficulties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 smtClean="0"/>
              <a:t>Getting the class relations set up</a:t>
            </a:r>
          </a:p>
          <a:p>
            <a:r>
              <a:rPr lang="en-NZ" sz="2800" dirty="0"/>
              <a:t>Unit testing in </a:t>
            </a:r>
            <a:r>
              <a:rPr lang="en-NZ" sz="2800" dirty="0" smtClean="0"/>
              <a:t>PHP</a:t>
            </a:r>
          </a:p>
          <a:p>
            <a:r>
              <a:rPr lang="en-NZ" sz="2800" dirty="0" smtClean="0"/>
              <a:t>Session variables corrupting</a:t>
            </a:r>
          </a:p>
          <a:p>
            <a:r>
              <a:rPr lang="en-NZ" sz="2800" dirty="0" smtClean="0"/>
              <a:t>Implementing my design when I spend more time researching</a:t>
            </a:r>
          </a:p>
          <a:p>
            <a:endParaRPr lang="en-NZ" sz="2800" dirty="0" smtClean="0"/>
          </a:p>
          <a:p>
            <a:endParaRPr lang="en-NZ" sz="2800" dirty="0" smtClean="0"/>
          </a:p>
          <a:p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546747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</TotalTime>
  <Words>117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2 Week Challenge</vt:lpstr>
      <vt:lpstr>Employee Management System</vt:lpstr>
      <vt:lpstr>Use Case</vt:lpstr>
      <vt:lpstr>Class Diagram</vt:lpstr>
      <vt:lpstr>Employee Search</vt:lpstr>
      <vt:lpstr>Query Builder</vt:lpstr>
      <vt:lpstr>Open Connection to Server</vt:lpstr>
      <vt:lpstr>Employee Table</vt:lpstr>
      <vt:lpstr>Difficulties</vt:lpstr>
      <vt:lpstr>Lesson learned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Week Challenge</dc:title>
  <dc:creator>Brunette Robles</dc:creator>
  <cp:lastModifiedBy>Brunette Robles</cp:lastModifiedBy>
  <cp:revision>10</cp:revision>
  <dcterms:created xsi:type="dcterms:W3CDTF">2019-09-11T05:03:01Z</dcterms:created>
  <dcterms:modified xsi:type="dcterms:W3CDTF">2019-09-11T08:00:43Z</dcterms:modified>
</cp:coreProperties>
</file>