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78" r:id="rId3"/>
    <p:sldId id="275" r:id="rId4"/>
    <p:sldId id="273" r:id="rId5"/>
    <p:sldId id="272" r:id="rId6"/>
    <p:sldId id="262" r:id="rId7"/>
    <p:sldId id="265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6" autoAdjust="0"/>
    <p:restoredTop sz="87545" autoAdjust="0"/>
  </p:normalViewPr>
  <p:slideViewPr>
    <p:cSldViewPr snapToGrid="0">
      <p:cViewPr varScale="1">
        <p:scale>
          <a:sx n="98" d="100"/>
          <a:sy n="98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60A9C-7849-48A5-B705-28702CAE85C6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7B4C7-2598-4E34-9825-EF2B21F646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48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Use phone to add in stakeholders</a:t>
            </a:r>
            <a:r>
              <a:rPr lang="en-NZ" baseline="0" dirty="0" smtClean="0"/>
              <a:t> – MSD, local communities, businesses, Next Step Centre for Women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4C7-2598-4E34-9825-EF2B21F64681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836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1296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445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2477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917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8114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08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837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455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491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58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3327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291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24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674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595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025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A1F4B3-3CEB-40F2-AE64-00B3CBA558AC}" type="datetimeFigureOut">
              <a:rPr lang="en-NZ" smtClean="0"/>
              <a:t>18/10/2018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8E1B3-2106-4198-9341-CF905E55DD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5552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gif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tasatool/ho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ggle.it/diagram/WyM3aG5LgO9b3DFb/t/a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Digital Collaboration Tools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873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Need to be always connected </a:t>
            </a:r>
            <a:endParaRPr lang="en-NZ" dirty="0"/>
          </a:p>
          <a:p>
            <a:r>
              <a:rPr lang="en-NZ" dirty="0" smtClean="0"/>
              <a:t>Mobile tech helps – </a:t>
            </a:r>
            <a:r>
              <a:rPr lang="en-NZ" smtClean="0"/>
              <a:t>smart phone/tablet</a:t>
            </a:r>
          </a:p>
          <a:p>
            <a:endParaRPr lang="en-NZ" dirty="0" smtClean="0"/>
          </a:p>
        </p:txBody>
      </p:sp>
      <p:pic>
        <p:nvPicPr>
          <p:cNvPr id="5" name="Picture 4" descr="[UPDATED:] Get on &lt;strong&gt;the bus&lt;/strong&gt;: How to get to Saturday’s “W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3267570"/>
            <a:ext cx="30480" cy="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y that PPACA insurer payment delay is &lt;strong&gt;bad&lt;/strong&gt; for you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09" y="0"/>
            <a:ext cx="12254909" cy="6883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9" name="Picture 8" descr="Original file ‎ (SVG file, nominally 185 × 185 pixel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65" y="81274"/>
            <a:ext cx="1615268" cy="1615268"/>
          </a:xfrm>
          <a:prstGeom prst="rect">
            <a:avLst/>
          </a:prstGeom>
        </p:spPr>
      </p:pic>
      <p:pic>
        <p:nvPicPr>
          <p:cNvPr id="10" name="Picture 9" descr="bukobot-assembly-documentation [Bukobot 3D Printer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17" y="69925"/>
            <a:ext cx="1637965" cy="16379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9041" y="1575139"/>
            <a:ext cx="18669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500" dirty="0" smtClean="0">
                <a:solidFill>
                  <a:srgbClr val="FFFF00"/>
                </a:solidFill>
              </a:rPr>
              <a:t>S:</a:t>
            </a:r>
            <a:endParaRPr lang="en-NZ" sz="11500" dirty="0">
              <a:solidFill>
                <a:srgbClr val="FFFF00"/>
              </a:solidFill>
            </a:endParaRPr>
          </a:p>
        </p:txBody>
      </p:sp>
      <p:pic>
        <p:nvPicPr>
          <p:cNvPr id="12" name="Picture 11" descr="&lt;strong&gt;Desktop&lt;/strong&gt; computer icon by ivprogrammer on DeviantArt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6" y="126413"/>
            <a:ext cx="1524003" cy="1524003"/>
          </a:xfrm>
          <a:prstGeom prst="rect">
            <a:avLst/>
          </a:prstGeom>
        </p:spPr>
      </p:pic>
      <p:pic>
        <p:nvPicPr>
          <p:cNvPr id="13" name="Picture 12" descr="Netbook Navigator NAV 10T Windows &lt;strong&gt;Tablet&lt;/strong&gt; | Gadgetsin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01" y="185379"/>
            <a:ext cx="2037344" cy="1528008"/>
          </a:xfrm>
          <a:prstGeom prst="rect">
            <a:avLst/>
          </a:prstGeom>
        </p:spPr>
      </p:pic>
      <p:pic>
        <p:nvPicPr>
          <p:cNvPr id="14" name="Picture 13" descr="TransGriot: The First Official TransGriot Fund Raiser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2" y="197413"/>
            <a:ext cx="1783499" cy="1515974"/>
          </a:xfrm>
          <a:prstGeom prst="rect">
            <a:avLst/>
          </a:prstGeom>
        </p:spPr>
      </p:pic>
      <p:pic>
        <p:nvPicPr>
          <p:cNvPr id="15" name="Picture 14" descr="Kogan launches sub £150 4G &lt;strong&gt;smartphone&lt;/strong&gt; in UK • GadgetyNews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38" y="81267"/>
            <a:ext cx="1224734" cy="1484312"/>
          </a:xfrm>
          <a:prstGeom prst="rect">
            <a:avLst/>
          </a:prstGeom>
        </p:spPr>
      </p:pic>
      <p:pic>
        <p:nvPicPr>
          <p:cNvPr id="3" name="Picture 2" descr="&lt;strong&gt;Outlook&lt;/strong&gt; For Web Introduces 'Likes' And '@Mentions'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80" y="2481650"/>
            <a:ext cx="4143450" cy="2332018"/>
          </a:xfrm>
          <a:prstGeom prst="rect">
            <a:avLst/>
          </a:prstGeom>
        </p:spPr>
      </p:pic>
      <p:sp>
        <p:nvSpPr>
          <p:cNvPr id="17" name="Cloud 16"/>
          <p:cNvSpPr/>
          <p:nvPr/>
        </p:nvSpPr>
        <p:spPr>
          <a:xfrm>
            <a:off x="6617927" y="2617072"/>
            <a:ext cx="5334000" cy="398415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23" name="Group 22"/>
          <p:cNvGrpSpPr/>
          <p:nvPr/>
        </p:nvGrpSpPr>
        <p:grpSpPr>
          <a:xfrm>
            <a:off x="9536272" y="2953313"/>
            <a:ext cx="2706482" cy="2092542"/>
            <a:chOff x="12746114" y="1332224"/>
            <a:chExt cx="2706482" cy="2092542"/>
          </a:xfrm>
        </p:grpSpPr>
        <p:pic>
          <p:nvPicPr>
            <p:cNvPr id="16" name="Picture 15" descr="&lt;strong&gt;Onedrive&lt;/strong&gt; Logo vector by WindyThePlaneh on DeviantArt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6114" y="1332224"/>
              <a:ext cx="2103191" cy="156293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127113" y="3055434"/>
              <a:ext cx="2325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accent4">
                      <a:lumMod val="50000"/>
                    </a:schemeClr>
                  </a:solidFill>
                </a:rPr>
                <a:t>For Business</a:t>
              </a:r>
              <a:endParaRPr lang="en-NZ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29657" y="3131839"/>
            <a:ext cx="2821260" cy="2074772"/>
            <a:chOff x="12342539" y="-745289"/>
            <a:chExt cx="2821260" cy="2074772"/>
          </a:xfrm>
        </p:grpSpPr>
        <p:sp>
          <p:nvSpPr>
            <p:cNvPr id="20" name="TextBox 19"/>
            <p:cNvSpPr txBox="1"/>
            <p:nvPr/>
          </p:nvSpPr>
          <p:spPr>
            <a:xfrm>
              <a:off x="12838316" y="960151"/>
              <a:ext cx="2325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accent4">
                      <a:lumMod val="50000"/>
                    </a:schemeClr>
                  </a:solidFill>
                </a:rPr>
                <a:t>Personal</a:t>
              </a:r>
              <a:endParaRPr lang="en-NZ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22" name="Picture 21" descr="&lt;strong&gt;Onedrive&lt;/strong&gt; Logo vector by WindyThePlaneh on DeviantArt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539" y="-745289"/>
              <a:ext cx="2103191" cy="1562934"/>
            </a:xfrm>
            <a:prstGeom prst="rect">
              <a:avLst/>
            </a:prstGeom>
          </p:spPr>
        </p:pic>
      </p:grpSp>
      <p:pic>
        <p:nvPicPr>
          <p:cNvPr id="19" name="Picture 18" descr="Clipping Web Pages to &lt;strong&gt;OneNote&lt;/strong&gt; Using the Modern UI Internet ...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50" y="4586753"/>
            <a:ext cx="2511425" cy="1882132"/>
          </a:xfrm>
          <a:prstGeom prst="rect">
            <a:avLst/>
          </a:prstGeom>
        </p:spPr>
      </p:pic>
      <p:pic>
        <p:nvPicPr>
          <p:cNvPr id="26" name="Content Placeholder 25" descr="There’s a &lt;strong&gt;Monster&lt;/strong&gt; In My Bed | Words On A Limb"/>
          <p:cNvPicPr>
            <a:picLocks noGrp="1" noChangeAspect="1"/>
          </p:cNvPicPr>
          <p:nvPr>
            <p:ph idx="1"/>
          </p:nvPr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83"/>
          <a:stretch/>
        </p:blipFill>
        <p:spPr>
          <a:xfrm>
            <a:off x="1233380" y="4516247"/>
            <a:ext cx="3959278" cy="2031451"/>
          </a:xfrm>
        </p:spPr>
      </p:pic>
      <p:pic>
        <p:nvPicPr>
          <p:cNvPr id="33" name="Picture 32" descr="Why that PPACA insurer payment delay is &lt;strong&gt;bad&lt;/strong&gt; for you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1" r="47982"/>
          <a:stretch/>
        </p:blipFill>
        <p:spPr>
          <a:xfrm>
            <a:off x="-62909" y="4787900"/>
            <a:ext cx="6374809" cy="2124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8482" y="5759224"/>
            <a:ext cx="2095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15 0.06736 L 0.20117 -0.0740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6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00255 L 0.01042 -0.249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Is There A Sharing Economy? - Society 3.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69665"/>
            <a:ext cx="9753600" cy="64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My team(s)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2834" b="61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05599" y="-1843741"/>
            <a:ext cx="609600" cy="6096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534149" y="63450"/>
            <a:ext cx="18161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Rangiora</a:t>
            </a:r>
            <a:endParaRPr lang="en-NZ" dirty="0"/>
          </a:p>
        </p:txBody>
      </p:sp>
      <p:sp>
        <p:nvSpPr>
          <p:cNvPr id="14" name="Rounded Rectangle 13"/>
          <p:cNvSpPr/>
          <p:nvPr/>
        </p:nvSpPr>
        <p:spPr>
          <a:xfrm>
            <a:off x="7679110" y="886283"/>
            <a:ext cx="17653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New Brighton</a:t>
            </a:r>
            <a:endParaRPr lang="en-NZ" dirty="0"/>
          </a:p>
        </p:txBody>
      </p:sp>
      <p:sp>
        <p:nvSpPr>
          <p:cNvPr id="15" name="Rounded Rectangle 14"/>
          <p:cNvSpPr/>
          <p:nvPr/>
        </p:nvSpPr>
        <p:spPr>
          <a:xfrm>
            <a:off x="6452638" y="1592019"/>
            <a:ext cx="142032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Hornby</a:t>
            </a:r>
            <a:endParaRPr lang="en-NZ" dirty="0"/>
          </a:p>
        </p:txBody>
      </p:sp>
      <p:sp>
        <p:nvSpPr>
          <p:cNvPr id="16" name="Rounded Rectangle 15"/>
          <p:cNvSpPr/>
          <p:nvPr/>
        </p:nvSpPr>
        <p:spPr>
          <a:xfrm>
            <a:off x="5049348" y="889869"/>
            <a:ext cx="148480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Bishopdale</a:t>
            </a:r>
            <a:endParaRPr lang="en-NZ" dirty="0"/>
          </a:p>
        </p:txBody>
      </p:sp>
      <p:sp>
        <p:nvSpPr>
          <p:cNvPr id="17" name="Rounded Rectangle 16"/>
          <p:cNvSpPr/>
          <p:nvPr/>
        </p:nvSpPr>
        <p:spPr>
          <a:xfrm>
            <a:off x="6705483" y="889848"/>
            <a:ext cx="811819" cy="514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City </a:t>
            </a:r>
            <a:endParaRPr lang="en-NZ" dirty="0"/>
          </a:p>
        </p:txBody>
      </p:sp>
      <p:sp>
        <p:nvSpPr>
          <p:cNvPr id="18" name="Rounded Rectangle 17"/>
          <p:cNvSpPr/>
          <p:nvPr/>
        </p:nvSpPr>
        <p:spPr>
          <a:xfrm>
            <a:off x="3841750" y="2152606"/>
            <a:ext cx="18161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Ashburton</a:t>
            </a:r>
            <a:endParaRPr lang="en-NZ" dirty="0"/>
          </a:p>
        </p:txBody>
      </p:sp>
      <p:sp>
        <p:nvSpPr>
          <p:cNvPr id="19" name="Rounded Rectangle 18"/>
          <p:cNvSpPr/>
          <p:nvPr/>
        </p:nvSpPr>
        <p:spPr>
          <a:xfrm>
            <a:off x="2025650" y="3883958"/>
            <a:ext cx="18161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Timaru</a:t>
            </a:r>
            <a:endParaRPr lang="en-NZ" dirty="0"/>
          </a:p>
        </p:txBody>
      </p:sp>
      <p:sp>
        <p:nvSpPr>
          <p:cNvPr id="20" name="Rounded Rectangle 19"/>
          <p:cNvSpPr/>
          <p:nvPr/>
        </p:nvSpPr>
        <p:spPr>
          <a:xfrm>
            <a:off x="1257300" y="6286499"/>
            <a:ext cx="18161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Oamaru</a:t>
            </a:r>
            <a:endParaRPr lang="en-NZ" dirty="0"/>
          </a:p>
        </p:txBody>
      </p:sp>
      <p:pic>
        <p:nvPicPr>
          <p:cNvPr id="2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57999" y="-1691341"/>
            <a:ext cx="609600" cy="609600"/>
          </a:xfrm>
          <a:prstGeom prst="rect">
            <a:avLst/>
          </a:prstGeom>
        </p:spPr>
      </p:pic>
      <p:pic>
        <p:nvPicPr>
          <p:cNvPr id="2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10399" y="-1538941"/>
            <a:ext cx="609600" cy="609600"/>
          </a:xfrm>
          <a:prstGeom prst="rect">
            <a:avLst/>
          </a:prstGeom>
        </p:spPr>
      </p:pic>
      <p:pic>
        <p:nvPicPr>
          <p:cNvPr id="2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62799" y="-1386541"/>
            <a:ext cx="609600" cy="609600"/>
          </a:xfrm>
          <a:prstGeom prst="rect">
            <a:avLst/>
          </a:prstGeom>
        </p:spPr>
      </p:pic>
      <p:pic>
        <p:nvPicPr>
          <p:cNvPr id="2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15199" y="-1234141"/>
            <a:ext cx="609600" cy="609600"/>
          </a:xfrm>
          <a:prstGeom prst="rect">
            <a:avLst/>
          </a:prstGeom>
        </p:spPr>
      </p:pic>
      <p:pic>
        <p:nvPicPr>
          <p:cNvPr id="2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467599" y="-1081741"/>
            <a:ext cx="609600" cy="609600"/>
          </a:xfrm>
          <a:prstGeom prst="rect">
            <a:avLst/>
          </a:prstGeom>
        </p:spPr>
      </p:pic>
      <p:pic>
        <p:nvPicPr>
          <p:cNvPr id="2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45449" y="-1208791"/>
            <a:ext cx="609600" cy="609600"/>
          </a:xfrm>
          <a:prstGeom prst="rect">
            <a:avLst/>
          </a:prstGeom>
        </p:spPr>
      </p:pic>
      <p:pic>
        <p:nvPicPr>
          <p:cNvPr id="28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66160" y="-18437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9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9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69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8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9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7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69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6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69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69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4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69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3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69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834" b="6133"/>
          <a:stretch/>
        </p:blipFill>
        <p:spPr>
          <a:xfrm>
            <a:off x="1672613" y="338418"/>
            <a:ext cx="8732839" cy="6364252"/>
          </a:xfrm>
          <a:prstGeom prst="rect">
            <a:avLst/>
          </a:prstGeom>
        </p:spPr>
      </p:pic>
      <p:pic>
        <p:nvPicPr>
          <p:cNvPr id="6" name="Picture 5" descr="Testing &lt;strong&gt;Video&lt;/strong&gt; Conferencing | Telemedicine Pain, Addiction ...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665209"/>
            <a:ext cx="1945056" cy="1945056"/>
          </a:xfrm>
          <a:prstGeom prst="rect">
            <a:avLst/>
          </a:prstGeom>
        </p:spPr>
      </p:pic>
      <p:pic>
        <p:nvPicPr>
          <p:cNvPr id="8" name="Picture 7" descr="Clipping Web Pages to &lt;strong&gt;OneNote&lt;/strong&gt; Using the Modern UI Internet ...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CFFFD"/>
              </a:clrFrom>
              <a:clrTo>
                <a:srgbClr val="FC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8" r="12824"/>
          <a:stretch/>
        </p:blipFill>
        <p:spPr>
          <a:xfrm>
            <a:off x="5596688" y="4522829"/>
            <a:ext cx="1943100" cy="1944000"/>
          </a:xfrm>
          <a:prstGeom prst="rect">
            <a:avLst/>
          </a:prstGeom>
        </p:spPr>
      </p:pic>
      <p:pic>
        <p:nvPicPr>
          <p:cNvPr id="9" name="Picture 8" descr="File:Antu &lt;strong&gt;trello&lt;/strong&gt;.svg - Wiki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92" y="3279053"/>
            <a:ext cx="1393636" cy="1393636"/>
          </a:xfrm>
          <a:prstGeom prst="rect">
            <a:avLst/>
          </a:prstGeom>
        </p:spPr>
      </p:pic>
      <p:pic>
        <p:nvPicPr>
          <p:cNvPr id="10" name="Picture 9" descr="&lt;strong&gt;Panopto&lt;/strong&gt; Secures $42.8M in Funding |FinSMEs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452" y="4499573"/>
            <a:ext cx="1944000" cy="1944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340100" y="2425701"/>
            <a:ext cx="355600" cy="1393377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27947" y="592016"/>
            <a:ext cx="2904654" cy="624736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27947" y="1219419"/>
            <a:ext cx="3098591" cy="20860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927947" y="1637737"/>
            <a:ext cx="2928098" cy="53843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52240" y="1871309"/>
            <a:ext cx="3687548" cy="1947769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69075" y="2024042"/>
            <a:ext cx="2116768" cy="275115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912167" y="1123763"/>
            <a:ext cx="3564599" cy="33424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4" name="Picture 43" descr="ฮาร์ดแวร์ | สาระ ความรู้ ข่าวสาร ความบันเทิง ของชาว ...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8" y="434657"/>
            <a:ext cx="1535750" cy="1348668"/>
          </a:xfrm>
          <a:prstGeom prst="rect">
            <a:avLst/>
          </a:prstGeom>
        </p:spPr>
      </p:pic>
      <p:pic>
        <p:nvPicPr>
          <p:cNvPr id="50" name="Content Placeholder 3" descr="Coggle - Simple Collaborative Mind Maps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49" y="4824869"/>
            <a:ext cx="1712415" cy="1089939"/>
          </a:xfr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090169" y="2420906"/>
            <a:ext cx="71020" cy="3871302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 have tried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Panopto</a:t>
            </a:r>
            <a:r>
              <a:rPr lang="en-NZ" dirty="0" smtClean="0"/>
              <a:t> and PowerPoint for information sharing</a:t>
            </a:r>
          </a:p>
          <a:p>
            <a:r>
              <a:rPr lang="en-NZ" dirty="0" smtClean="0"/>
              <a:t>Trello for collaboration</a:t>
            </a:r>
          </a:p>
          <a:p>
            <a:r>
              <a:rPr lang="en-NZ" dirty="0" smtClean="0"/>
              <a:t>Coggle.it for idea generation</a:t>
            </a:r>
          </a:p>
          <a:p>
            <a:r>
              <a:rPr lang="en-NZ" dirty="0" smtClean="0"/>
              <a:t>OneNote for single source sharing</a:t>
            </a:r>
          </a:p>
          <a:p>
            <a:r>
              <a:rPr lang="en-NZ" dirty="0" smtClean="0"/>
              <a:t>OneDrive for sharing</a:t>
            </a:r>
          </a:p>
          <a:p>
            <a:r>
              <a:rPr lang="en-NZ" dirty="0" smtClean="0"/>
              <a:t>Zoom for real time meetings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51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Trello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Link to </a:t>
            </a:r>
            <a:r>
              <a:rPr lang="en-NZ" dirty="0"/>
              <a:t>Trello </a:t>
            </a:r>
            <a:r>
              <a:rPr lang="en-NZ" dirty="0">
                <a:hlinkClick r:id="rId2"/>
              </a:rPr>
              <a:t>https://</a:t>
            </a:r>
            <a:r>
              <a:rPr lang="en-NZ" dirty="0" smtClean="0">
                <a:hlinkClick r:id="rId2"/>
              </a:rPr>
              <a:t>trello.com/itasatool/home</a:t>
            </a:r>
            <a:endParaRPr lang="en-NZ" dirty="0" smtClean="0"/>
          </a:p>
          <a:p>
            <a:r>
              <a:rPr lang="en-NZ" dirty="0" smtClean="0"/>
              <a:t>Used </a:t>
            </a:r>
            <a:r>
              <a:rPr lang="en-NZ" dirty="0" smtClean="0"/>
              <a:t>to:</a:t>
            </a:r>
          </a:p>
          <a:p>
            <a:pPr lvl="1"/>
            <a:r>
              <a:rPr lang="en-NZ" dirty="0" smtClean="0"/>
              <a:t>Collect feedback on course content</a:t>
            </a:r>
          </a:p>
          <a:p>
            <a:pPr lvl="1"/>
            <a:r>
              <a:rPr lang="en-NZ" dirty="0" smtClean="0"/>
              <a:t>Discuss/allocate to other Team Members</a:t>
            </a:r>
          </a:p>
          <a:p>
            <a:pPr lvl="1"/>
            <a:r>
              <a:rPr lang="en-NZ" dirty="0" smtClean="0"/>
              <a:t>Checklists for jobs done</a:t>
            </a:r>
          </a:p>
          <a:p>
            <a:r>
              <a:rPr lang="en-NZ" dirty="0" smtClean="0"/>
              <a:t>Other possible uses</a:t>
            </a:r>
          </a:p>
          <a:p>
            <a:pPr lvl="1"/>
            <a:r>
              <a:rPr lang="en-NZ" dirty="0" smtClean="0"/>
              <a:t>Any team/collaboration groups (e.g. cross department groups)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14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Coggle.it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Just Googled “online collaboration </a:t>
            </a:r>
            <a:r>
              <a:rPr lang="en-NZ" dirty="0" err="1" smtClean="0"/>
              <a:t>mindmaps</a:t>
            </a:r>
            <a:r>
              <a:rPr lang="en-NZ" dirty="0" smtClean="0"/>
              <a:t>…”</a:t>
            </a:r>
          </a:p>
          <a:p>
            <a:r>
              <a:rPr lang="en-NZ" dirty="0" smtClean="0"/>
              <a:t>Essentially a mind mapping software but multiple users can work on it in real time and comment on it</a:t>
            </a:r>
          </a:p>
          <a:p>
            <a:r>
              <a:rPr lang="en-NZ" dirty="0" smtClean="0"/>
              <a:t>Great to capture thoughts and ideas before an in person meeting</a:t>
            </a:r>
          </a:p>
          <a:p>
            <a:r>
              <a:rPr lang="en-NZ" dirty="0">
                <a:hlinkClick r:id="rId3"/>
              </a:rPr>
              <a:t>https://</a:t>
            </a:r>
            <a:r>
              <a:rPr lang="en-NZ" dirty="0" smtClean="0">
                <a:hlinkClick r:id="rId3"/>
              </a:rPr>
              <a:t>coggle.it/diagram/WyM3aG5LgO9b3DFb/t/ace</a:t>
            </a:r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20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Zoom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My team has been using video conferencing tools for several years now  - first Skype for Business then Zoom</a:t>
            </a:r>
          </a:p>
          <a:p>
            <a:r>
              <a:rPr lang="en-NZ" dirty="0" smtClean="0"/>
              <a:t>Most team meetings are done through Zoom</a:t>
            </a:r>
          </a:p>
          <a:p>
            <a:r>
              <a:rPr lang="en-NZ" dirty="0" smtClean="0"/>
              <a:t>Digital Collaboration tools support video conferencing meetings</a:t>
            </a:r>
          </a:p>
          <a:p>
            <a:pPr lvl="1"/>
            <a:r>
              <a:rPr lang="en-NZ" dirty="0" smtClean="0"/>
              <a:t>We can share screens, all work on ONE single platform (or several) in real time – e.g. Trello, Coggle.it, OneNote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430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7738</TotalTime>
  <Words>220</Words>
  <Application>Microsoft Office PowerPoint</Application>
  <PresentationFormat>Widescreen</PresentationFormat>
  <Paragraphs>44</Paragraphs>
  <Slides>10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Digital Collaboration Tools</vt:lpstr>
      <vt:lpstr>PowerPoint Presentation</vt:lpstr>
      <vt:lpstr>PowerPoint Presentation</vt:lpstr>
      <vt:lpstr>My team(s)</vt:lpstr>
      <vt:lpstr>PowerPoint Presentation</vt:lpstr>
      <vt:lpstr>What I have tried </vt:lpstr>
      <vt:lpstr>Trello</vt:lpstr>
      <vt:lpstr>Coggle.it</vt:lpstr>
      <vt:lpstr>Zoom</vt:lpstr>
      <vt:lpstr>Requirements</vt:lpstr>
    </vt:vector>
  </TitlesOfParts>
  <Company>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21st Century Tools for Teams</dc:title>
  <dc:creator>Peter Nock</dc:creator>
  <cp:lastModifiedBy>Peter Nock</cp:lastModifiedBy>
  <cp:revision>56</cp:revision>
  <dcterms:created xsi:type="dcterms:W3CDTF">2018-06-18T01:39:47Z</dcterms:created>
  <dcterms:modified xsi:type="dcterms:W3CDTF">2018-10-17T22:22:17Z</dcterms:modified>
</cp:coreProperties>
</file>