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alanquin Dark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BD88FA-4067-4245-9646-BEDE2ABD7AC4}">
  <a:tblStyle styleId="{F5BD88FA-4067-4245-9646-BEDE2ABD7A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alanquinDark-bold.fntdata"/><Relationship Id="rId18" Type="http://schemas.openxmlformats.org/officeDocument/2006/relationships/font" Target="fonts/PalanquinDar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7498f7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77498f7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-DSC: Differential Scanning Calorimeter – melting point, crystallization point – can determine printing temperature (space between the two curves) – when recycle material curves get wider and space gets smaller ie. printing temperature is smaller (someone’s lab here)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-MFI: Melt Flow Index – power law data for nextrucad → viscosity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aeab611a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aeab611a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 to figure out which company we want to get screw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aeab611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aeab611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–our plan is to use the machines in the material sciences 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–we will communicate with dr. rogers about this collaboration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806164f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806164f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805b9a3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805b9a3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65dfbdca0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65dfbdca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pana/?utm_source=slidesgo_template&amp;utm_medium=referral-link&amp;utm_campaign=sg_resources&amp;utm_content=stories#ff725e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7150" y="1668225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 flipH="1">
            <a:off x="717150" y="2745225"/>
            <a:ext cx="3317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895975" y="14414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51400" y="135835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1951400" y="16335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3" type="title"/>
          </p:nvPr>
        </p:nvSpPr>
        <p:spPr>
          <a:xfrm>
            <a:off x="895975" y="25922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1951400" y="2512675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1951400" y="278922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895975" y="37430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1951400" y="366700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951400" y="39448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0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857700"/>
            <a:ext cx="3852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2146600"/>
            <a:ext cx="38520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20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4" type="subTitle"/>
          </p:nvPr>
        </p:nvSpPr>
        <p:spPr>
          <a:xfrm>
            <a:off x="34665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5" type="subTitle"/>
          </p:nvPr>
        </p:nvSpPr>
        <p:spPr>
          <a:xfrm>
            <a:off x="34665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6" type="subTitle"/>
          </p:nvPr>
        </p:nvSpPr>
        <p:spPr>
          <a:xfrm>
            <a:off x="6213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7" type="subTitle"/>
          </p:nvPr>
        </p:nvSpPr>
        <p:spPr>
          <a:xfrm>
            <a:off x="6213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8" type="title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hasCustomPrompt="1" idx="9" type="title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498175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6498175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720000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720000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72001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4572000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6622997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9" name="Google Shape;89;p17"/>
          <p:cNvSpPr txBox="1"/>
          <p:nvPr>
            <p:ph idx="4" type="subTitle"/>
          </p:nvPr>
        </p:nvSpPr>
        <p:spPr>
          <a:xfrm>
            <a:off x="6622998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idx="5" type="subTitle"/>
          </p:nvPr>
        </p:nvSpPr>
        <p:spPr>
          <a:xfrm>
            <a:off x="4572001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1" name="Google Shape;91;p17"/>
          <p:cNvSpPr txBox="1"/>
          <p:nvPr>
            <p:ph idx="6" type="subTitle"/>
          </p:nvPr>
        </p:nvSpPr>
        <p:spPr>
          <a:xfrm>
            <a:off x="4572000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idx="7" type="subTitle"/>
          </p:nvPr>
        </p:nvSpPr>
        <p:spPr>
          <a:xfrm>
            <a:off x="6622997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3" name="Google Shape;93;p17"/>
          <p:cNvSpPr txBox="1"/>
          <p:nvPr>
            <p:ph idx="8" type="subTitle"/>
          </p:nvPr>
        </p:nvSpPr>
        <p:spPr>
          <a:xfrm>
            <a:off x="6622998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_2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98" name="Google Shape;98;p19"/>
          <p:cNvGrpSpPr/>
          <p:nvPr/>
        </p:nvGrpSpPr>
        <p:grpSpPr>
          <a:xfrm>
            <a:off x="7108611" y="1844815"/>
            <a:ext cx="1391583" cy="2759582"/>
            <a:chOff x="8102318" y="3030382"/>
            <a:chExt cx="778900" cy="1544600"/>
          </a:xfrm>
        </p:grpSpPr>
        <p:sp>
          <p:nvSpPr>
            <p:cNvPr id="99" name="Google Shape;99;p19"/>
            <p:cNvSpPr/>
            <p:nvPr/>
          </p:nvSpPr>
          <p:spPr>
            <a:xfrm>
              <a:off x="8102318" y="3687682"/>
              <a:ext cx="417200" cy="883775"/>
            </a:xfrm>
            <a:custGeom>
              <a:rect b="b" l="l" r="r" t="t"/>
              <a:pathLst>
                <a:path extrusionOk="0" h="35351" w="16688">
                  <a:moveTo>
                    <a:pt x="152" y="0"/>
                  </a:moveTo>
                  <a:cubicBezTo>
                    <a:pt x="0" y="3009"/>
                    <a:pt x="669" y="5988"/>
                    <a:pt x="2097" y="8663"/>
                  </a:cubicBezTo>
                  <a:cubicBezTo>
                    <a:pt x="2644" y="9727"/>
                    <a:pt x="3344" y="10760"/>
                    <a:pt x="3526" y="11946"/>
                  </a:cubicBezTo>
                  <a:cubicBezTo>
                    <a:pt x="3860" y="13861"/>
                    <a:pt x="2766" y="15867"/>
                    <a:pt x="3283" y="17751"/>
                  </a:cubicBezTo>
                  <a:cubicBezTo>
                    <a:pt x="3830" y="19909"/>
                    <a:pt x="6262" y="21338"/>
                    <a:pt x="6383" y="23587"/>
                  </a:cubicBezTo>
                  <a:cubicBezTo>
                    <a:pt x="6505" y="25472"/>
                    <a:pt x="4863" y="27143"/>
                    <a:pt x="5015" y="28998"/>
                  </a:cubicBezTo>
                  <a:cubicBezTo>
                    <a:pt x="5107" y="29818"/>
                    <a:pt x="5380" y="30578"/>
                    <a:pt x="5866" y="31247"/>
                  </a:cubicBezTo>
                  <a:cubicBezTo>
                    <a:pt x="7287" y="33586"/>
                    <a:pt x="9372" y="35232"/>
                    <a:pt x="12484" y="35232"/>
                  </a:cubicBezTo>
                  <a:cubicBezTo>
                    <a:pt x="12567" y="35232"/>
                    <a:pt x="12651" y="35231"/>
                    <a:pt x="12736" y="35229"/>
                  </a:cubicBezTo>
                  <a:lnTo>
                    <a:pt x="16687" y="35350"/>
                  </a:lnTo>
                  <a:lnTo>
                    <a:pt x="16687" y="35350"/>
                  </a:lnTo>
                  <a:lnTo>
                    <a:pt x="13921" y="26171"/>
                  </a:lnTo>
                  <a:cubicBezTo>
                    <a:pt x="14256" y="24864"/>
                    <a:pt x="13405" y="23557"/>
                    <a:pt x="12432" y="22615"/>
                  </a:cubicBezTo>
                  <a:cubicBezTo>
                    <a:pt x="11459" y="21672"/>
                    <a:pt x="10304" y="20821"/>
                    <a:pt x="9818" y="19575"/>
                  </a:cubicBezTo>
                  <a:cubicBezTo>
                    <a:pt x="8997" y="17569"/>
                    <a:pt x="10061" y="14924"/>
                    <a:pt x="8663" y="13222"/>
                  </a:cubicBezTo>
                  <a:cubicBezTo>
                    <a:pt x="7842" y="12250"/>
                    <a:pt x="6383" y="11915"/>
                    <a:pt x="5684" y="10851"/>
                  </a:cubicBezTo>
                  <a:cubicBezTo>
                    <a:pt x="5319" y="10274"/>
                    <a:pt x="5107" y="9636"/>
                    <a:pt x="5015" y="8967"/>
                  </a:cubicBezTo>
                  <a:cubicBezTo>
                    <a:pt x="4225" y="5593"/>
                    <a:pt x="2553" y="2493"/>
                    <a:pt x="1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8488343" y="3341932"/>
              <a:ext cx="392875" cy="1233050"/>
            </a:xfrm>
            <a:custGeom>
              <a:rect b="b" l="l" r="r" t="t"/>
              <a:pathLst>
                <a:path extrusionOk="0" h="49322" w="15715">
                  <a:moveTo>
                    <a:pt x="2044" y="49282"/>
                  </a:moveTo>
                  <a:lnTo>
                    <a:pt x="2044" y="49282"/>
                  </a:lnTo>
                  <a:cubicBezTo>
                    <a:pt x="2052" y="49288"/>
                    <a:pt x="2059" y="49295"/>
                    <a:pt x="2067" y="49302"/>
                  </a:cubicBezTo>
                  <a:cubicBezTo>
                    <a:pt x="2067" y="49302"/>
                    <a:pt x="2060" y="49295"/>
                    <a:pt x="2044" y="49282"/>
                  </a:cubicBezTo>
                  <a:close/>
                  <a:moveTo>
                    <a:pt x="15168" y="0"/>
                  </a:moveTo>
                  <a:lnTo>
                    <a:pt x="15016" y="91"/>
                  </a:lnTo>
                  <a:cubicBezTo>
                    <a:pt x="14164" y="517"/>
                    <a:pt x="13435" y="1125"/>
                    <a:pt x="12888" y="1915"/>
                  </a:cubicBezTo>
                  <a:cubicBezTo>
                    <a:pt x="12341" y="2645"/>
                    <a:pt x="11885" y="3465"/>
                    <a:pt x="11581" y="4347"/>
                  </a:cubicBezTo>
                  <a:cubicBezTo>
                    <a:pt x="10912" y="6049"/>
                    <a:pt x="10699" y="7842"/>
                    <a:pt x="10365" y="9544"/>
                  </a:cubicBezTo>
                  <a:cubicBezTo>
                    <a:pt x="10031" y="11247"/>
                    <a:pt x="9605" y="12949"/>
                    <a:pt x="8754" y="14377"/>
                  </a:cubicBezTo>
                  <a:cubicBezTo>
                    <a:pt x="8329" y="15076"/>
                    <a:pt x="7812" y="15715"/>
                    <a:pt x="7356" y="16414"/>
                  </a:cubicBezTo>
                  <a:cubicBezTo>
                    <a:pt x="6870" y="17083"/>
                    <a:pt x="6535" y="17873"/>
                    <a:pt x="6383" y="18694"/>
                  </a:cubicBezTo>
                  <a:cubicBezTo>
                    <a:pt x="6140" y="20396"/>
                    <a:pt x="7082" y="21855"/>
                    <a:pt x="6900" y="23344"/>
                  </a:cubicBezTo>
                  <a:cubicBezTo>
                    <a:pt x="6809" y="24074"/>
                    <a:pt x="6566" y="24773"/>
                    <a:pt x="6170" y="25411"/>
                  </a:cubicBezTo>
                  <a:cubicBezTo>
                    <a:pt x="5836" y="26049"/>
                    <a:pt x="5411" y="26627"/>
                    <a:pt x="5015" y="27235"/>
                  </a:cubicBezTo>
                  <a:cubicBezTo>
                    <a:pt x="4590" y="27812"/>
                    <a:pt x="4255" y="28420"/>
                    <a:pt x="3952" y="29089"/>
                  </a:cubicBezTo>
                  <a:cubicBezTo>
                    <a:pt x="3678" y="29697"/>
                    <a:pt x="3496" y="30396"/>
                    <a:pt x="3465" y="31064"/>
                  </a:cubicBezTo>
                  <a:cubicBezTo>
                    <a:pt x="3374" y="32402"/>
                    <a:pt x="3587" y="33679"/>
                    <a:pt x="3465" y="34864"/>
                  </a:cubicBezTo>
                  <a:cubicBezTo>
                    <a:pt x="3374" y="36019"/>
                    <a:pt x="3040" y="37144"/>
                    <a:pt x="2493" y="38147"/>
                  </a:cubicBezTo>
                  <a:cubicBezTo>
                    <a:pt x="2037" y="39119"/>
                    <a:pt x="1489" y="40031"/>
                    <a:pt x="1064" y="40882"/>
                  </a:cubicBezTo>
                  <a:cubicBezTo>
                    <a:pt x="821" y="41277"/>
                    <a:pt x="638" y="41703"/>
                    <a:pt x="456" y="42159"/>
                  </a:cubicBezTo>
                  <a:cubicBezTo>
                    <a:pt x="304" y="42554"/>
                    <a:pt x="182" y="42980"/>
                    <a:pt x="122" y="43405"/>
                  </a:cubicBezTo>
                  <a:cubicBezTo>
                    <a:pt x="0" y="44165"/>
                    <a:pt x="0" y="44925"/>
                    <a:pt x="122" y="45685"/>
                  </a:cubicBezTo>
                  <a:cubicBezTo>
                    <a:pt x="213" y="46749"/>
                    <a:pt x="608" y="47721"/>
                    <a:pt x="1246" y="48572"/>
                  </a:cubicBezTo>
                  <a:cubicBezTo>
                    <a:pt x="1368" y="48694"/>
                    <a:pt x="1459" y="48816"/>
                    <a:pt x="1581" y="48907"/>
                  </a:cubicBezTo>
                  <a:cubicBezTo>
                    <a:pt x="1672" y="48998"/>
                    <a:pt x="1763" y="49089"/>
                    <a:pt x="1854" y="49150"/>
                  </a:cubicBezTo>
                  <a:cubicBezTo>
                    <a:pt x="1954" y="49210"/>
                    <a:pt x="2014" y="49256"/>
                    <a:pt x="2044" y="49282"/>
                  </a:cubicBezTo>
                  <a:lnTo>
                    <a:pt x="2044" y="49282"/>
                  </a:lnTo>
                  <a:cubicBezTo>
                    <a:pt x="1780" y="49045"/>
                    <a:pt x="1544" y="48808"/>
                    <a:pt x="1307" y="48542"/>
                  </a:cubicBezTo>
                  <a:cubicBezTo>
                    <a:pt x="699" y="47691"/>
                    <a:pt x="304" y="46718"/>
                    <a:pt x="213" y="45654"/>
                  </a:cubicBezTo>
                  <a:cubicBezTo>
                    <a:pt x="122" y="44925"/>
                    <a:pt x="122" y="44165"/>
                    <a:pt x="243" y="43435"/>
                  </a:cubicBezTo>
                  <a:cubicBezTo>
                    <a:pt x="334" y="43010"/>
                    <a:pt x="426" y="42584"/>
                    <a:pt x="608" y="42189"/>
                  </a:cubicBezTo>
                  <a:cubicBezTo>
                    <a:pt x="790" y="41764"/>
                    <a:pt x="973" y="41369"/>
                    <a:pt x="1186" y="40943"/>
                  </a:cubicBezTo>
                  <a:cubicBezTo>
                    <a:pt x="1641" y="40092"/>
                    <a:pt x="2189" y="39211"/>
                    <a:pt x="2675" y="38238"/>
                  </a:cubicBezTo>
                  <a:cubicBezTo>
                    <a:pt x="3222" y="37174"/>
                    <a:pt x="3556" y="36049"/>
                    <a:pt x="3678" y="34894"/>
                  </a:cubicBezTo>
                  <a:cubicBezTo>
                    <a:pt x="3769" y="33679"/>
                    <a:pt x="3556" y="32402"/>
                    <a:pt x="3678" y="31095"/>
                  </a:cubicBezTo>
                  <a:cubicBezTo>
                    <a:pt x="3708" y="30426"/>
                    <a:pt x="3860" y="29788"/>
                    <a:pt x="4134" y="29180"/>
                  </a:cubicBezTo>
                  <a:cubicBezTo>
                    <a:pt x="4438" y="28542"/>
                    <a:pt x="4772" y="27934"/>
                    <a:pt x="5167" y="27356"/>
                  </a:cubicBezTo>
                  <a:cubicBezTo>
                    <a:pt x="5563" y="26779"/>
                    <a:pt x="5988" y="26171"/>
                    <a:pt x="6383" y="25533"/>
                  </a:cubicBezTo>
                  <a:cubicBezTo>
                    <a:pt x="6778" y="24864"/>
                    <a:pt x="7021" y="24134"/>
                    <a:pt x="7143" y="23374"/>
                  </a:cubicBezTo>
                  <a:cubicBezTo>
                    <a:pt x="7325" y="21794"/>
                    <a:pt x="6383" y="20304"/>
                    <a:pt x="6626" y="18754"/>
                  </a:cubicBezTo>
                  <a:cubicBezTo>
                    <a:pt x="6748" y="17964"/>
                    <a:pt x="7082" y="17204"/>
                    <a:pt x="7569" y="16566"/>
                  </a:cubicBezTo>
                  <a:cubicBezTo>
                    <a:pt x="7994" y="15897"/>
                    <a:pt x="8541" y="15228"/>
                    <a:pt x="8967" y="14499"/>
                  </a:cubicBezTo>
                  <a:cubicBezTo>
                    <a:pt x="9879" y="13040"/>
                    <a:pt x="10304" y="11338"/>
                    <a:pt x="10608" y="9605"/>
                  </a:cubicBezTo>
                  <a:cubicBezTo>
                    <a:pt x="10943" y="7903"/>
                    <a:pt x="11186" y="6110"/>
                    <a:pt x="11824" y="4438"/>
                  </a:cubicBezTo>
                  <a:cubicBezTo>
                    <a:pt x="12128" y="3587"/>
                    <a:pt x="12554" y="2797"/>
                    <a:pt x="13101" y="2067"/>
                  </a:cubicBezTo>
                  <a:cubicBezTo>
                    <a:pt x="13579" y="1391"/>
                    <a:pt x="14215" y="819"/>
                    <a:pt x="14959" y="425"/>
                  </a:cubicBezTo>
                  <a:lnTo>
                    <a:pt x="14959" y="425"/>
                  </a:lnTo>
                  <a:cubicBezTo>
                    <a:pt x="15080" y="1327"/>
                    <a:pt x="15230" y="2229"/>
                    <a:pt x="15350" y="3131"/>
                  </a:cubicBezTo>
                  <a:cubicBezTo>
                    <a:pt x="15472" y="4043"/>
                    <a:pt x="15502" y="4924"/>
                    <a:pt x="15472" y="5836"/>
                  </a:cubicBezTo>
                  <a:cubicBezTo>
                    <a:pt x="15441" y="6292"/>
                    <a:pt x="15411" y="6748"/>
                    <a:pt x="15350" y="7174"/>
                  </a:cubicBezTo>
                  <a:cubicBezTo>
                    <a:pt x="15228" y="7599"/>
                    <a:pt x="15076" y="7994"/>
                    <a:pt x="14894" y="8389"/>
                  </a:cubicBezTo>
                  <a:cubicBezTo>
                    <a:pt x="14529" y="9210"/>
                    <a:pt x="14225" y="10031"/>
                    <a:pt x="13952" y="10882"/>
                  </a:cubicBezTo>
                  <a:cubicBezTo>
                    <a:pt x="13709" y="11733"/>
                    <a:pt x="13557" y="12614"/>
                    <a:pt x="13526" y="13465"/>
                  </a:cubicBezTo>
                  <a:cubicBezTo>
                    <a:pt x="13435" y="14347"/>
                    <a:pt x="13344" y="15198"/>
                    <a:pt x="13253" y="16019"/>
                  </a:cubicBezTo>
                  <a:cubicBezTo>
                    <a:pt x="13070" y="17690"/>
                    <a:pt x="12949" y="19362"/>
                    <a:pt x="12280" y="20821"/>
                  </a:cubicBezTo>
                  <a:cubicBezTo>
                    <a:pt x="11946" y="21551"/>
                    <a:pt x="11520" y="22219"/>
                    <a:pt x="11186" y="22949"/>
                  </a:cubicBezTo>
                  <a:cubicBezTo>
                    <a:pt x="10851" y="23648"/>
                    <a:pt x="10699" y="24438"/>
                    <a:pt x="10669" y="25229"/>
                  </a:cubicBezTo>
                  <a:cubicBezTo>
                    <a:pt x="10578" y="26748"/>
                    <a:pt x="10791" y="28268"/>
                    <a:pt x="10395" y="29606"/>
                  </a:cubicBezTo>
                  <a:cubicBezTo>
                    <a:pt x="9970" y="30973"/>
                    <a:pt x="9119" y="32098"/>
                    <a:pt x="8693" y="33375"/>
                  </a:cubicBezTo>
                  <a:cubicBezTo>
                    <a:pt x="8268" y="34682"/>
                    <a:pt x="8420" y="36019"/>
                    <a:pt x="8632" y="37204"/>
                  </a:cubicBezTo>
                  <a:cubicBezTo>
                    <a:pt x="8815" y="38390"/>
                    <a:pt x="8997" y="39575"/>
                    <a:pt x="8784" y="40639"/>
                  </a:cubicBezTo>
                  <a:cubicBezTo>
                    <a:pt x="8541" y="41703"/>
                    <a:pt x="7812" y="42493"/>
                    <a:pt x="7325" y="43344"/>
                  </a:cubicBezTo>
                  <a:cubicBezTo>
                    <a:pt x="7082" y="43739"/>
                    <a:pt x="6900" y="44195"/>
                    <a:pt x="6839" y="44651"/>
                  </a:cubicBezTo>
                  <a:cubicBezTo>
                    <a:pt x="6778" y="45077"/>
                    <a:pt x="6748" y="45533"/>
                    <a:pt x="6748" y="45958"/>
                  </a:cubicBezTo>
                  <a:cubicBezTo>
                    <a:pt x="6748" y="46353"/>
                    <a:pt x="6718" y="46718"/>
                    <a:pt x="6596" y="47113"/>
                  </a:cubicBezTo>
                  <a:cubicBezTo>
                    <a:pt x="6474" y="47417"/>
                    <a:pt x="6262" y="47721"/>
                    <a:pt x="5988" y="47934"/>
                  </a:cubicBezTo>
                  <a:cubicBezTo>
                    <a:pt x="5532" y="48329"/>
                    <a:pt x="4985" y="48633"/>
                    <a:pt x="4438" y="48816"/>
                  </a:cubicBezTo>
                  <a:cubicBezTo>
                    <a:pt x="4012" y="48998"/>
                    <a:pt x="3587" y="49119"/>
                    <a:pt x="3161" y="49180"/>
                  </a:cubicBezTo>
                  <a:cubicBezTo>
                    <a:pt x="2888" y="49241"/>
                    <a:pt x="2614" y="49271"/>
                    <a:pt x="2341" y="49271"/>
                  </a:cubicBezTo>
                  <a:cubicBezTo>
                    <a:pt x="2158" y="49302"/>
                    <a:pt x="2067" y="49302"/>
                    <a:pt x="2067" y="49302"/>
                  </a:cubicBezTo>
                  <a:cubicBezTo>
                    <a:pt x="2218" y="49314"/>
                    <a:pt x="2369" y="49322"/>
                    <a:pt x="2520" y="49322"/>
                  </a:cubicBezTo>
                  <a:cubicBezTo>
                    <a:pt x="2734" y="49322"/>
                    <a:pt x="2948" y="49307"/>
                    <a:pt x="3161" y="49271"/>
                  </a:cubicBezTo>
                  <a:cubicBezTo>
                    <a:pt x="3587" y="49180"/>
                    <a:pt x="4043" y="49089"/>
                    <a:pt x="4438" y="48937"/>
                  </a:cubicBezTo>
                  <a:cubicBezTo>
                    <a:pt x="5015" y="48724"/>
                    <a:pt x="5563" y="48420"/>
                    <a:pt x="6049" y="48056"/>
                  </a:cubicBezTo>
                  <a:cubicBezTo>
                    <a:pt x="6322" y="47812"/>
                    <a:pt x="6535" y="47509"/>
                    <a:pt x="6687" y="47174"/>
                  </a:cubicBezTo>
                  <a:cubicBezTo>
                    <a:pt x="6809" y="46779"/>
                    <a:pt x="6870" y="46384"/>
                    <a:pt x="6870" y="45989"/>
                  </a:cubicBezTo>
                  <a:cubicBezTo>
                    <a:pt x="6870" y="45533"/>
                    <a:pt x="6900" y="45107"/>
                    <a:pt x="6961" y="44682"/>
                  </a:cubicBezTo>
                  <a:cubicBezTo>
                    <a:pt x="7021" y="44226"/>
                    <a:pt x="7204" y="43800"/>
                    <a:pt x="7447" y="43405"/>
                  </a:cubicBezTo>
                  <a:cubicBezTo>
                    <a:pt x="7903" y="42584"/>
                    <a:pt x="8663" y="41794"/>
                    <a:pt x="8906" y="40670"/>
                  </a:cubicBezTo>
                  <a:cubicBezTo>
                    <a:pt x="9149" y="39575"/>
                    <a:pt x="8997" y="38390"/>
                    <a:pt x="8784" y="37204"/>
                  </a:cubicBezTo>
                  <a:cubicBezTo>
                    <a:pt x="8602" y="35989"/>
                    <a:pt x="8420" y="34712"/>
                    <a:pt x="8876" y="33466"/>
                  </a:cubicBezTo>
                  <a:cubicBezTo>
                    <a:pt x="9332" y="32220"/>
                    <a:pt x="10152" y="31095"/>
                    <a:pt x="10578" y="29697"/>
                  </a:cubicBezTo>
                  <a:cubicBezTo>
                    <a:pt x="11003" y="28268"/>
                    <a:pt x="10791" y="26748"/>
                    <a:pt x="10882" y="25229"/>
                  </a:cubicBezTo>
                  <a:cubicBezTo>
                    <a:pt x="10912" y="24469"/>
                    <a:pt x="11064" y="23739"/>
                    <a:pt x="11368" y="23040"/>
                  </a:cubicBezTo>
                  <a:cubicBezTo>
                    <a:pt x="11702" y="22311"/>
                    <a:pt x="12128" y="21672"/>
                    <a:pt x="12493" y="20912"/>
                  </a:cubicBezTo>
                  <a:cubicBezTo>
                    <a:pt x="13192" y="19423"/>
                    <a:pt x="13283" y="17721"/>
                    <a:pt x="13496" y="16049"/>
                  </a:cubicBezTo>
                  <a:cubicBezTo>
                    <a:pt x="13557" y="15198"/>
                    <a:pt x="13648" y="14377"/>
                    <a:pt x="13739" y="13496"/>
                  </a:cubicBezTo>
                  <a:cubicBezTo>
                    <a:pt x="13800" y="12645"/>
                    <a:pt x="13952" y="11794"/>
                    <a:pt x="14195" y="10973"/>
                  </a:cubicBezTo>
                  <a:cubicBezTo>
                    <a:pt x="14438" y="10122"/>
                    <a:pt x="14742" y="9301"/>
                    <a:pt x="15107" y="8481"/>
                  </a:cubicBezTo>
                  <a:cubicBezTo>
                    <a:pt x="15289" y="8085"/>
                    <a:pt x="15441" y="7660"/>
                    <a:pt x="15563" y="7204"/>
                  </a:cubicBezTo>
                  <a:cubicBezTo>
                    <a:pt x="15623" y="6748"/>
                    <a:pt x="15684" y="6292"/>
                    <a:pt x="15684" y="5836"/>
                  </a:cubicBezTo>
                  <a:cubicBezTo>
                    <a:pt x="15715" y="4924"/>
                    <a:pt x="15684" y="3982"/>
                    <a:pt x="15563" y="3101"/>
                  </a:cubicBezTo>
                  <a:cubicBezTo>
                    <a:pt x="15472" y="2158"/>
                    <a:pt x="15289" y="1246"/>
                    <a:pt x="15198" y="335"/>
                  </a:cubicBezTo>
                  <a:lnTo>
                    <a:pt x="15198" y="183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8539993" y="3401207"/>
              <a:ext cx="307800" cy="1173275"/>
            </a:xfrm>
            <a:custGeom>
              <a:rect b="b" l="l" r="r" t="t"/>
              <a:pathLst>
                <a:path extrusionOk="0" h="46931" w="12312">
                  <a:moveTo>
                    <a:pt x="12311" y="0"/>
                  </a:moveTo>
                  <a:lnTo>
                    <a:pt x="12311" y="0"/>
                  </a:lnTo>
                  <a:cubicBezTo>
                    <a:pt x="12281" y="31"/>
                    <a:pt x="12250" y="91"/>
                    <a:pt x="12250" y="122"/>
                  </a:cubicBezTo>
                  <a:cubicBezTo>
                    <a:pt x="12250" y="213"/>
                    <a:pt x="12220" y="334"/>
                    <a:pt x="12159" y="486"/>
                  </a:cubicBezTo>
                  <a:cubicBezTo>
                    <a:pt x="12098" y="790"/>
                    <a:pt x="12007" y="1277"/>
                    <a:pt x="11855" y="1854"/>
                  </a:cubicBezTo>
                  <a:cubicBezTo>
                    <a:pt x="11703" y="2462"/>
                    <a:pt x="11339" y="3131"/>
                    <a:pt x="11035" y="3952"/>
                  </a:cubicBezTo>
                  <a:cubicBezTo>
                    <a:pt x="10731" y="4772"/>
                    <a:pt x="10396" y="5714"/>
                    <a:pt x="10123" y="6778"/>
                  </a:cubicBezTo>
                  <a:cubicBezTo>
                    <a:pt x="9819" y="7842"/>
                    <a:pt x="9545" y="8997"/>
                    <a:pt x="9272" y="10274"/>
                  </a:cubicBezTo>
                  <a:cubicBezTo>
                    <a:pt x="9059" y="11611"/>
                    <a:pt x="8633" y="12918"/>
                    <a:pt x="8025" y="14164"/>
                  </a:cubicBezTo>
                  <a:cubicBezTo>
                    <a:pt x="7722" y="14803"/>
                    <a:pt x="7357" y="15471"/>
                    <a:pt x="7053" y="16201"/>
                  </a:cubicBezTo>
                  <a:cubicBezTo>
                    <a:pt x="6779" y="16930"/>
                    <a:pt x="6597" y="17690"/>
                    <a:pt x="6506" y="18481"/>
                  </a:cubicBezTo>
                  <a:cubicBezTo>
                    <a:pt x="6293" y="20092"/>
                    <a:pt x="6019" y="21703"/>
                    <a:pt x="5685" y="23283"/>
                  </a:cubicBezTo>
                  <a:lnTo>
                    <a:pt x="3466" y="32493"/>
                  </a:lnTo>
                  <a:cubicBezTo>
                    <a:pt x="2797" y="35320"/>
                    <a:pt x="2159" y="37843"/>
                    <a:pt x="1642" y="40001"/>
                  </a:cubicBezTo>
                  <a:cubicBezTo>
                    <a:pt x="1095" y="42128"/>
                    <a:pt x="700" y="43830"/>
                    <a:pt x="427" y="45046"/>
                  </a:cubicBezTo>
                  <a:cubicBezTo>
                    <a:pt x="275" y="45624"/>
                    <a:pt x="183" y="46110"/>
                    <a:pt x="92" y="46445"/>
                  </a:cubicBezTo>
                  <a:cubicBezTo>
                    <a:pt x="62" y="46566"/>
                    <a:pt x="31" y="46688"/>
                    <a:pt x="1" y="46809"/>
                  </a:cubicBezTo>
                  <a:cubicBezTo>
                    <a:pt x="1" y="46840"/>
                    <a:pt x="1" y="46870"/>
                    <a:pt x="1" y="46931"/>
                  </a:cubicBezTo>
                  <a:cubicBezTo>
                    <a:pt x="31" y="46870"/>
                    <a:pt x="62" y="46840"/>
                    <a:pt x="62" y="46809"/>
                  </a:cubicBezTo>
                  <a:lnTo>
                    <a:pt x="153" y="46445"/>
                  </a:lnTo>
                  <a:cubicBezTo>
                    <a:pt x="244" y="46110"/>
                    <a:pt x="366" y="45654"/>
                    <a:pt x="548" y="45077"/>
                  </a:cubicBezTo>
                  <a:cubicBezTo>
                    <a:pt x="852" y="43861"/>
                    <a:pt x="1308" y="42159"/>
                    <a:pt x="1825" y="40031"/>
                  </a:cubicBezTo>
                  <a:cubicBezTo>
                    <a:pt x="2372" y="37903"/>
                    <a:pt x="3010" y="35350"/>
                    <a:pt x="3740" y="32554"/>
                  </a:cubicBezTo>
                  <a:cubicBezTo>
                    <a:pt x="4469" y="29727"/>
                    <a:pt x="5168" y="26596"/>
                    <a:pt x="5959" y="23344"/>
                  </a:cubicBezTo>
                  <a:cubicBezTo>
                    <a:pt x="6323" y="21733"/>
                    <a:pt x="6566" y="20122"/>
                    <a:pt x="6749" y="18511"/>
                  </a:cubicBezTo>
                  <a:cubicBezTo>
                    <a:pt x="6840" y="17751"/>
                    <a:pt x="7022" y="16991"/>
                    <a:pt x="7296" y="16262"/>
                  </a:cubicBezTo>
                  <a:cubicBezTo>
                    <a:pt x="7570" y="15593"/>
                    <a:pt x="7934" y="14924"/>
                    <a:pt x="8238" y="14256"/>
                  </a:cubicBezTo>
                  <a:cubicBezTo>
                    <a:pt x="8846" y="13009"/>
                    <a:pt x="9272" y="11672"/>
                    <a:pt x="9484" y="10335"/>
                  </a:cubicBezTo>
                  <a:cubicBezTo>
                    <a:pt x="9758" y="9058"/>
                    <a:pt x="10001" y="7873"/>
                    <a:pt x="10305" y="6809"/>
                  </a:cubicBezTo>
                  <a:cubicBezTo>
                    <a:pt x="10579" y="5745"/>
                    <a:pt x="10883" y="4803"/>
                    <a:pt x="11187" y="3982"/>
                  </a:cubicBezTo>
                  <a:cubicBezTo>
                    <a:pt x="11491" y="3161"/>
                    <a:pt x="11825" y="2493"/>
                    <a:pt x="11947" y="1885"/>
                  </a:cubicBezTo>
                  <a:cubicBezTo>
                    <a:pt x="12068" y="1277"/>
                    <a:pt x="12159" y="821"/>
                    <a:pt x="12220" y="486"/>
                  </a:cubicBezTo>
                  <a:cubicBezTo>
                    <a:pt x="12220" y="334"/>
                    <a:pt x="12250" y="213"/>
                    <a:pt x="12281" y="122"/>
                  </a:cubicBezTo>
                  <a:cubicBezTo>
                    <a:pt x="12281" y="91"/>
                    <a:pt x="12281" y="31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85143" y="3030382"/>
              <a:ext cx="455200" cy="1544100"/>
            </a:xfrm>
            <a:custGeom>
              <a:rect b="b" l="l" r="r" t="t"/>
              <a:pathLst>
                <a:path extrusionOk="0" h="61764" w="18208">
                  <a:moveTo>
                    <a:pt x="1125" y="0"/>
                  </a:moveTo>
                  <a:cubicBezTo>
                    <a:pt x="730" y="2766"/>
                    <a:pt x="0" y="4681"/>
                    <a:pt x="243" y="8420"/>
                  </a:cubicBezTo>
                  <a:cubicBezTo>
                    <a:pt x="335" y="9757"/>
                    <a:pt x="1915" y="12341"/>
                    <a:pt x="2158" y="15289"/>
                  </a:cubicBezTo>
                  <a:cubicBezTo>
                    <a:pt x="2280" y="17052"/>
                    <a:pt x="2371" y="18815"/>
                    <a:pt x="2493" y="20578"/>
                  </a:cubicBezTo>
                  <a:cubicBezTo>
                    <a:pt x="2614" y="22341"/>
                    <a:pt x="2736" y="24043"/>
                    <a:pt x="3374" y="25654"/>
                  </a:cubicBezTo>
                  <a:cubicBezTo>
                    <a:pt x="3830" y="26870"/>
                    <a:pt x="4620" y="27994"/>
                    <a:pt x="4955" y="29241"/>
                  </a:cubicBezTo>
                  <a:cubicBezTo>
                    <a:pt x="5623" y="31642"/>
                    <a:pt x="4772" y="34225"/>
                    <a:pt x="5350" y="36657"/>
                  </a:cubicBezTo>
                  <a:cubicBezTo>
                    <a:pt x="5806" y="38694"/>
                    <a:pt x="7234" y="40457"/>
                    <a:pt x="7538" y="42554"/>
                  </a:cubicBezTo>
                  <a:cubicBezTo>
                    <a:pt x="7964" y="45472"/>
                    <a:pt x="6079" y="48511"/>
                    <a:pt x="7082" y="51277"/>
                  </a:cubicBezTo>
                  <a:cubicBezTo>
                    <a:pt x="7569" y="52676"/>
                    <a:pt x="8693" y="53770"/>
                    <a:pt x="9028" y="55198"/>
                  </a:cubicBezTo>
                  <a:cubicBezTo>
                    <a:pt x="9301" y="56293"/>
                    <a:pt x="9028" y="57478"/>
                    <a:pt x="9271" y="58572"/>
                  </a:cubicBezTo>
                  <a:cubicBezTo>
                    <a:pt x="9617" y="60276"/>
                    <a:pt x="12735" y="61623"/>
                    <a:pt x="14609" y="61623"/>
                  </a:cubicBezTo>
                  <a:cubicBezTo>
                    <a:pt x="14708" y="61623"/>
                    <a:pt x="14803" y="61619"/>
                    <a:pt x="14894" y="61612"/>
                  </a:cubicBezTo>
                  <a:lnTo>
                    <a:pt x="14894" y="61764"/>
                  </a:lnTo>
                  <a:cubicBezTo>
                    <a:pt x="17478" y="60214"/>
                    <a:pt x="18207" y="55502"/>
                    <a:pt x="17113" y="52706"/>
                  </a:cubicBezTo>
                  <a:cubicBezTo>
                    <a:pt x="15988" y="49879"/>
                    <a:pt x="14104" y="47326"/>
                    <a:pt x="13769" y="44317"/>
                  </a:cubicBezTo>
                  <a:cubicBezTo>
                    <a:pt x="13557" y="42007"/>
                    <a:pt x="14286" y="39636"/>
                    <a:pt x="13739" y="37356"/>
                  </a:cubicBezTo>
                  <a:cubicBezTo>
                    <a:pt x="12979" y="34317"/>
                    <a:pt x="10000" y="31976"/>
                    <a:pt x="10031" y="28845"/>
                  </a:cubicBezTo>
                  <a:cubicBezTo>
                    <a:pt x="10031" y="27082"/>
                    <a:pt x="11034" y="25441"/>
                    <a:pt x="10943" y="23678"/>
                  </a:cubicBezTo>
                  <a:cubicBezTo>
                    <a:pt x="10821" y="21520"/>
                    <a:pt x="9149" y="19818"/>
                    <a:pt x="8116" y="17933"/>
                  </a:cubicBezTo>
                  <a:cubicBezTo>
                    <a:pt x="6535" y="15015"/>
                    <a:pt x="6414" y="11581"/>
                    <a:pt x="5836" y="8328"/>
                  </a:cubicBezTo>
                  <a:cubicBezTo>
                    <a:pt x="5259" y="5076"/>
                    <a:pt x="4012" y="1581"/>
                    <a:pt x="11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232243" y="3098757"/>
              <a:ext cx="325275" cy="1473450"/>
            </a:xfrm>
            <a:custGeom>
              <a:rect b="b" l="l" r="r" t="t"/>
              <a:pathLst>
                <a:path extrusionOk="0" h="58938" w="13011">
                  <a:moveTo>
                    <a:pt x="1" y="1"/>
                  </a:moveTo>
                  <a:cubicBezTo>
                    <a:pt x="1" y="61"/>
                    <a:pt x="1" y="122"/>
                    <a:pt x="1" y="153"/>
                  </a:cubicBezTo>
                  <a:cubicBezTo>
                    <a:pt x="1" y="274"/>
                    <a:pt x="31" y="426"/>
                    <a:pt x="62" y="609"/>
                  </a:cubicBezTo>
                  <a:cubicBezTo>
                    <a:pt x="122" y="1004"/>
                    <a:pt x="183" y="1612"/>
                    <a:pt x="335" y="2371"/>
                  </a:cubicBezTo>
                  <a:cubicBezTo>
                    <a:pt x="457" y="3131"/>
                    <a:pt x="882" y="3982"/>
                    <a:pt x="1186" y="5016"/>
                  </a:cubicBezTo>
                  <a:cubicBezTo>
                    <a:pt x="1521" y="6049"/>
                    <a:pt x="1855" y="7235"/>
                    <a:pt x="2159" y="8572"/>
                  </a:cubicBezTo>
                  <a:cubicBezTo>
                    <a:pt x="2463" y="9910"/>
                    <a:pt x="2736" y="11369"/>
                    <a:pt x="2980" y="12949"/>
                  </a:cubicBezTo>
                  <a:cubicBezTo>
                    <a:pt x="3253" y="14530"/>
                    <a:pt x="3557" y="16262"/>
                    <a:pt x="4347" y="17934"/>
                  </a:cubicBezTo>
                  <a:cubicBezTo>
                    <a:pt x="4742" y="18755"/>
                    <a:pt x="5138" y="19575"/>
                    <a:pt x="5442" y="20457"/>
                  </a:cubicBezTo>
                  <a:cubicBezTo>
                    <a:pt x="5746" y="21369"/>
                    <a:pt x="5928" y="22311"/>
                    <a:pt x="6019" y="23253"/>
                  </a:cubicBezTo>
                  <a:cubicBezTo>
                    <a:pt x="6171" y="25290"/>
                    <a:pt x="6445" y="27296"/>
                    <a:pt x="6809" y="29302"/>
                  </a:cubicBezTo>
                  <a:cubicBezTo>
                    <a:pt x="7630" y="33405"/>
                    <a:pt x="8420" y="37296"/>
                    <a:pt x="9119" y="40852"/>
                  </a:cubicBezTo>
                  <a:cubicBezTo>
                    <a:pt x="9819" y="44409"/>
                    <a:pt x="10548" y="47570"/>
                    <a:pt x="11095" y="50245"/>
                  </a:cubicBezTo>
                  <a:cubicBezTo>
                    <a:pt x="11673" y="52950"/>
                    <a:pt x="12159" y="55108"/>
                    <a:pt x="12463" y="56628"/>
                  </a:cubicBezTo>
                  <a:lnTo>
                    <a:pt x="12858" y="58330"/>
                  </a:lnTo>
                  <a:cubicBezTo>
                    <a:pt x="12889" y="58512"/>
                    <a:pt x="12949" y="58664"/>
                    <a:pt x="12949" y="58786"/>
                  </a:cubicBezTo>
                  <a:cubicBezTo>
                    <a:pt x="12980" y="58816"/>
                    <a:pt x="12980" y="58877"/>
                    <a:pt x="13010" y="58938"/>
                  </a:cubicBezTo>
                  <a:cubicBezTo>
                    <a:pt x="13010" y="58877"/>
                    <a:pt x="13010" y="58816"/>
                    <a:pt x="12980" y="58755"/>
                  </a:cubicBezTo>
                  <a:cubicBezTo>
                    <a:pt x="12980" y="58664"/>
                    <a:pt x="12949" y="58512"/>
                    <a:pt x="12919" y="58330"/>
                  </a:cubicBezTo>
                  <a:cubicBezTo>
                    <a:pt x="12828" y="57904"/>
                    <a:pt x="12706" y="57327"/>
                    <a:pt x="12585" y="56597"/>
                  </a:cubicBezTo>
                  <a:cubicBezTo>
                    <a:pt x="12281" y="55077"/>
                    <a:pt x="11825" y="52919"/>
                    <a:pt x="11278" y="50245"/>
                  </a:cubicBezTo>
                  <a:cubicBezTo>
                    <a:pt x="10761" y="47570"/>
                    <a:pt x="10092" y="44378"/>
                    <a:pt x="9363" y="40822"/>
                  </a:cubicBezTo>
                  <a:cubicBezTo>
                    <a:pt x="8633" y="37296"/>
                    <a:pt x="7873" y="33375"/>
                    <a:pt x="7083" y="29272"/>
                  </a:cubicBezTo>
                  <a:cubicBezTo>
                    <a:pt x="6688" y="27296"/>
                    <a:pt x="6445" y="25290"/>
                    <a:pt x="6262" y="23253"/>
                  </a:cubicBezTo>
                  <a:cubicBezTo>
                    <a:pt x="6201" y="22281"/>
                    <a:pt x="6019" y="21338"/>
                    <a:pt x="5685" y="20396"/>
                  </a:cubicBezTo>
                  <a:cubicBezTo>
                    <a:pt x="5381" y="19484"/>
                    <a:pt x="4955" y="18664"/>
                    <a:pt x="4590" y="17843"/>
                  </a:cubicBezTo>
                  <a:cubicBezTo>
                    <a:pt x="3800" y="16232"/>
                    <a:pt x="3496" y="14530"/>
                    <a:pt x="3223" y="12949"/>
                  </a:cubicBezTo>
                  <a:cubicBezTo>
                    <a:pt x="2919" y="11369"/>
                    <a:pt x="2676" y="9879"/>
                    <a:pt x="2341" y="8542"/>
                  </a:cubicBezTo>
                  <a:cubicBezTo>
                    <a:pt x="2068" y="7326"/>
                    <a:pt x="1733" y="6141"/>
                    <a:pt x="1338" y="4986"/>
                  </a:cubicBezTo>
                  <a:cubicBezTo>
                    <a:pt x="1004" y="3952"/>
                    <a:pt x="578" y="3071"/>
                    <a:pt x="426" y="2341"/>
                  </a:cubicBezTo>
                  <a:cubicBezTo>
                    <a:pt x="274" y="1612"/>
                    <a:pt x="183" y="1004"/>
                    <a:pt x="92" y="609"/>
                  </a:cubicBezTo>
                  <a:cubicBezTo>
                    <a:pt x="62" y="426"/>
                    <a:pt x="31" y="274"/>
                    <a:pt x="31" y="153"/>
                  </a:cubicBezTo>
                  <a:cubicBezTo>
                    <a:pt x="1" y="122"/>
                    <a:pt x="1" y="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" name="Google Shape;104;p1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" name="Google Shape;108;p20"/>
          <p:cNvGrpSpPr/>
          <p:nvPr/>
        </p:nvGrpSpPr>
        <p:grpSpPr>
          <a:xfrm>
            <a:off x="833138" y="1492555"/>
            <a:ext cx="1268425" cy="3111845"/>
            <a:chOff x="833138" y="1492555"/>
            <a:chExt cx="1268425" cy="3111845"/>
          </a:xfrm>
        </p:grpSpPr>
        <p:grpSp>
          <p:nvGrpSpPr>
            <p:cNvPr id="109" name="Google Shape;109;p20"/>
            <p:cNvGrpSpPr/>
            <p:nvPr/>
          </p:nvGrpSpPr>
          <p:grpSpPr>
            <a:xfrm>
              <a:off x="833138" y="2814375"/>
              <a:ext cx="1268425" cy="1790025"/>
              <a:chOff x="4815275" y="3384975"/>
              <a:chExt cx="1268425" cy="1790025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5133825" y="4620425"/>
                <a:ext cx="659675" cy="90925"/>
              </a:xfrm>
              <a:custGeom>
                <a:rect b="b" l="l" r="r" t="t"/>
                <a:pathLst>
                  <a:path extrusionOk="0" h="3637" w="26387">
                    <a:moveTo>
                      <a:pt x="1" y="0"/>
                    </a:moveTo>
                    <a:lnTo>
                      <a:pt x="1" y="3636"/>
                    </a:lnTo>
                    <a:lnTo>
                      <a:pt x="26386" y="3636"/>
                    </a:lnTo>
                    <a:lnTo>
                      <a:pt x="2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133000" y="4619575"/>
                <a:ext cx="661325" cy="92600"/>
              </a:xfrm>
              <a:custGeom>
                <a:rect b="b" l="l" r="r" t="t"/>
                <a:pathLst>
                  <a:path extrusionOk="0" h="3704" w="26453">
                    <a:moveTo>
                      <a:pt x="26386" y="101"/>
                    </a:moveTo>
                    <a:lnTo>
                      <a:pt x="26386" y="3637"/>
                    </a:lnTo>
                    <a:lnTo>
                      <a:pt x="67" y="3637"/>
                    </a:lnTo>
                    <a:lnTo>
                      <a:pt x="67" y="101"/>
                    </a:lnTo>
                    <a:close/>
                    <a:moveTo>
                      <a:pt x="1" y="1"/>
                    </a:moveTo>
                    <a:lnTo>
                      <a:pt x="1" y="3703"/>
                    </a:lnTo>
                    <a:lnTo>
                      <a:pt x="26453" y="3703"/>
                    </a:lnTo>
                    <a:lnTo>
                      <a:pt x="26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194725" y="4680450"/>
                <a:ext cx="538725" cy="468700"/>
              </a:xfrm>
              <a:custGeom>
                <a:rect b="b" l="l" r="r" t="t"/>
                <a:pathLst>
                  <a:path extrusionOk="0" h="18748" w="21549">
                    <a:moveTo>
                      <a:pt x="0" y="1"/>
                    </a:moveTo>
                    <a:lnTo>
                      <a:pt x="3803" y="18748"/>
                    </a:lnTo>
                    <a:lnTo>
                      <a:pt x="17879" y="18748"/>
                    </a:lnTo>
                    <a:lnTo>
                      <a:pt x="21549" y="1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194725" y="5104925"/>
                <a:ext cx="538725" cy="70075"/>
              </a:xfrm>
              <a:custGeom>
                <a:rect b="b" l="l" r="r" t="t"/>
                <a:pathLst>
                  <a:path extrusionOk="0" h="2803" w="21549">
                    <a:moveTo>
                      <a:pt x="0" y="1"/>
                    </a:moveTo>
                    <a:lnTo>
                      <a:pt x="2035" y="2803"/>
                    </a:lnTo>
                    <a:lnTo>
                      <a:pt x="19114" y="2803"/>
                    </a:lnTo>
                    <a:lnTo>
                      <a:pt x="21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434050" y="3724775"/>
                <a:ext cx="6700" cy="969875"/>
              </a:xfrm>
              <a:custGeom>
                <a:rect b="b" l="l" r="r" t="t"/>
                <a:pathLst>
                  <a:path extrusionOk="0" h="38795" w="268">
                    <a:moveTo>
                      <a:pt x="101" y="1"/>
                    </a:moveTo>
                    <a:cubicBezTo>
                      <a:pt x="34" y="1"/>
                      <a:pt x="1" y="8707"/>
                      <a:pt x="34" y="19414"/>
                    </a:cubicBezTo>
                    <a:cubicBezTo>
                      <a:pt x="67" y="30122"/>
                      <a:pt x="134" y="38795"/>
                      <a:pt x="201" y="38795"/>
                    </a:cubicBezTo>
                    <a:cubicBezTo>
                      <a:pt x="234" y="38795"/>
                      <a:pt x="267" y="30122"/>
                      <a:pt x="234" y="19414"/>
                    </a:cubicBezTo>
                    <a:cubicBezTo>
                      <a:pt x="201" y="8673"/>
                      <a:pt x="13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524125" y="4150925"/>
                <a:ext cx="61725" cy="515375"/>
              </a:xfrm>
              <a:custGeom>
                <a:rect b="b" l="l" r="r" t="t"/>
                <a:pathLst>
                  <a:path extrusionOk="0" h="20615" w="2469">
                    <a:moveTo>
                      <a:pt x="2469" y="0"/>
                    </a:moveTo>
                    <a:cubicBezTo>
                      <a:pt x="2435" y="67"/>
                      <a:pt x="2402" y="133"/>
                      <a:pt x="2368" y="167"/>
                    </a:cubicBezTo>
                    <a:lnTo>
                      <a:pt x="2102" y="734"/>
                    </a:lnTo>
                    <a:cubicBezTo>
                      <a:pt x="2035" y="867"/>
                      <a:pt x="1968" y="1001"/>
                      <a:pt x="1901" y="1134"/>
                    </a:cubicBezTo>
                    <a:cubicBezTo>
                      <a:pt x="1868" y="1301"/>
                      <a:pt x="1801" y="1468"/>
                      <a:pt x="1735" y="1635"/>
                    </a:cubicBezTo>
                    <a:lnTo>
                      <a:pt x="1501" y="2202"/>
                    </a:lnTo>
                    <a:cubicBezTo>
                      <a:pt x="1434" y="2402"/>
                      <a:pt x="1368" y="2635"/>
                      <a:pt x="1301" y="2835"/>
                    </a:cubicBezTo>
                    <a:cubicBezTo>
                      <a:pt x="967" y="3903"/>
                      <a:pt x="701" y="5004"/>
                      <a:pt x="534" y="6104"/>
                    </a:cubicBezTo>
                    <a:cubicBezTo>
                      <a:pt x="300" y="7439"/>
                      <a:pt x="167" y="8773"/>
                      <a:pt x="100" y="10141"/>
                    </a:cubicBezTo>
                    <a:cubicBezTo>
                      <a:pt x="0" y="12609"/>
                      <a:pt x="67" y="15111"/>
                      <a:pt x="334" y="17579"/>
                    </a:cubicBezTo>
                    <a:cubicBezTo>
                      <a:pt x="434" y="18513"/>
                      <a:pt x="534" y="19281"/>
                      <a:pt x="601" y="19781"/>
                    </a:cubicBezTo>
                    <a:cubicBezTo>
                      <a:pt x="667" y="20048"/>
                      <a:pt x="701" y="20248"/>
                      <a:pt x="701" y="20381"/>
                    </a:cubicBezTo>
                    <a:cubicBezTo>
                      <a:pt x="734" y="20448"/>
                      <a:pt x="734" y="20548"/>
                      <a:pt x="767" y="20615"/>
                    </a:cubicBezTo>
                    <a:cubicBezTo>
                      <a:pt x="767" y="20515"/>
                      <a:pt x="767" y="20448"/>
                      <a:pt x="767" y="20381"/>
                    </a:cubicBezTo>
                    <a:cubicBezTo>
                      <a:pt x="734" y="20215"/>
                      <a:pt x="734" y="20014"/>
                      <a:pt x="701" y="19781"/>
                    </a:cubicBezTo>
                    <a:cubicBezTo>
                      <a:pt x="634" y="19247"/>
                      <a:pt x="567" y="18480"/>
                      <a:pt x="467" y="17546"/>
                    </a:cubicBezTo>
                    <a:cubicBezTo>
                      <a:pt x="234" y="15111"/>
                      <a:pt x="167" y="12642"/>
                      <a:pt x="267" y="10174"/>
                    </a:cubicBezTo>
                    <a:cubicBezTo>
                      <a:pt x="334" y="8806"/>
                      <a:pt x="467" y="7472"/>
                      <a:pt x="667" y="6138"/>
                    </a:cubicBezTo>
                    <a:cubicBezTo>
                      <a:pt x="867" y="5037"/>
                      <a:pt x="1101" y="3970"/>
                      <a:pt x="1401" y="2902"/>
                    </a:cubicBezTo>
                    <a:cubicBezTo>
                      <a:pt x="1468" y="2669"/>
                      <a:pt x="1535" y="2468"/>
                      <a:pt x="1601" y="2268"/>
                    </a:cubicBezTo>
                    <a:cubicBezTo>
                      <a:pt x="1668" y="2068"/>
                      <a:pt x="1768" y="1868"/>
                      <a:pt x="1801" y="1701"/>
                    </a:cubicBezTo>
                    <a:lnTo>
                      <a:pt x="2002" y="1201"/>
                    </a:lnTo>
                    <a:cubicBezTo>
                      <a:pt x="2068" y="1034"/>
                      <a:pt x="2102" y="901"/>
                      <a:pt x="2168" y="767"/>
                    </a:cubicBezTo>
                    <a:lnTo>
                      <a:pt x="2402" y="234"/>
                    </a:lnTo>
                    <a:cubicBezTo>
                      <a:pt x="2435" y="167"/>
                      <a:pt x="2435" y="67"/>
                      <a:pt x="2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483250" y="3975800"/>
                <a:ext cx="85925" cy="721350"/>
              </a:xfrm>
              <a:custGeom>
                <a:rect b="b" l="l" r="r" t="t"/>
                <a:pathLst>
                  <a:path extrusionOk="0" h="28854" w="3437">
                    <a:moveTo>
                      <a:pt x="3436" y="0"/>
                    </a:moveTo>
                    <a:lnTo>
                      <a:pt x="3436" y="0"/>
                    </a:lnTo>
                    <a:cubicBezTo>
                      <a:pt x="3370" y="100"/>
                      <a:pt x="3336" y="167"/>
                      <a:pt x="3303" y="267"/>
                    </a:cubicBezTo>
                    <a:lnTo>
                      <a:pt x="3003" y="1067"/>
                    </a:lnTo>
                    <a:cubicBezTo>
                      <a:pt x="2936" y="1234"/>
                      <a:pt x="2869" y="1434"/>
                      <a:pt x="2769" y="1635"/>
                    </a:cubicBezTo>
                    <a:lnTo>
                      <a:pt x="2536" y="2335"/>
                    </a:lnTo>
                    <a:cubicBezTo>
                      <a:pt x="2369" y="2835"/>
                      <a:pt x="2202" y="3402"/>
                      <a:pt x="2035" y="4036"/>
                    </a:cubicBezTo>
                    <a:cubicBezTo>
                      <a:pt x="1935" y="4370"/>
                      <a:pt x="1835" y="4703"/>
                      <a:pt x="1735" y="5070"/>
                    </a:cubicBezTo>
                    <a:cubicBezTo>
                      <a:pt x="1668" y="5404"/>
                      <a:pt x="1568" y="5771"/>
                      <a:pt x="1502" y="6138"/>
                    </a:cubicBezTo>
                    <a:cubicBezTo>
                      <a:pt x="1302" y="6938"/>
                      <a:pt x="1168" y="7739"/>
                      <a:pt x="1001" y="8606"/>
                    </a:cubicBezTo>
                    <a:cubicBezTo>
                      <a:pt x="701" y="10307"/>
                      <a:pt x="401" y="12242"/>
                      <a:pt x="234" y="14244"/>
                    </a:cubicBezTo>
                    <a:cubicBezTo>
                      <a:pt x="67" y="16278"/>
                      <a:pt x="1" y="18213"/>
                      <a:pt x="1" y="19948"/>
                    </a:cubicBezTo>
                    <a:cubicBezTo>
                      <a:pt x="1" y="21682"/>
                      <a:pt x="34" y="23283"/>
                      <a:pt x="134" y="24618"/>
                    </a:cubicBezTo>
                    <a:cubicBezTo>
                      <a:pt x="167" y="25251"/>
                      <a:pt x="201" y="25885"/>
                      <a:pt x="267" y="26386"/>
                    </a:cubicBezTo>
                    <a:cubicBezTo>
                      <a:pt x="301" y="26886"/>
                      <a:pt x="334" y="27353"/>
                      <a:pt x="368" y="27720"/>
                    </a:cubicBezTo>
                    <a:lnTo>
                      <a:pt x="468" y="28554"/>
                    </a:lnTo>
                    <a:cubicBezTo>
                      <a:pt x="501" y="28654"/>
                      <a:pt x="501" y="28754"/>
                      <a:pt x="534" y="28854"/>
                    </a:cubicBezTo>
                    <a:cubicBezTo>
                      <a:pt x="534" y="28754"/>
                      <a:pt x="534" y="28654"/>
                      <a:pt x="534" y="28554"/>
                    </a:cubicBezTo>
                    <a:cubicBezTo>
                      <a:pt x="501" y="28354"/>
                      <a:pt x="501" y="28087"/>
                      <a:pt x="468" y="27720"/>
                    </a:cubicBezTo>
                    <a:cubicBezTo>
                      <a:pt x="434" y="27353"/>
                      <a:pt x="401" y="26919"/>
                      <a:pt x="368" y="26386"/>
                    </a:cubicBezTo>
                    <a:cubicBezTo>
                      <a:pt x="334" y="25852"/>
                      <a:pt x="301" y="25251"/>
                      <a:pt x="267" y="24584"/>
                    </a:cubicBezTo>
                    <a:cubicBezTo>
                      <a:pt x="167" y="23283"/>
                      <a:pt x="167" y="21716"/>
                      <a:pt x="167" y="19948"/>
                    </a:cubicBezTo>
                    <a:cubicBezTo>
                      <a:pt x="201" y="18213"/>
                      <a:pt x="267" y="16278"/>
                      <a:pt x="434" y="14277"/>
                    </a:cubicBezTo>
                    <a:cubicBezTo>
                      <a:pt x="634" y="12242"/>
                      <a:pt x="868" y="10341"/>
                      <a:pt x="1168" y="8606"/>
                    </a:cubicBezTo>
                    <a:cubicBezTo>
                      <a:pt x="1335" y="7772"/>
                      <a:pt x="1468" y="6938"/>
                      <a:pt x="1668" y="6204"/>
                    </a:cubicBezTo>
                    <a:cubicBezTo>
                      <a:pt x="1735" y="5804"/>
                      <a:pt x="1802" y="5437"/>
                      <a:pt x="1902" y="5104"/>
                    </a:cubicBezTo>
                    <a:cubicBezTo>
                      <a:pt x="2002" y="4737"/>
                      <a:pt x="2069" y="4403"/>
                      <a:pt x="2169" y="4103"/>
                    </a:cubicBezTo>
                    <a:cubicBezTo>
                      <a:pt x="2336" y="3436"/>
                      <a:pt x="2502" y="2869"/>
                      <a:pt x="2669" y="2368"/>
                    </a:cubicBezTo>
                    <a:lnTo>
                      <a:pt x="2869" y="1668"/>
                    </a:lnTo>
                    <a:cubicBezTo>
                      <a:pt x="2936" y="1468"/>
                      <a:pt x="3003" y="1268"/>
                      <a:pt x="3069" y="1101"/>
                    </a:cubicBezTo>
                    <a:cubicBezTo>
                      <a:pt x="3170" y="767"/>
                      <a:pt x="3270" y="500"/>
                      <a:pt x="3336" y="300"/>
                    </a:cubicBezTo>
                    <a:cubicBezTo>
                      <a:pt x="3370" y="200"/>
                      <a:pt x="3403" y="100"/>
                      <a:pt x="3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271425" y="3753975"/>
                <a:ext cx="126800" cy="979050"/>
              </a:xfrm>
              <a:custGeom>
                <a:rect b="b" l="l" r="r" t="t"/>
                <a:pathLst>
                  <a:path extrusionOk="0" h="39162" w="5072">
                    <a:moveTo>
                      <a:pt x="34" y="0"/>
                    </a:moveTo>
                    <a:cubicBezTo>
                      <a:pt x="1" y="0"/>
                      <a:pt x="34" y="33"/>
                      <a:pt x="34" y="100"/>
                    </a:cubicBezTo>
                    <a:cubicBezTo>
                      <a:pt x="68" y="200"/>
                      <a:pt x="68" y="300"/>
                      <a:pt x="101" y="400"/>
                    </a:cubicBezTo>
                    <a:cubicBezTo>
                      <a:pt x="168" y="701"/>
                      <a:pt x="268" y="1034"/>
                      <a:pt x="368" y="1534"/>
                    </a:cubicBezTo>
                    <a:cubicBezTo>
                      <a:pt x="501" y="2001"/>
                      <a:pt x="635" y="2602"/>
                      <a:pt x="801" y="3302"/>
                    </a:cubicBezTo>
                    <a:cubicBezTo>
                      <a:pt x="935" y="3970"/>
                      <a:pt x="1135" y="4770"/>
                      <a:pt x="1302" y="5637"/>
                    </a:cubicBezTo>
                    <a:cubicBezTo>
                      <a:pt x="1502" y="6538"/>
                      <a:pt x="1669" y="7472"/>
                      <a:pt x="1902" y="8506"/>
                    </a:cubicBezTo>
                    <a:cubicBezTo>
                      <a:pt x="2102" y="9540"/>
                      <a:pt x="2269" y="10674"/>
                      <a:pt x="2469" y="11842"/>
                    </a:cubicBezTo>
                    <a:cubicBezTo>
                      <a:pt x="2836" y="14177"/>
                      <a:pt x="3203" y="16745"/>
                      <a:pt x="3503" y="19447"/>
                    </a:cubicBezTo>
                    <a:cubicBezTo>
                      <a:pt x="4104" y="24884"/>
                      <a:pt x="4437" y="29821"/>
                      <a:pt x="4671" y="33391"/>
                    </a:cubicBezTo>
                    <a:cubicBezTo>
                      <a:pt x="4771" y="35159"/>
                      <a:pt x="4871" y="36593"/>
                      <a:pt x="4938" y="37594"/>
                    </a:cubicBezTo>
                    <a:cubicBezTo>
                      <a:pt x="4971" y="38094"/>
                      <a:pt x="4971" y="38461"/>
                      <a:pt x="5004" y="38761"/>
                    </a:cubicBezTo>
                    <a:cubicBezTo>
                      <a:pt x="5038" y="38895"/>
                      <a:pt x="5038" y="38961"/>
                      <a:pt x="5038" y="39061"/>
                    </a:cubicBezTo>
                    <a:lnTo>
                      <a:pt x="5038" y="39161"/>
                    </a:lnTo>
                    <a:cubicBezTo>
                      <a:pt x="5038" y="39128"/>
                      <a:pt x="5071" y="39095"/>
                      <a:pt x="5071" y="39061"/>
                    </a:cubicBezTo>
                    <a:lnTo>
                      <a:pt x="5071" y="38761"/>
                    </a:lnTo>
                    <a:cubicBezTo>
                      <a:pt x="5071" y="38494"/>
                      <a:pt x="5038" y="38094"/>
                      <a:pt x="5038" y="37594"/>
                    </a:cubicBezTo>
                    <a:cubicBezTo>
                      <a:pt x="4971" y="36593"/>
                      <a:pt x="4904" y="35159"/>
                      <a:pt x="4804" y="33357"/>
                    </a:cubicBezTo>
                    <a:cubicBezTo>
                      <a:pt x="4638" y="29788"/>
                      <a:pt x="4304" y="24851"/>
                      <a:pt x="3704" y="19414"/>
                    </a:cubicBezTo>
                    <a:cubicBezTo>
                      <a:pt x="3403" y="16712"/>
                      <a:pt x="3036" y="14143"/>
                      <a:pt x="2669" y="11808"/>
                    </a:cubicBezTo>
                    <a:cubicBezTo>
                      <a:pt x="2469" y="10641"/>
                      <a:pt x="2236" y="9540"/>
                      <a:pt x="2069" y="8506"/>
                    </a:cubicBezTo>
                    <a:cubicBezTo>
                      <a:pt x="1902" y="7472"/>
                      <a:pt x="1669" y="6505"/>
                      <a:pt x="1469" y="5637"/>
                    </a:cubicBezTo>
                    <a:cubicBezTo>
                      <a:pt x="1302" y="4737"/>
                      <a:pt x="1102" y="3970"/>
                      <a:pt x="935" y="3269"/>
                    </a:cubicBezTo>
                    <a:cubicBezTo>
                      <a:pt x="768" y="2569"/>
                      <a:pt x="601" y="1968"/>
                      <a:pt x="468" y="1501"/>
                    </a:cubicBezTo>
                    <a:cubicBezTo>
                      <a:pt x="334" y="1034"/>
                      <a:pt x="234" y="667"/>
                      <a:pt x="168" y="400"/>
                    </a:cubicBezTo>
                    <a:cubicBezTo>
                      <a:pt x="134" y="267"/>
                      <a:pt x="68" y="200"/>
                      <a:pt x="68" y="100"/>
                    </a:cubicBezTo>
                    <a:cubicBezTo>
                      <a:pt x="68" y="67"/>
                      <a:pt x="68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5221400" y="3774800"/>
                <a:ext cx="315250" cy="566725"/>
              </a:xfrm>
              <a:custGeom>
                <a:rect b="b" l="l" r="r" t="t"/>
                <a:pathLst>
                  <a:path extrusionOk="0" h="22669" w="12610">
                    <a:moveTo>
                      <a:pt x="5905" y="1"/>
                    </a:moveTo>
                    <a:cubicBezTo>
                      <a:pt x="4637" y="68"/>
                      <a:pt x="3470" y="701"/>
                      <a:pt x="2736" y="1702"/>
                    </a:cubicBezTo>
                    <a:cubicBezTo>
                      <a:pt x="2035" y="2736"/>
                      <a:pt x="1535" y="3870"/>
                      <a:pt x="1235" y="5071"/>
                    </a:cubicBezTo>
                    <a:cubicBezTo>
                      <a:pt x="334" y="7973"/>
                      <a:pt x="0" y="11009"/>
                      <a:pt x="301" y="14011"/>
                    </a:cubicBezTo>
                    <a:cubicBezTo>
                      <a:pt x="668" y="17013"/>
                      <a:pt x="1868" y="19949"/>
                      <a:pt x="4037" y="22050"/>
                    </a:cubicBezTo>
                    <a:cubicBezTo>
                      <a:pt x="4329" y="22372"/>
                      <a:pt x="4725" y="22668"/>
                      <a:pt x="5133" y="22668"/>
                    </a:cubicBezTo>
                    <a:cubicBezTo>
                      <a:pt x="5190" y="22668"/>
                      <a:pt x="5247" y="22663"/>
                      <a:pt x="5304" y="22650"/>
                    </a:cubicBezTo>
                    <a:cubicBezTo>
                      <a:pt x="5571" y="22584"/>
                      <a:pt x="5805" y="22417"/>
                      <a:pt x="5971" y="22250"/>
                    </a:cubicBezTo>
                    <a:cubicBezTo>
                      <a:pt x="10241" y="18347"/>
                      <a:pt x="12609" y="12810"/>
                      <a:pt x="12476" y="7039"/>
                    </a:cubicBezTo>
                    <a:cubicBezTo>
                      <a:pt x="12443" y="5905"/>
                      <a:pt x="12276" y="4704"/>
                      <a:pt x="11642" y="3770"/>
                    </a:cubicBezTo>
                    <a:cubicBezTo>
                      <a:pt x="11129" y="2943"/>
                      <a:pt x="9981" y="2092"/>
                      <a:pt x="8971" y="2092"/>
                    </a:cubicBezTo>
                    <a:cubicBezTo>
                      <a:pt x="8800" y="2092"/>
                      <a:pt x="8633" y="2116"/>
                      <a:pt x="8473" y="2169"/>
                    </a:cubicBezTo>
                    <a:cubicBezTo>
                      <a:pt x="8373" y="935"/>
                      <a:pt x="7139" y="34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5032925" y="3384975"/>
                <a:ext cx="447025" cy="339825"/>
              </a:xfrm>
              <a:custGeom>
                <a:rect b="b" l="l" r="r" t="t"/>
                <a:pathLst>
                  <a:path extrusionOk="0" h="13593" w="17881">
                    <a:moveTo>
                      <a:pt x="8130" y="1"/>
                    </a:moveTo>
                    <a:cubicBezTo>
                      <a:pt x="5198" y="1"/>
                      <a:pt x="2369" y="1189"/>
                      <a:pt x="334" y="3318"/>
                    </a:cubicBezTo>
                    <a:cubicBezTo>
                      <a:pt x="168" y="3485"/>
                      <a:pt x="1" y="3719"/>
                      <a:pt x="67" y="3952"/>
                    </a:cubicBezTo>
                    <a:cubicBezTo>
                      <a:pt x="134" y="4119"/>
                      <a:pt x="268" y="4252"/>
                      <a:pt x="434" y="4353"/>
                    </a:cubicBezTo>
                    <a:lnTo>
                      <a:pt x="16146" y="13593"/>
                    </a:lnTo>
                    <a:cubicBezTo>
                      <a:pt x="17880" y="11024"/>
                      <a:pt x="17813" y="7455"/>
                      <a:pt x="16312" y="4753"/>
                    </a:cubicBezTo>
                    <a:cubicBezTo>
                      <a:pt x="14711" y="2018"/>
                      <a:pt x="11876" y="250"/>
                      <a:pt x="8707" y="16"/>
                    </a:cubicBezTo>
                    <a:cubicBezTo>
                      <a:pt x="8515" y="6"/>
                      <a:pt x="8322" y="1"/>
                      <a:pt x="8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5100475" y="3417900"/>
                <a:ext cx="337775" cy="307725"/>
              </a:xfrm>
              <a:custGeom>
                <a:rect b="b" l="l" r="r" t="t"/>
                <a:pathLst>
                  <a:path extrusionOk="0" h="12309" w="13511">
                    <a:moveTo>
                      <a:pt x="801" y="0"/>
                    </a:moveTo>
                    <a:cubicBezTo>
                      <a:pt x="534" y="0"/>
                      <a:pt x="334" y="33"/>
                      <a:pt x="201" y="33"/>
                    </a:cubicBezTo>
                    <a:cubicBezTo>
                      <a:pt x="134" y="33"/>
                      <a:pt x="67" y="33"/>
                      <a:pt x="1" y="67"/>
                    </a:cubicBezTo>
                    <a:cubicBezTo>
                      <a:pt x="1" y="83"/>
                      <a:pt x="67" y="83"/>
                      <a:pt x="201" y="83"/>
                    </a:cubicBezTo>
                    <a:cubicBezTo>
                      <a:pt x="334" y="83"/>
                      <a:pt x="534" y="83"/>
                      <a:pt x="801" y="100"/>
                    </a:cubicBezTo>
                    <a:cubicBezTo>
                      <a:pt x="6439" y="200"/>
                      <a:pt x="11375" y="3970"/>
                      <a:pt x="12977" y="9407"/>
                    </a:cubicBezTo>
                    <a:cubicBezTo>
                      <a:pt x="13177" y="10074"/>
                      <a:pt x="13344" y="10808"/>
                      <a:pt x="13410" y="11508"/>
                    </a:cubicBezTo>
                    <a:cubicBezTo>
                      <a:pt x="13444" y="11775"/>
                      <a:pt x="13444" y="12042"/>
                      <a:pt x="13410" y="12309"/>
                    </a:cubicBezTo>
                    <a:cubicBezTo>
                      <a:pt x="13477" y="12209"/>
                      <a:pt x="13510" y="12075"/>
                      <a:pt x="13510" y="11975"/>
                    </a:cubicBezTo>
                    <a:cubicBezTo>
                      <a:pt x="13510" y="11809"/>
                      <a:pt x="13510" y="11642"/>
                      <a:pt x="13510" y="11508"/>
                    </a:cubicBezTo>
                    <a:cubicBezTo>
                      <a:pt x="13444" y="10774"/>
                      <a:pt x="13310" y="10074"/>
                      <a:pt x="13143" y="9373"/>
                    </a:cubicBezTo>
                    <a:cubicBezTo>
                      <a:pt x="11809" y="4570"/>
                      <a:pt x="7840" y="1001"/>
                      <a:pt x="2969" y="200"/>
                    </a:cubicBezTo>
                    <a:cubicBezTo>
                      <a:pt x="2269" y="67"/>
                      <a:pt x="1535" y="0"/>
                      <a:pt x="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242250" y="3565500"/>
                <a:ext cx="140950" cy="44225"/>
              </a:xfrm>
              <a:custGeom>
                <a:rect b="b" l="l" r="r" t="t"/>
                <a:pathLst>
                  <a:path extrusionOk="0" h="1769" w="5638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338" y="34"/>
                      <a:pt x="5071" y="100"/>
                      <a:pt x="4804" y="234"/>
                    </a:cubicBezTo>
                    <a:lnTo>
                      <a:pt x="2836" y="868"/>
                    </a:lnTo>
                    <a:lnTo>
                      <a:pt x="834" y="1501"/>
                    </a:lnTo>
                    <a:cubicBezTo>
                      <a:pt x="534" y="1568"/>
                      <a:pt x="234" y="1668"/>
                      <a:pt x="0" y="1768"/>
                    </a:cubicBezTo>
                    <a:cubicBezTo>
                      <a:pt x="267" y="1768"/>
                      <a:pt x="567" y="1701"/>
                      <a:pt x="834" y="1601"/>
                    </a:cubicBezTo>
                    <a:cubicBezTo>
                      <a:pt x="1368" y="1501"/>
                      <a:pt x="2069" y="1301"/>
                      <a:pt x="2869" y="1034"/>
                    </a:cubicBezTo>
                    <a:cubicBezTo>
                      <a:pt x="3636" y="801"/>
                      <a:pt x="4337" y="534"/>
                      <a:pt x="4837" y="334"/>
                    </a:cubicBezTo>
                    <a:cubicBezTo>
                      <a:pt x="5104" y="267"/>
                      <a:pt x="5371" y="134"/>
                      <a:pt x="5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5319800" y="3399550"/>
                <a:ext cx="7525" cy="87575"/>
              </a:xfrm>
              <a:custGeom>
                <a:rect b="b" l="l" r="r" t="t"/>
                <a:pathLst>
                  <a:path extrusionOk="0" h="3503" w="301">
                    <a:moveTo>
                      <a:pt x="67" y="0"/>
                    </a:moveTo>
                    <a:cubicBezTo>
                      <a:pt x="1" y="567"/>
                      <a:pt x="1" y="1168"/>
                      <a:pt x="67" y="1735"/>
                    </a:cubicBezTo>
                    <a:cubicBezTo>
                      <a:pt x="34" y="2335"/>
                      <a:pt x="67" y="2902"/>
                      <a:pt x="134" y="3503"/>
                    </a:cubicBezTo>
                    <a:cubicBezTo>
                      <a:pt x="267" y="2902"/>
                      <a:pt x="301" y="2335"/>
                      <a:pt x="234" y="1735"/>
                    </a:cubicBezTo>
                    <a:cubicBezTo>
                      <a:pt x="267" y="1134"/>
                      <a:pt x="201" y="567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040425" y="3440400"/>
                <a:ext cx="200175" cy="48400"/>
              </a:xfrm>
              <a:custGeom>
                <a:rect b="b" l="l" r="r" t="t"/>
                <a:pathLst>
                  <a:path extrusionOk="0" h="1936" w="8007">
                    <a:moveTo>
                      <a:pt x="8007" y="1"/>
                    </a:moveTo>
                    <a:lnTo>
                      <a:pt x="8007" y="1"/>
                    </a:lnTo>
                    <a:cubicBezTo>
                      <a:pt x="7606" y="34"/>
                      <a:pt x="7206" y="67"/>
                      <a:pt x="6806" y="167"/>
                    </a:cubicBezTo>
                    <a:cubicBezTo>
                      <a:pt x="6072" y="301"/>
                      <a:pt x="5071" y="501"/>
                      <a:pt x="3970" y="768"/>
                    </a:cubicBezTo>
                    <a:cubicBezTo>
                      <a:pt x="2836" y="1035"/>
                      <a:pt x="1869" y="1302"/>
                      <a:pt x="1135" y="1535"/>
                    </a:cubicBezTo>
                    <a:cubicBezTo>
                      <a:pt x="735" y="1635"/>
                      <a:pt x="368" y="1769"/>
                      <a:pt x="1" y="1935"/>
                    </a:cubicBezTo>
                    <a:cubicBezTo>
                      <a:pt x="401" y="1869"/>
                      <a:pt x="802" y="1769"/>
                      <a:pt x="1168" y="1669"/>
                    </a:cubicBezTo>
                    <a:cubicBezTo>
                      <a:pt x="1902" y="1468"/>
                      <a:pt x="2903" y="1202"/>
                      <a:pt x="4004" y="935"/>
                    </a:cubicBezTo>
                    <a:cubicBezTo>
                      <a:pt x="5105" y="668"/>
                      <a:pt x="6105" y="468"/>
                      <a:pt x="6839" y="301"/>
                    </a:cubicBezTo>
                    <a:cubicBezTo>
                      <a:pt x="7239" y="234"/>
                      <a:pt x="7606" y="134"/>
                      <a:pt x="8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815275" y="3733650"/>
                <a:ext cx="474525" cy="387050"/>
              </a:xfrm>
              <a:custGeom>
                <a:rect b="b" l="l" r="r" t="t"/>
                <a:pathLst>
                  <a:path extrusionOk="0" h="15482" w="18981">
                    <a:moveTo>
                      <a:pt x="14307" y="1"/>
                    </a:moveTo>
                    <a:cubicBezTo>
                      <a:pt x="14123" y="1"/>
                      <a:pt x="13935" y="5"/>
                      <a:pt x="13744" y="12"/>
                    </a:cubicBezTo>
                    <a:cubicBezTo>
                      <a:pt x="12042" y="113"/>
                      <a:pt x="10408" y="513"/>
                      <a:pt x="8874" y="1247"/>
                    </a:cubicBezTo>
                    <a:cubicBezTo>
                      <a:pt x="6205" y="2414"/>
                      <a:pt x="3737" y="4115"/>
                      <a:pt x="2135" y="6517"/>
                    </a:cubicBezTo>
                    <a:cubicBezTo>
                      <a:pt x="568" y="8952"/>
                      <a:pt x="1" y="12154"/>
                      <a:pt x="1201" y="14790"/>
                    </a:cubicBezTo>
                    <a:cubicBezTo>
                      <a:pt x="1301" y="15057"/>
                      <a:pt x="1468" y="15290"/>
                      <a:pt x="1735" y="15423"/>
                    </a:cubicBezTo>
                    <a:cubicBezTo>
                      <a:pt x="1854" y="15463"/>
                      <a:pt x="1972" y="15482"/>
                      <a:pt x="2088" y="15482"/>
                    </a:cubicBezTo>
                    <a:cubicBezTo>
                      <a:pt x="2267" y="15482"/>
                      <a:pt x="2441" y="15438"/>
                      <a:pt x="2602" y="15357"/>
                    </a:cubicBezTo>
                    <a:cubicBezTo>
                      <a:pt x="5638" y="14389"/>
                      <a:pt x="8673" y="13389"/>
                      <a:pt x="11409" y="11854"/>
                    </a:cubicBezTo>
                    <a:cubicBezTo>
                      <a:pt x="14177" y="10320"/>
                      <a:pt x="16712" y="8185"/>
                      <a:pt x="18180" y="5383"/>
                    </a:cubicBezTo>
                    <a:cubicBezTo>
                      <a:pt x="18580" y="4716"/>
                      <a:pt x="18814" y="3982"/>
                      <a:pt x="18914" y="3248"/>
                    </a:cubicBezTo>
                    <a:cubicBezTo>
                      <a:pt x="18981" y="2481"/>
                      <a:pt x="18747" y="1714"/>
                      <a:pt x="18214" y="1147"/>
                    </a:cubicBezTo>
                    <a:cubicBezTo>
                      <a:pt x="17029" y="258"/>
                      <a:pt x="15766" y="1"/>
                      <a:pt x="14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856150" y="3754800"/>
                <a:ext cx="415300" cy="366125"/>
              </a:xfrm>
              <a:custGeom>
                <a:rect b="b" l="l" r="r" t="t"/>
                <a:pathLst>
                  <a:path extrusionOk="0" h="14645" w="16612">
                    <a:moveTo>
                      <a:pt x="16612" y="0"/>
                    </a:moveTo>
                    <a:cubicBezTo>
                      <a:pt x="16545" y="0"/>
                      <a:pt x="16478" y="34"/>
                      <a:pt x="16412" y="34"/>
                    </a:cubicBezTo>
                    <a:lnTo>
                      <a:pt x="15745" y="234"/>
                    </a:lnTo>
                    <a:lnTo>
                      <a:pt x="15311" y="367"/>
                    </a:lnTo>
                    <a:cubicBezTo>
                      <a:pt x="15144" y="401"/>
                      <a:pt x="14944" y="501"/>
                      <a:pt x="14744" y="567"/>
                    </a:cubicBezTo>
                    <a:cubicBezTo>
                      <a:pt x="14377" y="701"/>
                      <a:pt x="13910" y="834"/>
                      <a:pt x="13443" y="1068"/>
                    </a:cubicBezTo>
                    <a:lnTo>
                      <a:pt x="12709" y="1401"/>
                    </a:lnTo>
                    <a:cubicBezTo>
                      <a:pt x="12442" y="1501"/>
                      <a:pt x="12175" y="1635"/>
                      <a:pt x="11909" y="1802"/>
                    </a:cubicBezTo>
                    <a:cubicBezTo>
                      <a:pt x="11375" y="2035"/>
                      <a:pt x="10808" y="2402"/>
                      <a:pt x="10207" y="2736"/>
                    </a:cubicBezTo>
                    <a:cubicBezTo>
                      <a:pt x="8940" y="3536"/>
                      <a:pt x="7739" y="4404"/>
                      <a:pt x="6605" y="5371"/>
                    </a:cubicBezTo>
                    <a:cubicBezTo>
                      <a:pt x="5504" y="6372"/>
                      <a:pt x="4470" y="7472"/>
                      <a:pt x="3536" y="8607"/>
                    </a:cubicBezTo>
                    <a:cubicBezTo>
                      <a:pt x="3102" y="9174"/>
                      <a:pt x="2702" y="9674"/>
                      <a:pt x="2368" y="10174"/>
                    </a:cubicBezTo>
                    <a:cubicBezTo>
                      <a:pt x="2202" y="10441"/>
                      <a:pt x="2035" y="10675"/>
                      <a:pt x="1868" y="10908"/>
                    </a:cubicBezTo>
                    <a:lnTo>
                      <a:pt x="1468" y="11609"/>
                    </a:lnTo>
                    <a:cubicBezTo>
                      <a:pt x="1201" y="12042"/>
                      <a:pt x="967" y="12476"/>
                      <a:pt x="801" y="12843"/>
                    </a:cubicBezTo>
                    <a:cubicBezTo>
                      <a:pt x="701" y="13043"/>
                      <a:pt x="600" y="13210"/>
                      <a:pt x="534" y="13343"/>
                    </a:cubicBezTo>
                    <a:cubicBezTo>
                      <a:pt x="467" y="13510"/>
                      <a:pt x="400" y="13677"/>
                      <a:pt x="334" y="13810"/>
                    </a:cubicBezTo>
                    <a:cubicBezTo>
                      <a:pt x="234" y="14044"/>
                      <a:pt x="133" y="14244"/>
                      <a:pt x="67" y="14411"/>
                    </a:cubicBezTo>
                    <a:cubicBezTo>
                      <a:pt x="33" y="14477"/>
                      <a:pt x="0" y="14544"/>
                      <a:pt x="0" y="14644"/>
                    </a:cubicBezTo>
                    <a:cubicBezTo>
                      <a:pt x="33" y="14577"/>
                      <a:pt x="67" y="14511"/>
                      <a:pt x="100" y="14444"/>
                    </a:cubicBezTo>
                    <a:cubicBezTo>
                      <a:pt x="167" y="14277"/>
                      <a:pt x="267" y="14077"/>
                      <a:pt x="400" y="13844"/>
                    </a:cubicBezTo>
                    <a:lnTo>
                      <a:pt x="600" y="13410"/>
                    </a:lnTo>
                    <a:cubicBezTo>
                      <a:pt x="701" y="13243"/>
                      <a:pt x="801" y="13076"/>
                      <a:pt x="867" y="12910"/>
                    </a:cubicBezTo>
                    <a:cubicBezTo>
                      <a:pt x="1067" y="12543"/>
                      <a:pt x="1301" y="12109"/>
                      <a:pt x="1568" y="11709"/>
                    </a:cubicBezTo>
                    <a:cubicBezTo>
                      <a:pt x="1701" y="11475"/>
                      <a:pt x="1835" y="11242"/>
                      <a:pt x="2001" y="11008"/>
                    </a:cubicBezTo>
                    <a:cubicBezTo>
                      <a:pt x="2135" y="10775"/>
                      <a:pt x="2335" y="10541"/>
                      <a:pt x="2502" y="10308"/>
                    </a:cubicBezTo>
                    <a:cubicBezTo>
                      <a:pt x="2835" y="9774"/>
                      <a:pt x="3236" y="9274"/>
                      <a:pt x="3669" y="8740"/>
                    </a:cubicBezTo>
                    <a:cubicBezTo>
                      <a:pt x="5537" y="6438"/>
                      <a:pt x="7772" y="4470"/>
                      <a:pt x="10307" y="2902"/>
                    </a:cubicBezTo>
                    <a:cubicBezTo>
                      <a:pt x="10874" y="2536"/>
                      <a:pt x="11408" y="2202"/>
                      <a:pt x="11975" y="1935"/>
                    </a:cubicBezTo>
                    <a:cubicBezTo>
                      <a:pt x="12242" y="1802"/>
                      <a:pt x="12476" y="1635"/>
                      <a:pt x="12742" y="1535"/>
                    </a:cubicBezTo>
                    <a:lnTo>
                      <a:pt x="13476" y="1201"/>
                    </a:lnTo>
                    <a:cubicBezTo>
                      <a:pt x="13943" y="968"/>
                      <a:pt x="14377" y="801"/>
                      <a:pt x="14777" y="668"/>
                    </a:cubicBezTo>
                    <a:lnTo>
                      <a:pt x="15311" y="434"/>
                    </a:lnTo>
                    <a:lnTo>
                      <a:pt x="15778" y="301"/>
                    </a:lnTo>
                    <a:lnTo>
                      <a:pt x="16378" y="67"/>
                    </a:lnTo>
                    <a:cubicBezTo>
                      <a:pt x="16478" y="67"/>
                      <a:pt x="16545" y="34"/>
                      <a:pt x="16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841950" y="3897400"/>
                <a:ext cx="166000" cy="48400"/>
              </a:xfrm>
              <a:custGeom>
                <a:rect b="b" l="l" r="r" t="t"/>
                <a:pathLst>
                  <a:path extrusionOk="0" h="1936" w="6640">
                    <a:moveTo>
                      <a:pt x="6639" y="0"/>
                    </a:moveTo>
                    <a:lnTo>
                      <a:pt x="6639" y="0"/>
                    </a:lnTo>
                    <a:cubicBezTo>
                      <a:pt x="5505" y="201"/>
                      <a:pt x="4404" y="501"/>
                      <a:pt x="3303" y="868"/>
                    </a:cubicBezTo>
                    <a:cubicBezTo>
                      <a:pt x="2169" y="1168"/>
                      <a:pt x="1102" y="1502"/>
                      <a:pt x="1" y="1935"/>
                    </a:cubicBezTo>
                    <a:cubicBezTo>
                      <a:pt x="1135" y="1702"/>
                      <a:pt x="2269" y="1401"/>
                      <a:pt x="3337" y="1035"/>
                    </a:cubicBezTo>
                    <a:cubicBezTo>
                      <a:pt x="4471" y="734"/>
                      <a:pt x="5572" y="401"/>
                      <a:pt x="6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002075" y="3904075"/>
                <a:ext cx="7525" cy="174300"/>
              </a:xfrm>
              <a:custGeom>
                <a:rect b="b" l="l" r="r" t="t"/>
                <a:pathLst>
                  <a:path extrusionOk="0" h="6972" w="301">
                    <a:moveTo>
                      <a:pt x="267" y="0"/>
                    </a:moveTo>
                    <a:cubicBezTo>
                      <a:pt x="201" y="334"/>
                      <a:pt x="167" y="667"/>
                      <a:pt x="167" y="1001"/>
                    </a:cubicBezTo>
                    <a:cubicBezTo>
                      <a:pt x="101" y="1635"/>
                      <a:pt x="34" y="2502"/>
                      <a:pt x="34" y="3469"/>
                    </a:cubicBezTo>
                    <a:cubicBezTo>
                      <a:pt x="1" y="4437"/>
                      <a:pt x="1" y="5304"/>
                      <a:pt x="34" y="5938"/>
                    </a:cubicBezTo>
                    <a:cubicBezTo>
                      <a:pt x="1" y="6305"/>
                      <a:pt x="34" y="6638"/>
                      <a:pt x="101" y="6972"/>
                    </a:cubicBezTo>
                    <a:cubicBezTo>
                      <a:pt x="134" y="6638"/>
                      <a:pt x="167" y="6305"/>
                      <a:pt x="134" y="5938"/>
                    </a:cubicBezTo>
                    <a:cubicBezTo>
                      <a:pt x="167" y="5271"/>
                      <a:pt x="167" y="4403"/>
                      <a:pt x="201" y="3469"/>
                    </a:cubicBezTo>
                    <a:cubicBezTo>
                      <a:pt x="234" y="2535"/>
                      <a:pt x="267" y="1702"/>
                      <a:pt x="267" y="1001"/>
                    </a:cubicBezTo>
                    <a:cubicBezTo>
                      <a:pt x="301" y="667"/>
                      <a:pt x="301" y="334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5144675" y="3800675"/>
                <a:ext cx="15875" cy="198500"/>
              </a:xfrm>
              <a:custGeom>
                <a:rect b="b" l="l" r="r" t="t"/>
                <a:pathLst>
                  <a:path extrusionOk="0" h="7940" w="635">
                    <a:moveTo>
                      <a:pt x="34" y="0"/>
                    </a:moveTo>
                    <a:cubicBezTo>
                      <a:pt x="1" y="0"/>
                      <a:pt x="67" y="1801"/>
                      <a:pt x="234" y="3970"/>
                    </a:cubicBezTo>
                    <a:cubicBezTo>
                      <a:pt x="368" y="6171"/>
                      <a:pt x="534" y="7939"/>
                      <a:pt x="601" y="7939"/>
                    </a:cubicBezTo>
                    <a:cubicBezTo>
                      <a:pt x="634" y="7939"/>
                      <a:pt x="568" y="6171"/>
                      <a:pt x="401" y="3970"/>
                    </a:cubicBezTo>
                    <a:cubicBezTo>
                      <a:pt x="267" y="1768"/>
                      <a:pt x="101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966225" y="3795325"/>
                <a:ext cx="179300" cy="7875"/>
              </a:xfrm>
              <a:custGeom>
                <a:rect b="b" l="l" r="r" t="t"/>
                <a:pathLst>
                  <a:path extrusionOk="0" h="315" w="7172">
                    <a:moveTo>
                      <a:pt x="752" y="0"/>
                    </a:moveTo>
                    <a:cubicBezTo>
                      <a:pt x="502" y="0"/>
                      <a:pt x="260" y="24"/>
                      <a:pt x="0" y="47"/>
                    </a:cubicBezTo>
                    <a:cubicBezTo>
                      <a:pt x="367" y="114"/>
                      <a:pt x="701" y="147"/>
                      <a:pt x="1068" y="147"/>
                    </a:cubicBezTo>
                    <a:cubicBezTo>
                      <a:pt x="1701" y="181"/>
                      <a:pt x="2602" y="214"/>
                      <a:pt x="3603" y="247"/>
                    </a:cubicBezTo>
                    <a:cubicBezTo>
                      <a:pt x="4570" y="281"/>
                      <a:pt x="5471" y="314"/>
                      <a:pt x="6105" y="314"/>
                    </a:cubicBezTo>
                    <a:cubicBezTo>
                      <a:pt x="6471" y="314"/>
                      <a:pt x="6838" y="314"/>
                      <a:pt x="7172" y="281"/>
                    </a:cubicBezTo>
                    <a:cubicBezTo>
                      <a:pt x="6838" y="214"/>
                      <a:pt x="6471" y="181"/>
                      <a:pt x="6138" y="181"/>
                    </a:cubicBezTo>
                    <a:cubicBezTo>
                      <a:pt x="5471" y="147"/>
                      <a:pt x="4570" y="114"/>
                      <a:pt x="3603" y="81"/>
                    </a:cubicBezTo>
                    <a:cubicBezTo>
                      <a:pt x="2602" y="47"/>
                      <a:pt x="1701" y="14"/>
                      <a:pt x="1068" y="14"/>
                    </a:cubicBezTo>
                    <a:cubicBezTo>
                      <a:pt x="960" y="4"/>
                      <a:pt x="856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5337325" y="3829850"/>
                <a:ext cx="94250" cy="507050"/>
              </a:xfrm>
              <a:custGeom>
                <a:rect b="b" l="l" r="r" t="t"/>
                <a:pathLst>
                  <a:path extrusionOk="0" h="20282" w="3770">
                    <a:moveTo>
                      <a:pt x="3769" y="1"/>
                    </a:moveTo>
                    <a:lnTo>
                      <a:pt x="3769" y="1"/>
                    </a:lnTo>
                    <a:cubicBezTo>
                      <a:pt x="3736" y="67"/>
                      <a:pt x="3703" y="134"/>
                      <a:pt x="3669" y="201"/>
                    </a:cubicBezTo>
                    <a:lnTo>
                      <a:pt x="3436" y="768"/>
                    </a:lnTo>
                    <a:cubicBezTo>
                      <a:pt x="3202" y="1268"/>
                      <a:pt x="2969" y="1969"/>
                      <a:pt x="2635" y="2836"/>
                    </a:cubicBezTo>
                    <a:cubicBezTo>
                      <a:pt x="2302" y="3737"/>
                      <a:pt x="1968" y="4804"/>
                      <a:pt x="1668" y="6005"/>
                    </a:cubicBezTo>
                    <a:cubicBezTo>
                      <a:pt x="1334" y="7206"/>
                      <a:pt x="1001" y="8540"/>
                      <a:pt x="767" y="9941"/>
                    </a:cubicBezTo>
                    <a:cubicBezTo>
                      <a:pt x="500" y="11375"/>
                      <a:pt x="334" y="12710"/>
                      <a:pt x="200" y="13944"/>
                    </a:cubicBezTo>
                    <a:cubicBezTo>
                      <a:pt x="100" y="15178"/>
                      <a:pt x="33" y="16312"/>
                      <a:pt x="33" y="17246"/>
                    </a:cubicBezTo>
                    <a:cubicBezTo>
                      <a:pt x="0" y="18180"/>
                      <a:pt x="0" y="18947"/>
                      <a:pt x="33" y="19448"/>
                    </a:cubicBezTo>
                    <a:cubicBezTo>
                      <a:pt x="33" y="19715"/>
                      <a:pt x="33" y="19915"/>
                      <a:pt x="33" y="20082"/>
                    </a:cubicBezTo>
                    <a:cubicBezTo>
                      <a:pt x="33" y="20148"/>
                      <a:pt x="67" y="20215"/>
                      <a:pt x="67" y="20282"/>
                    </a:cubicBezTo>
                    <a:cubicBezTo>
                      <a:pt x="67" y="20215"/>
                      <a:pt x="67" y="20148"/>
                      <a:pt x="67" y="20082"/>
                    </a:cubicBezTo>
                    <a:lnTo>
                      <a:pt x="67" y="19448"/>
                    </a:lnTo>
                    <a:cubicBezTo>
                      <a:pt x="67" y="18947"/>
                      <a:pt x="100" y="18147"/>
                      <a:pt x="134" y="17213"/>
                    </a:cubicBezTo>
                    <a:cubicBezTo>
                      <a:pt x="167" y="16279"/>
                      <a:pt x="234" y="15178"/>
                      <a:pt x="367" y="13944"/>
                    </a:cubicBezTo>
                    <a:cubicBezTo>
                      <a:pt x="534" y="12710"/>
                      <a:pt x="701" y="11375"/>
                      <a:pt x="934" y="9974"/>
                    </a:cubicBezTo>
                    <a:cubicBezTo>
                      <a:pt x="1201" y="8573"/>
                      <a:pt x="1501" y="7239"/>
                      <a:pt x="1835" y="6038"/>
                    </a:cubicBezTo>
                    <a:cubicBezTo>
                      <a:pt x="2135" y="4837"/>
                      <a:pt x="2469" y="3770"/>
                      <a:pt x="2769" y="2869"/>
                    </a:cubicBezTo>
                    <a:cubicBezTo>
                      <a:pt x="3069" y="2002"/>
                      <a:pt x="3302" y="1268"/>
                      <a:pt x="3503" y="801"/>
                    </a:cubicBezTo>
                    <a:lnTo>
                      <a:pt x="3703" y="234"/>
                    </a:lnTo>
                    <a:cubicBezTo>
                      <a:pt x="3736" y="167"/>
                      <a:pt x="3736" y="67"/>
                      <a:pt x="3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5241425" y="4080025"/>
                <a:ext cx="118425" cy="104275"/>
              </a:xfrm>
              <a:custGeom>
                <a:rect b="b" l="l" r="r" t="t"/>
                <a:pathLst>
                  <a:path extrusionOk="0" h="4171" w="4737">
                    <a:moveTo>
                      <a:pt x="4737" y="1"/>
                    </a:moveTo>
                    <a:lnTo>
                      <a:pt x="4737" y="1"/>
                    </a:lnTo>
                    <a:cubicBezTo>
                      <a:pt x="4470" y="167"/>
                      <a:pt x="4236" y="368"/>
                      <a:pt x="4003" y="601"/>
                    </a:cubicBezTo>
                    <a:lnTo>
                      <a:pt x="2335" y="2069"/>
                    </a:lnTo>
                    <a:lnTo>
                      <a:pt x="667" y="3537"/>
                    </a:lnTo>
                    <a:cubicBezTo>
                      <a:pt x="400" y="3703"/>
                      <a:pt x="200" y="3937"/>
                      <a:pt x="0" y="4170"/>
                    </a:cubicBezTo>
                    <a:cubicBezTo>
                      <a:pt x="267" y="4004"/>
                      <a:pt x="500" y="3837"/>
                      <a:pt x="734" y="3637"/>
                    </a:cubicBezTo>
                    <a:cubicBezTo>
                      <a:pt x="1234" y="3270"/>
                      <a:pt x="1801" y="2803"/>
                      <a:pt x="2468" y="2202"/>
                    </a:cubicBezTo>
                    <a:cubicBezTo>
                      <a:pt x="3136" y="1635"/>
                      <a:pt x="3703" y="1101"/>
                      <a:pt x="4103" y="668"/>
                    </a:cubicBezTo>
                    <a:cubicBezTo>
                      <a:pt x="4336" y="468"/>
                      <a:pt x="4570" y="234"/>
                      <a:pt x="4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372350" y="4020825"/>
                <a:ext cx="111750" cy="159300"/>
              </a:xfrm>
              <a:custGeom>
                <a:rect b="b" l="l" r="r" t="t"/>
                <a:pathLst>
                  <a:path extrusionOk="0" h="6372" w="4470">
                    <a:moveTo>
                      <a:pt x="0" y="0"/>
                    </a:moveTo>
                    <a:cubicBezTo>
                      <a:pt x="200" y="334"/>
                      <a:pt x="400" y="634"/>
                      <a:pt x="634" y="934"/>
                    </a:cubicBezTo>
                    <a:cubicBezTo>
                      <a:pt x="1101" y="1568"/>
                      <a:pt x="1635" y="2335"/>
                      <a:pt x="2235" y="3169"/>
                    </a:cubicBezTo>
                    <a:lnTo>
                      <a:pt x="3803" y="5438"/>
                    </a:lnTo>
                    <a:cubicBezTo>
                      <a:pt x="3970" y="5771"/>
                      <a:pt x="4203" y="6071"/>
                      <a:pt x="4470" y="6372"/>
                    </a:cubicBezTo>
                    <a:cubicBezTo>
                      <a:pt x="4303" y="6005"/>
                      <a:pt x="4103" y="5671"/>
                      <a:pt x="3903" y="5371"/>
                    </a:cubicBezTo>
                    <a:cubicBezTo>
                      <a:pt x="3536" y="4770"/>
                      <a:pt x="3002" y="3936"/>
                      <a:pt x="2402" y="3069"/>
                    </a:cubicBezTo>
                    <a:cubicBezTo>
                      <a:pt x="1768" y="2169"/>
                      <a:pt x="1168" y="1401"/>
                      <a:pt x="767" y="868"/>
                    </a:cubicBezTo>
                    <a:cubicBezTo>
                      <a:pt x="534" y="534"/>
                      <a:pt x="300" y="26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231400" y="3865625"/>
                <a:ext cx="187675" cy="121050"/>
              </a:xfrm>
              <a:custGeom>
                <a:rect b="b" l="l" r="r" t="t"/>
                <a:pathLst>
                  <a:path extrusionOk="0" h="4842" w="7507">
                    <a:moveTo>
                      <a:pt x="7498" y="1"/>
                    </a:moveTo>
                    <a:cubicBezTo>
                      <a:pt x="7368" y="1"/>
                      <a:pt x="5708" y="1013"/>
                      <a:pt x="3703" y="2339"/>
                    </a:cubicBezTo>
                    <a:cubicBezTo>
                      <a:pt x="1635" y="3673"/>
                      <a:pt x="1" y="4774"/>
                      <a:pt x="34" y="4841"/>
                    </a:cubicBezTo>
                    <a:cubicBezTo>
                      <a:pt x="35" y="4841"/>
                      <a:pt x="36" y="4841"/>
                      <a:pt x="37" y="4841"/>
                    </a:cubicBezTo>
                    <a:cubicBezTo>
                      <a:pt x="120" y="4841"/>
                      <a:pt x="1768" y="3819"/>
                      <a:pt x="3803" y="2506"/>
                    </a:cubicBezTo>
                    <a:cubicBezTo>
                      <a:pt x="5872" y="1171"/>
                      <a:pt x="7506" y="37"/>
                      <a:pt x="7506" y="4"/>
                    </a:cubicBezTo>
                    <a:cubicBezTo>
                      <a:pt x="7505" y="2"/>
                      <a:pt x="7503" y="1"/>
                      <a:pt x="7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413200" y="3872375"/>
                <a:ext cx="121775" cy="118450"/>
              </a:xfrm>
              <a:custGeom>
                <a:rect b="b" l="l" r="r" t="t"/>
                <a:pathLst>
                  <a:path extrusionOk="0" h="4738" w="4871">
                    <a:moveTo>
                      <a:pt x="1" y="1"/>
                    </a:moveTo>
                    <a:cubicBezTo>
                      <a:pt x="1535" y="1669"/>
                      <a:pt x="3170" y="3236"/>
                      <a:pt x="4871" y="4737"/>
                    </a:cubicBezTo>
                    <a:cubicBezTo>
                      <a:pt x="4137" y="3870"/>
                      <a:pt x="3336" y="3070"/>
                      <a:pt x="2502" y="2302"/>
                    </a:cubicBezTo>
                    <a:cubicBezTo>
                      <a:pt x="1702" y="1502"/>
                      <a:pt x="868" y="70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5564150" y="3729075"/>
                <a:ext cx="519550" cy="259250"/>
              </a:xfrm>
              <a:custGeom>
                <a:rect b="b" l="l" r="r" t="t"/>
                <a:pathLst>
                  <a:path extrusionOk="0" h="10370" w="20782">
                    <a:moveTo>
                      <a:pt x="9126" y="1"/>
                    </a:moveTo>
                    <a:cubicBezTo>
                      <a:pt x="7362" y="1"/>
                      <a:pt x="5610" y="428"/>
                      <a:pt x="4170" y="1430"/>
                    </a:cubicBezTo>
                    <a:cubicBezTo>
                      <a:pt x="1468" y="3298"/>
                      <a:pt x="467" y="7100"/>
                      <a:pt x="0" y="10369"/>
                    </a:cubicBezTo>
                    <a:lnTo>
                      <a:pt x="1401" y="10269"/>
                    </a:lnTo>
                    <a:cubicBezTo>
                      <a:pt x="2435" y="10169"/>
                      <a:pt x="3403" y="9869"/>
                      <a:pt x="4270" y="9369"/>
                    </a:cubicBezTo>
                    <a:cubicBezTo>
                      <a:pt x="4704" y="9135"/>
                      <a:pt x="5137" y="8902"/>
                      <a:pt x="5604" y="8702"/>
                    </a:cubicBezTo>
                    <a:cubicBezTo>
                      <a:pt x="7372" y="8001"/>
                      <a:pt x="9307" y="8134"/>
                      <a:pt x="11208" y="8034"/>
                    </a:cubicBezTo>
                    <a:cubicBezTo>
                      <a:pt x="14277" y="7868"/>
                      <a:pt x="17313" y="7100"/>
                      <a:pt x="20081" y="5766"/>
                    </a:cubicBezTo>
                    <a:cubicBezTo>
                      <a:pt x="20248" y="5699"/>
                      <a:pt x="20382" y="5566"/>
                      <a:pt x="20482" y="5399"/>
                    </a:cubicBezTo>
                    <a:cubicBezTo>
                      <a:pt x="20782" y="4899"/>
                      <a:pt x="20215" y="4398"/>
                      <a:pt x="19748" y="4132"/>
                    </a:cubicBezTo>
                    <a:cubicBezTo>
                      <a:pt x="17379" y="2664"/>
                      <a:pt x="14944" y="1163"/>
                      <a:pt x="12242" y="429"/>
                    </a:cubicBezTo>
                    <a:cubicBezTo>
                      <a:pt x="11243" y="154"/>
                      <a:pt x="10183" y="1"/>
                      <a:pt x="9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5564150" y="3763400"/>
                <a:ext cx="512875" cy="227425"/>
              </a:xfrm>
              <a:custGeom>
                <a:rect b="b" l="l" r="r" t="t"/>
                <a:pathLst>
                  <a:path extrusionOk="0" h="9097" w="20515">
                    <a:moveTo>
                      <a:pt x="9765" y="1"/>
                    </a:moveTo>
                    <a:cubicBezTo>
                      <a:pt x="9265" y="1"/>
                      <a:pt x="8766" y="31"/>
                      <a:pt x="8273" y="90"/>
                    </a:cubicBezTo>
                    <a:cubicBezTo>
                      <a:pt x="6538" y="290"/>
                      <a:pt x="4937" y="991"/>
                      <a:pt x="3636" y="2091"/>
                    </a:cubicBezTo>
                    <a:cubicBezTo>
                      <a:pt x="2635" y="3059"/>
                      <a:pt x="1802" y="4193"/>
                      <a:pt x="1268" y="5494"/>
                    </a:cubicBezTo>
                    <a:cubicBezTo>
                      <a:pt x="901" y="6328"/>
                      <a:pt x="567" y="7195"/>
                      <a:pt x="300" y="8096"/>
                    </a:cubicBezTo>
                    <a:cubicBezTo>
                      <a:pt x="200" y="8396"/>
                      <a:pt x="134" y="8629"/>
                      <a:pt x="67" y="8830"/>
                    </a:cubicBezTo>
                    <a:cubicBezTo>
                      <a:pt x="34" y="8896"/>
                      <a:pt x="34" y="8996"/>
                      <a:pt x="0" y="9096"/>
                    </a:cubicBezTo>
                    <a:cubicBezTo>
                      <a:pt x="67" y="8996"/>
                      <a:pt x="100" y="8930"/>
                      <a:pt x="100" y="8830"/>
                    </a:cubicBezTo>
                    <a:cubicBezTo>
                      <a:pt x="167" y="8663"/>
                      <a:pt x="267" y="8429"/>
                      <a:pt x="367" y="8129"/>
                    </a:cubicBezTo>
                    <a:cubicBezTo>
                      <a:pt x="667" y="7262"/>
                      <a:pt x="1001" y="6395"/>
                      <a:pt x="1401" y="5527"/>
                    </a:cubicBezTo>
                    <a:cubicBezTo>
                      <a:pt x="1935" y="4293"/>
                      <a:pt x="2736" y="3159"/>
                      <a:pt x="3736" y="2192"/>
                    </a:cubicBezTo>
                    <a:cubicBezTo>
                      <a:pt x="5037" y="1124"/>
                      <a:pt x="6605" y="457"/>
                      <a:pt x="8273" y="257"/>
                    </a:cubicBezTo>
                    <a:cubicBezTo>
                      <a:pt x="8740" y="201"/>
                      <a:pt x="9209" y="174"/>
                      <a:pt x="9679" y="174"/>
                    </a:cubicBezTo>
                    <a:cubicBezTo>
                      <a:pt x="10888" y="174"/>
                      <a:pt x="12099" y="354"/>
                      <a:pt x="13276" y="690"/>
                    </a:cubicBezTo>
                    <a:cubicBezTo>
                      <a:pt x="14577" y="1057"/>
                      <a:pt x="15878" y="1558"/>
                      <a:pt x="17113" y="2158"/>
                    </a:cubicBezTo>
                    <a:cubicBezTo>
                      <a:pt x="18180" y="2659"/>
                      <a:pt x="19014" y="3092"/>
                      <a:pt x="19614" y="3392"/>
                    </a:cubicBezTo>
                    <a:lnTo>
                      <a:pt x="20281" y="3759"/>
                    </a:lnTo>
                    <a:cubicBezTo>
                      <a:pt x="20348" y="3793"/>
                      <a:pt x="20415" y="3826"/>
                      <a:pt x="20515" y="3859"/>
                    </a:cubicBezTo>
                    <a:cubicBezTo>
                      <a:pt x="20415" y="3826"/>
                      <a:pt x="20348" y="3759"/>
                      <a:pt x="20248" y="3726"/>
                    </a:cubicBezTo>
                    <a:lnTo>
                      <a:pt x="19614" y="3359"/>
                    </a:lnTo>
                    <a:cubicBezTo>
                      <a:pt x="19047" y="3025"/>
                      <a:pt x="18213" y="2558"/>
                      <a:pt x="17146" y="2025"/>
                    </a:cubicBezTo>
                    <a:cubicBezTo>
                      <a:pt x="15912" y="1391"/>
                      <a:pt x="14644" y="891"/>
                      <a:pt x="13310" y="524"/>
                    </a:cubicBezTo>
                    <a:cubicBezTo>
                      <a:pt x="12158" y="171"/>
                      <a:pt x="10958" y="1"/>
                      <a:pt x="97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5786800" y="3768075"/>
                <a:ext cx="206000" cy="137700"/>
              </a:xfrm>
              <a:custGeom>
                <a:rect b="b" l="l" r="r" t="t"/>
                <a:pathLst>
                  <a:path extrusionOk="0" h="5508" w="8240">
                    <a:moveTo>
                      <a:pt x="40" y="0"/>
                    </a:moveTo>
                    <a:cubicBezTo>
                      <a:pt x="37" y="0"/>
                      <a:pt x="35" y="1"/>
                      <a:pt x="34" y="3"/>
                    </a:cubicBezTo>
                    <a:cubicBezTo>
                      <a:pt x="1" y="36"/>
                      <a:pt x="1802" y="1304"/>
                      <a:pt x="4070" y="2838"/>
                    </a:cubicBezTo>
                    <a:cubicBezTo>
                      <a:pt x="6275" y="4319"/>
                      <a:pt x="8122" y="5508"/>
                      <a:pt x="8204" y="5508"/>
                    </a:cubicBezTo>
                    <a:cubicBezTo>
                      <a:pt x="8205" y="5508"/>
                      <a:pt x="8206" y="5507"/>
                      <a:pt x="8207" y="5507"/>
                    </a:cubicBezTo>
                    <a:cubicBezTo>
                      <a:pt x="8240" y="5474"/>
                      <a:pt x="6439" y="4206"/>
                      <a:pt x="4170" y="2672"/>
                    </a:cubicBezTo>
                    <a:cubicBezTo>
                      <a:pt x="1962" y="1178"/>
                      <a:pt x="165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874375" y="3765650"/>
                <a:ext cx="68400" cy="7100"/>
              </a:xfrm>
              <a:custGeom>
                <a:rect b="b" l="l" r="r" t="t"/>
                <a:pathLst>
                  <a:path extrusionOk="0" h="284" w="2736">
                    <a:moveTo>
                      <a:pt x="2735" y="0"/>
                    </a:moveTo>
                    <a:cubicBezTo>
                      <a:pt x="2268" y="0"/>
                      <a:pt x="1801" y="33"/>
                      <a:pt x="1368" y="100"/>
                    </a:cubicBezTo>
                    <a:cubicBezTo>
                      <a:pt x="901" y="100"/>
                      <a:pt x="434" y="167"/>
                      <a:pt x="0" y="234"/>
                    </a:cubicBezTo>
                    <a:cubicBezTo>
                      <a:pt x="234" y="267"/>
                      <a:pt x="459" y="284"/>
                      <a:pt x="684" y="284"/>
                    </a:cubicBezTo>
                    <a:cubicBezTo>
                      <a:pt x="909" y="284"/>
                      <a:pt x="1134" y="267"/>
                      <a:pt x="1368" y="234"/>
                    </a:cubicBezTo>
                    <a:cubicBezTo>
                      <a:pt x="1835" y="234"/>
                      <a:pt x="2302" y="133"/>
                      <a:pt x="27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5705075" y="3738950"/>
                <a:ext cx="35050" cy="45900"/>
              </a:xfrm>
              <a:custGeom>
                <a:rect b="b" l="l" r="r" t="t"/>
                <a:pathLst>
                  <a:path extrusionOk="0" h="1836" w="1402">
                    <a:moveTo>
                      <a:pt x="1402" y="1"/>
                    </a:moveTo>
                    <a:lnTo>
                      <a:pt x="1402" y="1"/>
                    </a:lnTo>
                    <a:cubicBezTo>
                      <a:pt x="1101" y="267"/>
                      <a:pt x="835" y="568"/>
                      <a:pt x="634" y="901"/>
                    </a:cubicBezTo>
                    <a:cubicBezTo>
                      <a:pt x="368" y="1168"/>
                      <a:pt x="167" y="1502"/>
                      <a:pt x="1" y="1835"/>
                    </a:cubicBezTo>
                    <a:cubicBezTo>
                      <a:pt x="301" y="1568"/>
                      <a:pt x="568" y="1268"/>
                      <a:pt x="768" y="968"/>
                    </a:cubicBezTo>
                    <a:cubicBezTo>
                      <a:pt x="1035" y="668"/>
                      <a:pt x="1235" y="368"/>
                      <a:pt x="1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640025" y="3833175"/>
                <a:ext cx="140975" cy="100100"/>
              </a:xfrm>
              <a:custGeom>
                <a:rect b="b" l="l" r="r" t="t"/>
                <a:pathLst>
                  <a:path extrusionOk="0" h="4004" w="5639">
                    <a:moveTo>
                      <a:pt x="1" y="1"/>
                    </a:moveTo>
                    <a:cubicBezTo>
                      <a:pt x="234" y="268"/>
                      <a:pt x="501" y="468"/>
                      <a:pt x="768" y="668"/>
                    </a:cubicBezTo>
                    <a:cubicBezTo>
                      <a:pt x="1268" y="1068"/>
                      <a:pt x="1935" y="1602"/>
                      <a:pt x="2736" y="2136"/>
                    </a:cubicBezTo>
                    <a:cubicBezTo>
                      <a:pt x="3503" y="2703"/>
                      <a:pt x="4237" y="3170"/>
                      <a:pt x="4771" y="3503"/>
                    </a:cubicBezTo>
                    <a:cubicBezTo>
                      <a:pt x="5038" y="3704"/>
                      <a:pt x="5338" y="3870"/>
                      <a:pt x="5638" y="4004"/>
                    </a:cubicBezTo>
                    <a:cubicBezTo>
                      <a:pt x="5371" y="3770"/>
                      <a:pt x="5104" y="3570"/>
                      <a:pt x="4804" y="3403"/>
                    </a:cubicBezTo>
                    <a:cubicBezTo>
                      <a:pt x="4304" y="3036"/>
                      <a:pt x="3603" y="2536"/>
                      <a:pt x="2836" y="2002"/>
                    </a:cubicBezTo>
                    <a:lnTo>
                      <a:pt x="835" y="568"/>
                    </a:lnTo>
                    <a:cubicBezTo>
                      <a:pt x="601" y="335"/>
                      <a:pt x="301" y="16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528275" y="4123175"/>
                <a:ext cx="385300" cy="436400"/>
              </a:xfrm>
              <a:custGeom>
                <a:rect b="b" l="l" r="r" t="t"/>
                <a:pathLst>
                  <a:path extrusionOk="0" h="17456" w="15412">
                    <a:moveTo>
                      <a:pt x="4792" y="0"/>
                    </a:moveTo>
                    <a:cubicBezTo>
                      <a:pt x="4240" y="0"/>
                      <a:pt x="3751" y="129"/>
                      <a:pt x="3537" y="643"/>
                    </a:cubicBezTo>
                    <a:lnTo>
                      <a:pt x="3537" y="610"/>
                    </a:lnTo>
                    <a:cubicBezTo>
                      <a:pt x="3390" y="574"/>
                      <a:pt x="3240" y="557"/>
                      <a:pt x="3089" y="557"/>
                    </a:cubicBezTo>
                    <a:cubicBezTo>
                      <a:pt x="1840" y="557"/>
                      <a:pt x="536" y="1724"/>
                      <a:pt x="268" y="2945"/>
                    </a:cubicBezTo>
                    <a:cubicBezTo>
                      <a:pt x="1" y="4312"/>
                      <a:pt x="501" y="5713"/>
                      <a:pt x="1102" y="6981"/>
                    </a:cubicBezTo>
                    <a:cubicBezTo>
                      <a:pt x="2403" y="9816"/>
                      <a:pt x="4304" y="12318"/>
                      <a:pt x="6706" y="14319"/>
                    </a:cubicBezTo>
                    <a:cubicBezTo>
                      <a:pt x="9107" y="16288"/>
                      <a:pt x="12110" y="17388"/>
                      <a:pt x="15245" y="17455"/>
                    </a:cubicBezTo>
                    <a:cubicBezTo>
                      <a:pt x="14678" y="14786"/>
                      <a:pt x="15412" y="12018"/>
                      <a:pt x="15078" y="9316"/>
                    </a:cubicBezTo>
                    <a:cubicBezTo>
                      <a:pt x="14511" y="4446"/>
                      <a:pt x="10608" y="610"/>
                      <a:pt x="5738" y="76"/>
                    </a:cubicBezTo>
                    <a:cubicBezTo>
                      <a:pt x="5428" y="40"/>
                      <a:pt x="5100" y="0"/>
                      <a:pt x="47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616675" y="4139250"/>
                <a:ext cx="292750" cy="419475"/>
              </a:xfrm>
              <a:custGeom>
                <a:rect b="b" l="l" r="r" t="t"/>
                <a:pathLst>
                  <a:path extrusionOk="0" h="16779" w="11710">
                    <a:moveTo>
                      <a:pt x="1" y="0"/>
                    </a:moveTo>
                    <a:cubicBezTo>
                      <a:pt x="1" y="67"/>
                      <a:pt x="1" y="133"/>
                      <a:pt x="34" y="200"/>
                    </a:cubicBezTo>
                    <a:cubicBezTo>
                      <a:pt x="67" y="334"/>
                      <a:pt x="134" y="534"/>
                      <a:pt x="201" y="767"/>
                    </a:cubicBezTo>
                    <a:cubicBezTo>
                      <a:pt x="468" y="1468"/>
                      <a:pt x="835" y="2135"/>
                      <a:pt x="1235" y="2769"/>
                    </a:cubicBezTo>
                    <a:cubicBezTo>
                      <a:pt x="1869" y="3669"/>
                      <a:pt x="2569" y="4503"/>
                      <a:pt x="3370" y="5304"/>
                    </a:cubicBezTo>
                    <a:cubicBezTo>
                      <a:pt x="4237" y="6171"/>
                      <a:pt x="5204" y="7105"/>
                      <a:pt x="6138" y="8206"/>
                    </a:cubicBezTo>
                    <a:cubicBezTo>
                      <a:pt x="6572" y="8740"/>
                      <a:pt x="7006" y="9307"/>
                      <a:pt x="7373" y="9874"/>
                    </a:cubicBezTo>
                    <a:cubicBezTo>
                      <a:pt x="7706" y="10441"/>
                      <a:pt x="8006" y="11008"/>
                      <a:pt x="8273" y="11608"/>
                    </a:cubicBezTo>
                    <a:lnTo>
                      <a:pt x="8974" y="13209"/>
                    </a:lnTo>
                    <a:cubicBezTo>
                      <a:pt x="9207" y="13710"/>
                      <a:pt x="9474" y="14177"/>
                      <a:pt x="9674" y="14577"/>
                    </a:cubicBezTo>
                    <a:cubicBezTo>
                      <a:pt x="9975" y="15244"/>
                      <a:pt x="10442" y="15878"/>
                      <a:pt x="11009" y="16345"/>
                    </a:cubicBezTo>
                    <a:cubicBezTo>
                      <a:pt x="11175" y="16479"/>
                      <a:pt x="11342" y="16612"/>
                      <a:pt x="11509" y="16712"/>
                    </a:cubicBezTo>
                    <a:cubicBezTo>
                      <a:pt x="11576" y="16745"/>
                      <a:pt x="11642" y="16779"/>
                      <a:pt x="11709" y="16779"/>
                    </a:cubicBezTo>
                    <a:cubicBezTo>
                      <a:pt x="11709" y="16779"/>
                      <a:pt x="11442" y="16645"/>
                      <a:pt x="11042" y="16312"/>
                    </a:cubicBezTo>
                    <a:cubicBezTo>
                      <a:pt x="10508" y="15811"/>
                      <a:pt x="10108" y="15211"/>
                      <a:pt x="9808" y="14544"/>
                    </a:cubicBezTo>
                    <a:cubicBezTo>
                      <a:pt x="9608" y="14110"/>
                      <a:pt x="9374" y="13643"/>
                      <a:pt x="9141" y="13143"/>
                    </a:cubicBezTo>
                    <a:lnTo>
                      <a:pt x="8407" y="11542"/>
                    </a:lnTo>
                    <a:cubicBezTo>
                      <a:pt x="8173" y="10941"/>
                      <a:pt x="7873" y="10341"/>
                      <a:pt x="7539" y="9807"/>
                    </a:cubicBezTo>
                    <a:cubicBezTo>
                      <a:pt x="7173" y="9207"/>
                      <a:pt x="6739" y="8640"/>
                      <a:pt x="6272" y="8106"/>
                    </a:cubicBezTo>
                    <a:cubicBezTo>
                      <a:pt x="5338" y="7005"/>
                      <a:pt x="4337" y="6071"/>
                      <a:pt x="3470" y="5170"/>
                    </a:cubicBezTo>
                    <a:cubicBezTo>
                      <a:pt x="2703" y="4403"/>
                      <a:pt x="2002" y="3569"/>
                      <a:pt x="1335" y="2669"/>
                    </a:cubicBezTo>
                    <a:cubicBezTo>
                      <a:pt x="935" y="2068"/>
                      <a:pt x="568" y="1434"/>
                      <a:pt x="268" y="767"/>
                    </a:cubicBezTo>
                    <a:cubicBezTo>
                      <a:pt x="68" y="26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735100" y="4354400"/>
                <a:ext cx="42550" cy="149300"/>
              </a:xfrm>
              <a:custGeom>
                <a:rect b="b" l="l" r="r" t="t"/>
                <a:pathLst>
                  <a:path extrusionOk="0" h="5972" w="1702">
                    <a:moveTo>
                      <a:pt x="1702" y="0"/>
                    </a:moveTo>
                    <a:lnTo>
                      <a:pt x="1702" y="0"/>
                    </a:lnTo>
                    <a:cubicBezTo>
                      <a:pt x="1535" y="267"/>
                      <a:pt x="1435" y="534"/>
                      <a:pt x="1335" y="834"/>
                    </a:cubicBezTo>
                    <a:cubicBezTo>
                      <a:pt x="1135" y="1334"/>
                      <a:pt x="868" y="2102"/>
                      <a:pt x="634" y="2936"/>
                    </a:cubicBezTo>
                    <a:cubicBezTo>
                      <a:pt x="401" y="3770"/>
                      <a:pt x="234" y="4503"/>
                      <a:pt x="134" y="5070"/>
                    </a:cubicBezTo>
                    <a:cubicBezTo>
                      <a:pt x="67" y="5371"/>
                      <a:pt x="0" y="5671"/>
                      <a:pt x="0" y="5971"/>
                    </a:cubicBezTo>
                    <a:cubicBezTo>
                      <a:pt x="101" y="5704"/>
                      <a:pt x="201" y="5404"/>
                      <a:pt x="267" y="5137"/>
                    </a:cubicBezTo>
                    <a:cubicBezTo>
                      <a:pt x="401" y="4570"/>
                      <a:pt x="601" y="3836"/>
                      <a:pt x="834" y="3002"/>
                    </a:cubicBezTo>
                    <a:cubicBezTo>
                      <a:pt x="1068" y="2168"/>
                      <a:pt x="1301" y="1435"/>
                      <a:pt x="1468" y="901"/>
                    </a:cubicBezTo>
                    <a:cubicBezTo>
                      <a:pt x="1568" y="601"/>
                      <a:pt x="1635" y="300"/>
                      <a:pt x="1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740925" y="4304350"/>
                <a:ext cx="161825" cy="36725"/>
              </a:xfrm>
              <a:custGeom>
                <a:rect b="b" l="l" r="r" t="t"/>
                <a:pathLst>
                  <a:path extrusionOk="0" h="1469" w="6473">
                    <a:moveTo>
                      <a:pt x="1" y="1"/>
                    </a:moveTo>
                    <a:cubicBezTo>
                      <a:pt x="301" y="101"/>
                      <a:pt x="635" y="168"/>
                      <a:pt x="935" y="234"/>
                    </a:cubicBezTo>
                    <a:cubicBezTo>
                      <a:pt x="1535" y="334"/>
                      <a:pt x="2369" y="501"/>
                      <a:pt x="3237" y="701"/>
                    </a:cubicBezTo>
                    <a:cubicBezTo>
                      <a:pt x="4137" y="901"/>
                      <a:pt x="4938" y="1102"/>
                      <a:pt x="5538" y="1268"/>
                    </a:cubicBezTo>
                    <a:cubicBezTo>
                      <a:pt x="5839" y="1368"/>
                      <a:pt x="6172" y="1435"/>
                      <a:pt x="6472" y="1468"/>
                    </a:cubicBezTo>
                    <a:cubicBezTo>
                      <a:pt x="6205" y="1335"/>
                      <a:pt x="5872" y="1202"/>
                      <a:pt x="5572" y="1135"/>
                    </a:cubicBezTo>
                    <a:cubicBezTo>
                      <a:pt x="5005" y="935"/>
                      <a:pt x="4204" y="701"/>
                      <a:pt x="3303" y="501"/>
                    </a:cubicBezTo>
                    <a:cubicBezTo>
                      <a:pt x="2403" y="301"/>
                      <a:pt x="1569" y="168"/>
                      <a:pt x="968" y="101"/>
                    </a:cubicBezTo>
                    <a:cubicBezTo>
                      <a:pt x="635" y="34"/>
                      <a:pt x="33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609175" y="4213450"/>
                <a:ext cx="45900" cy="175150"/>
              </a:xfrm>
              <a:custGeom>
                <a:rect b="b" l="l" r="r" t="t"/>
                <a:pathLst>
                  <a:path extrusionOk="0" h="7006" w="1836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668" y="301"/>
                      <a:pt x="1535" y="635"/>
                      <a:pt x="1435" y="1002"/>
                    </a:cubicBezTo>
                    <a:cubicBezTo>
                      <a:pt x="1235" y="1602"/>
                      <a:pt x="968" y="2469"/>
                      <a:pt x="734" y="3437"/>
                    </a:cubicBezTo>
                    <a:cubicBezTo>
                      <a:pt x="468" y="4404"/>
                      <a:pt x="267" y="5305"/>
                      <a:pt x="167" y="5938"/>
                    </a:cubicBezTo>
                    <a:cubicBezTo>
                      <a:pt x="67" y="6305"/>
                      <a:pt x="34" y="6639"/>
                      <a:pt x="1" y="7006"/>
                    </a:cubicBezTo>
                    <a:cubicBezTo>
                      <a:pt x="134" y="6672"/>
                      <a:pt x="234" y="6305"/>
                      <a:pt x="301" y="5972"/>
                    </a:cubicBezTo>
                    <a:cubicBezTo>
                      <a:pt x="434" y="5338"/>
                      <a:pt x="634" y="4471"/>
                      <a:pt x="901" y="3503"/>
                    </a:cubicBezTo>
                    <a:cubicBezTo>
                      <a:pt x="1168" y="2536"/>
                      <a:pt x="1402" y="1669"/>
                      <a:pt x="1568" y="1035"/>
                    </a:cubicBezTo>
                    <a:cubicBezTo>
                      <a:pt x="1702" y="701"/>
                      <a:pt x="1768" y="334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637525" y="4179150"/>
                <a:ext cx="188500" cy="20575"/>
              </a:xfrm>
              <a:custGeom>
                <a:rect b="b" l="l" r="r" t="t"/>
                <a:pathLst>
                  <a:path extrusionOk="0" h="823" w="7540">
                    <a:moveTo>
                      <a:pt x="54" y="0"/>
                    </a:moveTo>
                    <a:cubicBezTo>
                      <a:pt x="19" y="0"/>
                      <a:pt x="1" y="2"/>
                      <a:pt x="1" y="5"/>
                    </a:cubicBezTo>
                    <a:cubicBezTo>
                      <a:pt x="1" y="72"/>
                      <a:pt x="1702" y="272"/>
                      <a:pt x="3770" y="506"/>
                    </a:cubicBezTo>
                    <a:cubicBezTo>
                      <a:pt x="5478" y="698"/>
                      <a:pt x="6913" y="823"/>
                      <a:pt x="7361" y="823"/>
                    </a:cubicBezTo>
                    <a:cubicBezTo>
                      <a:pt x="7455" y="823"/>
                      <a:pt x="7506" y="817"/>
                      <a:pt x="7506" y="806"/>
                    </a:cubicBezTo>
                    <a:cubicBezTo>
                      <a:pt x="7539" y="772"/>
                      <a:pt x="5838" y="539"/>
                      <a:pt x="3770" y="305"/>
                    </a:cubicBezTo>
                    <a:cubicBezTo>
                      <a:pt x="1915" y="126"/>
                      <a:pt x="356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5133000" y="4707975"/>
                <a:ext cx="661325" cy="5025"/>
              </a:xfrm>
              <a:custGeom>
                <a:rect b="b" l="l" r="r" t="t"/>
                <a:pathLst>
                  <a:path extrusionOk="0" h="201" w="26453">
                    <a:moveTo>
                      <a:pt x="13243" y="1"/>
                    </a:moveTo>
                    <a:cubicBezTo>
                      <a:pt x="5905" y="1"/>
                      <a:pt x="1" y="67"/>
                      <a:pt x="1" y="101"/>
                    </a:cubicBezTo>
                    <a:cubicBezTo>
                      <a:pt x="1" y="167"/>
                      <a:pt x="5905" y="201"/>
                      <a:pt x="13243" y="201"/>
                    </a:cubicBezTo>
                    <a:cubicBezTo>
                      <a:pt x="20549" y="201"/>
                      <a:pt x="26453" y="167"/>
                      <a:pt x="26453" y="101"/>
                    </a:cubicBezTo>
                    <a:cubicBezTo>
                      <a:pt x="26453" y="67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5245575" y="4898950"/>
                <a:ext cx="446175" cy="5025"/>
              </a:xfrm>
              <a:custGeom>
                <a:rect b="b" l="l" r="r" t="t"/>
                <a:pathLst>
                  <a:path extrusionOk="0" h="201" w="17847">
                    <a:moveTo>
                      <a:pt x="8907" y="0"/>
                    </a:moveTo>
                    <a:cubicBezTo>
                      <a:pt x="4004" y="0"/>
                      <a:pt x="1" y="34"/>
                      <a:pt x="1" y="101"/>
                    </a:cubicBezTo>
                    <a:cubicBezTo>
                      <a:pt x="1" y="134"/>
                      <a:pt x="4004" y="201"/>
                      <a:pt x="8907" y="201"/>
                    </a:cubicBezTo>
                    <a:cubicBezTo>
                      <a:pt x="13844" y="201"/>
                      <a:pt x="17847" y="134"/>
                      <a:pt x="17847" y="101"/>
                    </a:cubicBezTo>
                    <a:cubicBezTo>
                      <a:pt x="17847" y="34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249750" y="4926475"/>
                <a:ext cx="437850" cy="5025"/>
              </a:xfrm>
              <a:custGeom>
                <a:rect b="b" l="l" r="r" t="t"/>
                <a:pathLst>
                  <a:path extrusionOk="0" h="201" w="17514">
                    <a:moveTo>
                      <a:pt x="8774" y="0"/>
                    </a:moveTo>
                    <a:cubicBezTo>
                      <a:pt x="3937" y="0"/>
                      <a:pt x="1" y="67"/>
                      <a:pt x="1" y="100"/>
                    </a:cubicBezTo>
                    <a:cubicBezTo>
                      <a:pt x="1" y="167"/>
                      <a:pt x="3937" y="200"/>
                      <a:pt x="8774" y="200"/>
                    </a:cubicBezTo>
                    <a:cubicBezTo>
                      <a:pt x="13577" y="200"/>
                      <a:pt x="17513" y="167"/>
                      <a:pt x="17513" y="100"/>
                    </a:cubicBezTo>
                    <a:cubicBezTo>
                      <a:pt x="17513" y="34"/>
                      <a:pt x="13577" y="0"/>
                      <a:pt x="87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5233900" y="4876425"/>
                <a:ext cx="461200" cy="5025"/>
              </a:xfrm>
              <a:custGeom>
                <a:rect b="b" l="l" r="r" t="t"/>
                <a:pathLst>
                  <a:path extrusionOk="0" h="201" w="18448">
                    <a:moveTo>
                      <a:pt x="9241" y="1"/>
                    </a:moveTo>
                    <a:cubicBezTo>
                      <a:pt x="4137" y="1"/>
                      <a:pt x="1" y="34"/>
                      <a:pt x="1" y="101"/>
                    </a:cubicBezTo>
                    <a:cubicBezTo>
                      <a:pt x="1" y="134"/>
                      <a:pt x="4137" y="201"/>
                      <a:pt x="9241" y="201"/>
                    </a:cubicBezTo>
                    <a:cubicBezTo>
                      <a:pt x="14344" y="201"/>
                      <a:pt x="18447" y="134"/>
                      <a:pt x="18447" y="101"/>
                    </a:cubicBezTo>
                    <a:cubicBezTo>
                      <a:pt x="18447" y="34"/>
                      <a:pt x="14344" y="1"/>
                      <a:pt x="9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 flipH="1">
              <a:off x="1032494" y="1492555"/>
              <a:ext cx="849801" cy="829471"/>
              <a:chOff x="6953846" y="549455"/>
              <a:chExt cx="849801" cy="829471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7008165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6953846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7060538" y="661030"/>
                <a:ext cx="582098" cy="606321"/>
              </a:xfrm>
              <a:custGeom>
                <a:rect b="b" l="l" r="r" t="t"/>
                <a:pathLst>
                  <a:path extrusionOk="0" h="18998" w="18239">
                    <a:moveTo>
                      <a:pt x="1" y="0"/>
                    </a:moveTo>
                    <a:lnTo>
                      <a:pt x="1" y="18998"/>
                    </a:lnTo>
                    <a:lnTo>
                      <a:pt x="18238" y="18998"/>
                    </a:lnTo>
                    <a:lnTo>
                      <a:pt x="18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6954803" y="1271213"/>
                <a:ext cx="105766" cy="104777"/>
              </a:xfrm>
              <a:custGeom>
                <a:rect b="b" l="l" r="r" t="t"/>
                <a:pathLst>
                  <a:path extrusionOk="0" h="3283" w="3314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131" y="122"/>
                      <a:pt x="2979" y="274"/>
                      <a:pt x="2827" y="426"/>
                    </a:cubicBezTo>
                    <a:cubicBezTo>
                      <a:pt x="2493" y="730"/>
                      <a:pt x="2067" y="1125"/>
                      <a:pt x="1611" y="1581"/>
                    </a:cubicBezTo>
                    <a:cubicBezTo>
                      <a:pt x="1156" y="2037"/>
                      <a:pt x="760" y="2432"/>
                      <a:pt x="456" y="2766"/>
                    </a:cubicBezTo>
                    <a:cubicBezTo>
                      <a:pt x="304" y="2918"/>
                      <a:pt x="152" y="3070"/>
                      <a:pt x="0" y="3283"/>
                    </a:cubicBezTo>
                    <a:cubicBezTo>
                      <a:pt x="213" y="3161"/>
                      <a:pt x="396" y="3009"/>
                      <a:pt x="548" y="2827"/>
                    </a:cubicBezTo>
                    <a:cubicBezTo>
                      <a:pt x="852" y="2553"/>
                      <a:pt x="1307" y="2158"/>
                      <a:pt x="1733" y="1702"/>
                    </a:cubicBezTo>
                    <a:cubicBezTo>
                      <a:pt x="2159" y="1246"/>
                      <a:pt x="2584" y="821"/>
                      <a:pt x="2858" y="517"/>
                    </a:cubicBezTo>
                    <a:cubicBezTo>
                      <a:pt x="3040" y="365"/>
                      <a:pt x="3192" y="183"/>
                      <a:pt x="33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7642603" y="1269266"/>
                <a:ext cx="104777" cy="106724"/>
              </a:xfrm>
              <a:custGeom>
                <a:rect b="b" l="l" r="r" t="t"/>
                <a:pathLst>
                  <a:path extrusionOk="0" h="3344" w="3283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6"/>
                      <a:pt x="426" y="548"/>
                    </a:cubicBezTo>
                    <a:cubicBezTo>
                      <a:pt x="730" y="852"/>
                      <a:pt x="1125" y="1277"/>
                      <a:pt x="1581" y="1733"/>
                    </a:cubicBezTo>
                    <a:cubicBezTo>
                      <a:pt x="2037" y="2189"/>
                      <a:pt x="246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61" y="3162"/>
                      <a:pt x="3009" y="2979"/>
                      <a:pt x="2827" y="2827"/>
                    </a:cubicBezTo>
                    <a:cubicBezTo>
                      <a:pt x="2553" y="2493"/>
                      <a:pt x="2158" y="2098"/>
                      <a:pt x="1702" y="1611"/>
                    </a:cubicBezTo>
                    <a:cubicBezTo>
                      <a:pt x="1246" y="1155"/>
                      <a:pt x="821" y="760"/>
                      <a:pt x="517" y="456"/>
                    </a:cubicBezTo>
                    <a:cubicBezTo>
                      <a:pt x="365" y="304"/>
                      <a:pt x="182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7640656" y="558200"/>
                <a:ext cx="105766" cy="103819"/>
              </a:xfrm>
              <a:custGeom>
                <a:rect b="b" l="l" r="r" t="t"/>
                <a:pathLst>
                  <a:path extrusionOk="0" h="3253" w="3314">
                    <a:moveTo>
                      <a:pt x="3313" y="0"/>
                    </a:moveTo>
                    <a:cubicBezTo>
                      <a:pt x="3131" y="122"/>
                      <a:pt x="2949" y="274"/>
                      <a:pt x="2797" y="426"/>
                    </a:cubicBezTo>
                    <a:cubicBezTo>
                      <a:pt x="2493" y="700"/>
                      <a:pt x="2037" y="1125"/>
                      <a:pt x="1611" y="1581"/>
                    </a:cubicBezTo>
                    <a:cubicBezTo>
                      <a:pt x="1155" y="2007"/>
                      <a:pt x="760" y="2432"/>
                      <a:pt x="456" y="2736"/>
                    </a:cubicBezTo>
                    <a:cubicBezTo>
                      <a:pt x="274" y="2888"/>
                      <a:pt x="152" y="3070"/>
                      <a:pt x="0" y="3253"/>
                    </a:cubicBezTo>
                    <a:cubicBezTo>
                      <a:pt x="213" y="3131"/>
                      <a:pt x="365" y="2979"/>
                      <a:pt x="547" y="2827"/>
                    </a:cubicBezTo>
                    <a:cubicBezTo>
                      <a:pt x="851" y="2554"/>
                      <a:pt x="1277" y="2128"/>
                      <a:pt x="1733" y="1672"/>
                    </a:cubicBezTo>
                    <a:cubicBezTo>
                      <a:pt x="2158" y="1247"/>
                      <a:pt x="2584" y="821"/>
                      <a:pt x="2857" y="517"/>
                    </a:cubicBezTo>
                    <a:cubicBezTo>
                      <a:pt x="3040" y="365"/>
                      <a:pt x="3192" y="183"/>
                      <a:pt x="33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6954803" y="557242"/>
                <a:ext cx="104809" cy="106724"/>
              </a:xfrm>
              <a:custGeom>
                <a:rect b="b" l="l" r="r" t="t"/>
                <a:pathLst>
                  <a:path extrusionOk="0" h="3344" w="3284">
                    <a:moveTo>
                      <a:pt x="0" y="0"/>
                    </a:moveTo>
                    <a:cubicBezTo>
                      <a:pt x="122" y="213"/>
                      <a:pt x="274" y="395"/>
                      <a:pt x="426" y="547"/>
                    </a:cubicBezTo>
                    <a:cubicBezTo>
                      <a:pt x="730" y="851"/>
                      <a:pt x="1125" y="1277"/>
                      <a:pt x="1581" y="1733"/>
                    </a:cubicBezTo>
                    <a:cubicBezTo>
                      <a:pt x="2037" y="2189"/>
                      <a:pt x="243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31" y="3161"/>
                      <a:pt x="3010" y="2979"/>
                      <a:pt x="2827" y="2827"/>
                    </a:cubicBezTo>
                    <a:cubicBezTo>
                      <a:pt x="2554" y="2523"/>
                      <a:pt x="2128" y="2097"/>
                      <a:pt x="1703" y="1641"/>
                    </a:cubicBezTo>
                    <a:cubicBezTo>
                      <a:pt x="1247" y="1186"/>
                      <a:pt x="821" y="760"/>
                      <a:pt x="517" y="486"/>
                    </a:cubicBezTo>
                    <a:cubicBezTo>
                      <a:pt x="365" y="304"/>
                      <a:pt x="183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7060538" y="656179"/>
                <a:ext cx="585002" cy="611172"/>
              </a:xfrm>
              <a:custGeom>
                <a:rect b="b" l="l" r="r" t="t"/>
                <a:pathLst>
                  <a:path extrusionOk="0" h="19150" w="18330">
                    <a:moveTo>
                      <a:pt x="1" y="0"/>
                    </a:moveTo>
                    <a:lnTo>
                      <a:pt x="1" y="61"/>
                    </a:lnTo>
                    <a:lnTo>
                      <a:pt x="1" y="19058"/>
                    </a:lnTo>
                    <a:lnTo>
                      <a:pt x="1" y="19150"/>
                    </a:lnTo>
                    <a:lnTo>
                      <a:pt x="61" y="19150"/>
                    </a:lnTo>
                    <a:lnTo>
                      <a:pt x="13253" y="19089"/>
                    </a:lnTo>
                    <a:lnTo>
                      <a:pt x="13223" y="19089"/>
                    </a:lnTo>
                    <a:lnTo>
                      <a:pt x="122" y="19059"/>
                    </a:lnTo>
                    <a:lnTo>
                      <a:pt x="122" y="19059"/>
                    </a:lnTo>
                    <a:lnTo>
                      <a:pt x="122" y="213"/>
                    </a:lnTo>
                    <a:lnTo>
                      <a:pt x="18147" y="213"/>
                    </a:lnTo>
                    <a:cubicBezTo>
                      <a:pt x="18177" y="5840"/>
                      <a:pt x="18177" y="10560"/>
                      <a:pt x="18177" y="13891"/>
                    </a:cubicBezTo>
                    <a:lnTo>
                      <a:pt x="18177" y="17751"/>
                    </a:lnTo>
                    <a:lnTo>
                      <a:pt x="18177" y="18785"/>
                    </a:lnTo>
                    <a:lnTo>
                      <a:pt x="18177" y="19058"/>
                    </a:lnTo>
                    <a:cubicBezTo>
                      <a:pt x="18177" y="19089"/>
                      <a:pt x="18177" y="19119"/>
                      <a:pt x="18177" y="19150"/>
                    </a:cubicBezTo>
                    <a:cubicBezTo>
                      <a:pt x="18177" y="19150"/>
                      <a:pt x="18268" y="19028"/>
                      <a:pt x="18268" y="18967"/>
                    </a:cubicBezTo>
                    <a:lnTo>
                      <a:pt x="18268" y="18724"/>
                    </a:lnTo>
                    <a:lnTo>
                      <a:pt x="18268" y="17691"/>
                    </a:lnTo>
                    <a:lnTo>
                      <a:pt x="18268" y="13861"/>
                    </a:lnTo>
                    <a:cubicBezTo>
                      <a:pt x="18299" y="10517"/>
                      <a:pt x="18329" y="5745"/>
                      <a:pt x="18329" y="61"/>
                    </a:cubicBezTo>
                    <a:lnTo>
                      <a:pt x="1832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7254549" y="866690"/>
                <a:ext cx="194043" cy="194043"/>
              </a:xfrm>
              <a:custGeom>
                <a:rect b="b" l="l" r="r" t="t"/>
                <a:pathLst>
                  <a:path extrusionOk="0" h="6080" w="6080">
                    <a:moveTo>
                      <a:pt x="1" y="0"/>
                    </a:moveTo>
                    <a:lnTo>
                      <a:pt x="1" y="6079"/>
                    </a:lnTo>
                    <a:lnTo>
                      <a:pt x="6080" y="6079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0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720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4665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34665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6213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6213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7" type="subTitle"/>
          </p:nvPr>
        </p:nvSpPr>
        <p:spPr>
          <a:xfrm>
            <a:off x="720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720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9" type="subTitle"/>
          </p:nvPr>
        </p:nvSpPr>
        <p:spPr>
          <a:xfrm>
            <a:off x="34665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3" type="subTitle"/>
          </p:nvPr>
        </p:nvSpPr>
        <p:spPr>
          <a:xfrm>
            <a:off x="34665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4" type="subTitle"/>
          </p:nvPr>
        </p:nvSpPr>
        <p:spPr>
          <a:xfrm>
            <a:off x="6213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5" type="subTitle"/>
          </p:nvPr>
        </p:nvSpPr>
        <p:spPr>
          <a:xfrm>
            <a:off x="6213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hasCustomPrompt="1" type="title"/>
          </p:nvPr>
        </p:nvSpPr>
        <p:spPr>
          <a:xfrm>
            <a:off x="719999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719999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hasCustomPrompt="1" idx="2" type="title"/>
          </p:nvPr>
        </p:nvSpPr>
        <p:spPr>
          <a:xfrm>
            <a:off x="5617050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/>
          <p:nvPr>
            <p:ph idx="3" type="subTitle"/>
          </p:nvPr>
        </p:nvSpPr>
        <p:spPr>
          <a:xfrm>
            <a:off x="5617050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5874850" y="2559175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5874851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5083850" y="2777799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0" name="Google Shape;190;p25"/>
          <p:cNvSpPr txBox="1"/>
          <p:nvPr>
            <p:ph idx="2" type="subTitle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1" name="Google Shape;191;p25"/>
          <p:cNvSpPr txBox="1"/>
          <p:nvPr>
            <p:ph idx="3" type="subTitle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" name="Google Shape;192;p25"/>
          <p:cNvSpPr txBox="1"/>
          <p:nvPr>
            <p:ph idx="4" type="subTitle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720000" y="3366200"/>
            <a:ext cx="3309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720000" y="1478649"/>
            <a:ext cx="347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97" name="Google Shape;197;p26"/>
          <p:cNvGrpSpPr/>
          <p:nvPr/>
        </p:nvGrpSpPr>
        <p:grpSpPr>
          <a:xfrm>
            <a:off x="3637557" y="704721"/>
            <a:ext cx="5143786" cy="2669688"/>
            <a:chOff x="3485157" y="704721"/>
            <a:chExt cx="5143786" cy="2669688"/>
          </a:xfrm>
        </p:grpSpPr>
        <p:sp>
          <p:nvSpPr>
            <p:cNvPr id="198" name="Google Shape;198;p26"/>
            <p:cNvSpPr/>
            <p:nvPr/>
          </p:nvSpPr>
          <p:spPr>
            <a:xfrm>
              <a:off x="3610119" y="3227708"/>
              <a:ext cx="518275" cy="146700"/>
            </a:xfrm>
            <a:custGeom>
              <a:rect b="b" l="l" r="r" t="t"/>
              <a:pathLst>
                <a:path extrusionOk="0" h="5868" w="20731">
                  <a:moveTo>
                    <a:pt x="0" y="1"/>
                  </a:moveTo>
                  <a:lnTo>
                    <a:pt x="0" y="5867"/>
                  </a:lnTo>
                  <a:lnTo>
                    <a:pt x="20730" y="5867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4314218" y="970208"/>
              <a:ext cx="518275" cy="147450"/>
            </a:xfrm>
            <a:custGeom>
              <a:rect b="b" l="l" r="r" t="t"/>
              <a:pathLst>
                <a:path extrusionOk="0" h="5898" w="20731">
                  <a:moveTo>
                    <a:pt x="1" y="1"/>
                  </a:moveTo>
                  <a:lnTo>
                    <a:pt x="1" y="5898"/>
                  </a:lnTo>
                  <a:lnTo>
                    <a:pt x="20730" y="5898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00157" y="704721"/>
              <a:ext cx="547150" cy="146700"/>
            </a:xfrm>
            <a:custGeom>
              <a:rect b="b" l="l" r="r" t="t"/>
              <a:pathLst>
                <a:path extrusionOk="0" h="5868" w="21886">
                  <a:moveTo>
                    <a:pt x="1" y="1"/>
                  </a:moveTo>
                  <a:lnTo>
                    <a:pt x="1" y="5867"/>
                  </a:lnTo>
                  <a:lnTo>
                    <a:pt x="21886" y="5867"/>
                  </a:lnTo>
                  <a:lnTo>
                    <a:pt x="21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727382" y="851521"/>
              <a:ext cx="550925" cy="152625"/>
            </a:xfrm>
            <a:custGeom>
              <a:rect b="b" l="l" r="r" t="t"/>
              <a:pathLst>
                <a:path extrusionOk="0" h="6105" w="22037">
                  <a:moveTo>
                    <a:pt x="118" y="1"/>
                  </a:moveTo>
                  <a:cubicBezTo>
                    <a:pt x="116" y="1"/>
                    <a:pt x="92" y="25"/>
                    <a:pt x="0" y="117"/>
                  </a:cubicBezTo>
                  <a:lnTo>
                    <a:pt x="0" y="3095"/>
                  </a:lnTo>
                  <a:lnTo>
                    <a:pt x="0" y="5983"/>
                  </a:lnTo>
                  <a:lnTo>
                    <a:pt x="0" y="6105"/>
                  </a:lnTo>
                  <a:lnTo>
                    <a:pt x="91" y="6105"/>
                  </a:lnTo>
                  <a:lnTo>
                    <a:pt x="15775" y="6044"/>
                  </a:lnTo>
                  <a:lnTo>
                    <a:pt x="20335" y="6013"/>
                  </a:lnTo>
                  <a:lnTo>
                    <a:pt x="20274" y="6013"/>
                  </a:lnTo>
                  <a:lnTo>
                    <a:pt x="15684" y="5983"/>
                  </a:lnTo>
                  <a:lnTo>
                    <a:pt x="182" y="5953"/>
                  </a:lnTo>
                  <a:lnTo>
                    <a:pt x="182" y="5953"/>
                  </a:lnTo>
                  <a:lnTo>
                    <a:pt x="182" y="3156"/>
                  </a:lnTo>
                  <a:lnTo>
                    <a:pt x="182" y="268"/>
                  </a:lnTo>
                  <a:lnTo>
                    <a:pt x="182" y="268"/>
                  </a:lnTo>
                  <a:lnTo>
                    <a:pt x="21915" y="238"/>
                  </a:lnTo>
                  <a:lnTo>
                    <a:pt x="21915" y="238"/>
                  </a:lnTo>
                  <a:cubicBezTo>
                    <a:pt x="21916" y="2034"/>
                    <a:pt x="21946" y="3472"/>
                    <a:pt x="21946" y="4494"/>
                  </a:cubicBezTo>
                  <a:lnTo>
                    <a:pt x="21946" y="5649"/>
                  </a:lnTo>
                  <a:lnTo>
                    <a:pt x="21946" y="5953"/>
                  </a:lnTo>
                  <a:lnTo>
                    <a:pt x="21946" y="6044"/>
                  </a:lnTo>
                  <a:cubicBezTo>
                    <a:pt x="21976" y="6013"/>
                    <a:pt x="21976" y="5953"/>
                    <a:pt x="22007" y="5892"/>
                  </a:cubicBezTo>
                  <a:lnTo>
                    <a:pt x="22007" y="5618"/>
                  </a:lnTo>
                  <a:lnTo>
                    <a:pt x="22007" y="4463"/>
                  </a:lnTo>
                  <a:cubicBezTo>
                    <a:pt x="22007" y="3460"/>
                    <a:pt x="22037" y="1971"/>
                    <a:pt x="22037" y="117"/>
                  </a:cubicBezTo>
                  <a:lnTo>
                    <a:pt x="22037" y="56"/>
                  </a:lnTo>
                  <a:lnTo>
                    <a:pt x="21976" y="56"/>
                  </a:lnTo>
                  <a:lnTo>
                    <a:pt x="122" y="25"/>
                  </a:lnTo>
                  <a:cubicBezTo>
                    <a:pt x="116" y="28"/>
                    <a:pt x="112" y="30"/>
                    <a:pt x="109" y="30"/>
                  </a:cubicBezTo>
                  <a:cubicBezTo>
                    <a:pt x="98" y="30"/>
                    <a:pt x="12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851543" y="2479457"/>
              <a:ext cx="546375" cy="147425"/>
            </a:xfrm>
            <a:custGeom>
              <a:rect b="b" l="l" r="r" t="t"/>
              <a:pathLst>
                <a:path extrusionOk="0" h="5897" w="21855">
                  <a:moveTo>
                    <a:pt x="0" y="0"/>
                  </a:moveTo>
                  <a:lnTo>
                    <a:pt x="0" y="5897"/>
                  </a:lnTo>
                  <a:lnTo>
                    <a:pt x="21855" y="5897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078743" y="2626857"/>
              <a:ext cx="550200" cy="152025"/>
            </a:xfrm>
            <a:custGeom>
              <a:rect b="b" l="l" r="r" t="t"/>
              <a:pathLst>
                <a:path extrusionOk="0" h="6081" w="22008">
                  <a:moveTo>
                    <a:pt x="92" y="1"/>
                  </a:moveTo>
                  <a:cubicBezTo>
                    <a:pt x="78" y="15"/>
                    <a:pt x="51" y="42"/>
                    <a:pt x="1" y="92"/>
                  </a:cubicBezTo>
                  <a:lnTo>
                    <a:pt x="1" y="3101"/>
                  </a:lnTo>
                  <a:lnTo>
                    <a:pt x="1" y="5989"/>
                  </a:lnTo>
                  <a:lnTo>
                    <a:pt x="1" y="6080"/>
                  </a:lnTo>
                  <a:lnTo>
                    <a:pt x="92" y="6080"/>
                  </a:lnTo>
                  <a:lnTo>
                    <a:pt x="15746" y="6050"/>
                  </a:lnTo>
                  <a:lnTo>
                    <a:pt x="20305" y="6019"/>
                  </a:lnTo>
                  <a:lnTo>
                    <a:pt x="20275" y="6019"/>
                  </a:lnTo>
                  <a:lnTo>
                    <a:pt x="15655" y="5989"/>
                  </a:lnTo>
                  <a:lnTo>
                    <a:pt x="183" y="5928"/>
                  </a:lnTo>
                  <a:lnTo>
                    <a:pt x="183" y="5928"/>
                  </a:lnTo>
                  <a:lnTo>
                    <a:pt x="183" y="244"/>
                  </a:lnTo>
                  <a:lnTo>
                    <a:pt x="183" y="244"/>
                  </a:lnTo>
                  <a:lnTo>
                    <a:pt x="21887" y="214"/>
                  </a:lnTo>
                  <a:lnTo>
                    <a:pt x="21887" y="214"/>
                  </a:lnTo>
                  <a:cubicBezTo>
                    <a:pt x="21916" y="2039"/>
                    <a:pt x="21916" y="3477"/>
                    <a:pt x="21916" y="4469"/>
                  </a:cubicBezTo>
                  <a:lnTo>
                    <a:pt x="21916" y="5624"/>
                  </a:lnTo>
                  <a:lnTo>
                    <a:pt x="21916" y="5928"/>
                  </a:lnTo>
                  <a:cubicBezTo>
                    <a:pt x="21916" y="5959"/>
                    <a:pt x="21916" y="5989"/>
                    <a:pt x="21916" y="6050"/>
                  </a:cubicBezTo>
                  <a:cubicBezTo>
                    <a:pt x="21947" y="5989"/>
                    <a:pt x="21977" y="5928"/>
                    <a:pt x="21977" y="5898"/>
                  </a:cubicBezTo>
                  <a:lnTo>
                    <a:pt x="21977" y="5594"/>
                  </a:lnTo>
                  <a:lnTo>
                    <a:pt x="21977" y="4469"/>
                  </a:lnTo>
                  <a:cubicBezTo>
                    <a:pt x="22007" y="3436"/>
                    <a:pt x="22007" y="1946"/>
                    <a:pt x="22007" y="92"/>
                  </a:cubicBezTo>
                  <a:lnTo>
                    <a:pt x="22007" y="31"/>
                  </a:lnTo>
                  <a:lnTo>
                    <a:pt x="21947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485157" y="1846783"/>
              <a:ext cx="423275" cy="151250"/>
            </a:xfrm>
            <a:custGeom>
              <a:rect b="b" l="l" r="r" t="t"/>
              <a:pathLst>
                <a:path extrusionOk="0" h="6050" w="16931">
                  <a:moveTo>
                    <a:pt x="213" y="92"/>
                  </a:moveTo>
                  <a:cubicBezTo>
                    <a:pt x="218" y="92"/>
                    <a:pt x="217" y="96"/>
                    <a:pt x="213" y="102"/>
                  </a:cubicBezTo>
                  <a:lnTo>
                    <a:pt x="213" y="102"/>
                  </a:lnTo>
                  <a:lnTo>
                    <a:pt x="213" y="92"/>
                  </a:lnTo>
                  <a:close/>
                  <a:moveTo>
                    <a:pt x="92" y="1"/>
                  </a:moveTo>
                  <a:lnTo>
                    <a:pt x="1" y="122"/>
                  </a:lnTo>
                  <a:lnTo>
                    <a:pt x="1" y="882"/>
                  </a:lnTo>
                  <a:lnTo>
                    <a:pt x="1" y="1642"/>
                  </a:lnTo>
                  <a:lnTo>
                    <a:pt x="1" y="6050"/>
                  </a:lnTo>
                  <a:lnTo>
                    <a:pt x="122" y="6050"/>
                  </a:lnTo>
                  <a:lnTo>
                    <a:pt x="12159" y="5989"/>
                  </a:lnTo>
                  <a:lnTo>
                    <a:pt x="15654" y="5958"/>
                  </a:lnTo>
                  <a:lnTo>
                    <a:pt x="15624" y="5958"/>
                  </a:lnTo>
                  <a:lnTo>
                    <a:pt x="12098" y="5928"/>
                  </a:lnTo>
                  <a:lnTo>
                    <a:pt x="213" y="5898"/>
                  </a:lnTo>
                  <a:lnTo>
                    <a:pt x="213" y="5898"/>
                  </a:lnTo>
                  <a:lnTo>
                    <a:pt x="213" y="1612"/>
                  </a:lnTo>
                  <a:lnTo>
                    <a:pt x="213" y="852"/>
                  </a:lnTo>
                  <a:lnTo>
                    <a:pt x="213" y="213"/>
                  </a:lnTo>
                  <a:lnTo>
                    <a:pt x="213" y="213"/>
                  </a:lnTo>
                  <a:lnTo>
                    <a:pt x="16810" y="153"/>
                  </a:lnTo>
                  <a:lnTo>
                    <a:pt x="16810" y="153"/>
                  </a:lnTo>
                  <a:cubicBezTo>
                    <a:pt x="16840" y="1948"/>
                    <a:pt x="16870" y="3386"/>
                    <a:pt x="16870" y="4408"/>
                  </a:cubicBezTo>
                  <a:lnTo>
                    <a:pt x="16870" y="5563"/>
                  </a:lnTo>
                  <a:lnTo>
                    <a:pt x="16870" y="5898"/>
                  </a:lnTo>
                  <a:cubicBezTo>
                    <a:pt x="16870" y="5928"/>
                    <a:pt x="16870" y="5958"/>
                    <a:pt x="16870" y="5989"/>
                  </a:cubicBezTo>
                  <a:cubicBezTo>
                    <a:pt x="16870" y="5989"/>
                    <a:pt x="16870" y="5958"/>
                    <a:pt x="16901" y="5898"/>
                  </a:cubicBezTo>
                  <a:lnTo>
                    <a:pt x="16901" y="5594"/>
                  </a:lnTo>
                  <a:lnTo>
                    <a:pt x="16901" y="4439"/>
                  </a:lnTo>
                  <a:cubicBezTo>
                    <a:pt x="16901" y="3436"/>
                    <a:pt x="16931" y="1946"/>
                    <a:pt x="16931" y="122"/>
                  </a:cubicBezTo>
                  <a:lnTo>
                    <a:pt x="16931" y="31"/>
                  </a:lnTo>
                  <a:lnTo>
                    <a:pt x="16870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57582" y="1699108"/>
              <a:ext cx="423350" cy="151500"/>
            </a:xfrm>
            <a:custGeom>
              <a:rect b="b" l="l" r="r" t="t"/>
              <a:pathLst>
                <a:path extrusionOk="0" h="6060" w="16934">
                  <a:moveTo>
                    <a:pt x="116" y="0"/>
                  </a:moveTo>
                  <a:cubicBezTo>
                    <a:pt x="113" y="0"/>
                    <a:pt x="106" y="4"/>
                    <a:pt x="95" y="11"/>
                  </a:cubicBezTo>
                  <a:lnTo>
                    <a:pt x="113" y="11"/>
                  </a:lnTo>
                  <a:lnTo>
                    <a:pt x="113" y="11"/>
                  </a:lnTo>
                  <a:cubicBezTo>
                    <a:pt x="117" y="4"/>
                    <a:pt x="119" y="0"/>
                    <a:pt x="116" y="0"/>
                  </a:cubicBezTo>
                  <a:close/>
                  <a:moveTo>
                    <a:pt x="113" y="11"/>
                  </a:moveTo>
                  <a:cubicBezTo>
                    <a:pt x="91" y="44"/>
                    <a:pt x="0" y="136"/>
                    <a:pt x="0" y="136"/>
                  </a:cubicBezTo>
                  <a:cubicBezTo>
                    <a:pt x="0" y="136"/>
                    <a:pt x="1" y="135"/>
                    <a:pt x="3" y="133"/>
                  </a:cubicBezTo>
                  <a:lnTo>
                    <a:pt x="3" y="6060"/>
                  </a:lnTo>
                  <a:lnTo>
                    <a:pt x="95" y="6060"/>
                  </a:lnTo>
                  <a:lnTo>
                    <a:pt x="12131" y="5999"/>
                  </a:lnTo>
                  <a:lnTo>
                    <a:pt x="15627" y="5969"/>
                  </a:lnTo>
                  <a:lnTo>
                    <a:pt x="12070" y="5969"/>
                  </a:lnTo>
                  <a:lnTo>
                    <a:pt x="186" y="5908"/>
                  </a:lnTo>
                  <a:lnTo>
                    <a:pt x="186" y="5908"/>
                  </a:lnTo>
                  <a:lnTo>
                    <a:pt x="186" y="3142"/>
                  </a:lnTo>
                  <a:lnTo>
                    <a:pt x="186" y="1653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6783" y="194"/>
                  </a:lnTo>
                  <a:lnTo>
                    <a:pt x="16783" y="194"/>
                  </a:lnTo>
                  <a:cubicBezTo>
                    <a:pt x="16813" y="1989"/>
                    <a:pt x="16843" y="3427"/>
                    <a:pt x="16843" y="4419"/>
                  </a:cubicBezTo>
                  <a:lnTo>
                    <a:pt x="16843" y="5604"/>
                  </a:lnTo>
                  <a:lnTo>
                    <a:pt x="16843" y="5908"/>
                  </a:lnTo>
                  <a:cubicBezTo>
                    <a:pt x="16812" y="5938"/>
                    <a:pt x="16812" y="5969"/>
                    <a:pt x="16843" y="5999"/>
                  </a:cubicBezTo>
                  <a:cubicBezTo>
                    <a:pt x="16843" y="5999"/>
                    <a:pt x="16843" y="5969"/>
                    <a:pt x="16903" y="5908"/>
                  </a:cubicBezTo>
                  <a:lnTo>
                    <a:pt x="16903" y="5604"/>
                  </a:lnTo>
                  <a:lnTo>
                    <a:pt x="16903" y="4479"/>
                  </a:lnTo>
                  <a:cubicBezTo>
                    <a:pt x="16903" y="3446"/>
                    <a:pt x="16934" y="1956"/>
                    <a:pt x="16934" y="133"/>
                  </a:cubicBezTo>
                  <a:lnTo>
                    <a:pt x="16934" y="72"/>
                  </a:lnTo>
                  <a:lnTo>
                    <a:pt x="16873" y="72"/>
                  </a:lnTo>
                  <a:lnTo>
                    <a:pt x="113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651693" y="740957"/>
              <a:ext cx="424050" cy="151100"/>
            </a:xfrm>
            <a:custGeom>
              <a:rect b="b" l="l" r="r" t="t"/>
              <a:pathLst>
                <a:path extrusionOk="0" h="6044" w="16962">
                  <a:moveTo>
                    <a:pt x="144" y="0"/>
                  </a:moveTo>
                  <a:lnTo>
                    <a:pt x="144" y="0"/>
                  </a:lnTo>
                  <a:cubicBezTo>
                    <a:pt x="137" y="0"/>
                    <a:pt x="0" y="117"/>
                    <a:pt x="0" y="117"/>
                  </a:cubicBezTo>
                  <a:lnTo>
                    <a:pt x="0" y="3065"/>
                  </a:lnTo>
                  <a:lnTo>
                    <a:pt x="0" y="5953"/>
                  </a:lnTo>
                  <a:lnTo>
                    <a:pt x="0" y="6044"/>
                  </a:lnTo>
                  <a:lnTo>
                    <a:pt x="122" y="6044"/>
                  </a:lnTo>
                  <a:lnTo>
                    <a:pt x="12159" y="5983"/>
                  </a:lnTo>
                  <a:lnTo>
                    <a:pt x="15593" y="5983"/>
                  </a:lnTo>
                  <a:lnTo>
                    <a:pt x="12098" y="5953"/>
                  </a:lnTo>
                  <a:lnTo>
                    <a:pt x="213" y="5892"/>
                  </a:lnTo>
                  <a:lnTo>
                    <a:pt x="213" y="5892"/>
                  </a:lnTo>
                  <a:lnTo>
                    <a:pt x="213" y="3126"/>
                  </a:lnTo>
                  <a:lnTo>
                    <a:pt x="213" y="208"/>
                  </a:lnTo>
                  <a:lnTo>
                    <a:pt x="213" y="208"/>
                  </a:lnTo>
                  <a:lnTo>
                    <a:pt x="16841" y="178"/>
                  </a:lnTo>
                  <a:lnTo>
                    <a:pt x="16841" y="178"/>
                  </a:lnTo>
                  <a:cubicBezTo>
                    <a:pt x="16870" y="1973"/>
                    <a:pt x="16870" y="3411"/>
                    <a:pt x="16870" y="4433"/>
                  </a:cubicBezTo>
                  <a:lnTo>
                    <a:pt x="16870" y="5588"/>
                  </a:lnTo>
                  <a:lnTo>
                    <a:pt x="16870" y="5892"/>
                  </a:lnTo>
                  <a:cubicBezTo>
                    <a:pt x="16870" y="5922"/>
                    <a:pt x="16870" y="5953"/>
                    <a:pt x="16870" y="6013"/>
                  </a:cubicBezTo>
                  <a:cubicBezTo>
                    <a:pt x="16870" y="6013"/>
                    <a:pt x="16870" y="5983"/>
                    <a:pt x="16900" y="5892"/>
                  </a:cubicBezTo>
                  <a:lnTo>
                    <a:pt x="16900" y="5618"/>
                  </a:lnTo>
                  <a:lnTo>
                    <a:pt x="16900" y="4463"/>
                  </a:lnTo>
                  <a:cubicBezTo>
                    <a:pt x="16931" y="3430"/>
                    <a:pt x="16961" y="1971"/>
                    <a:pt x="16961" y="117"/>
                  </a:cubicBezTo>
                  <a:lnTo>
                    <a:pt x="16961" y="56"/>
                  </a:lnTo>
                  <a:lnTo>
                    <a:pt x="16870" y="56"/>
                  </a:lnTo>
                  <a:lnTo>
                    <a:pt x="122" y="26"/>
                  </a:lnTo>
                  <a:cubicBezTo>
                    <a:pt x="140" y="7"/>
                    <a:pt x="146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148782" y="1473133"/>
              <a:ext cx="550175" cy="150475"/>
            </a:xfrm>
            <a:custGeom>
              <a:rect b="b" l="l" r="r" t="t"/>
              <a:pathLst>
                <a:path extrusionOk="0" h="6019" w="22007">
                  <a:moveTo>
                    <a:pt x="91" y="0"/>
                  </a:moveTo>
                  <a:lnTo>
                    <a:pt x="0" y="122"/>
                  </a:lnTo>
                  <a:lnTo>
                    <a:pt x="0" y="6018"/>
                  </a:lnTo>
                  <a:lnTo>
                    <a:pt x="91" y="6018"/>
                  </a:lnTo>
                  <a:lnTo>
                    <a:pt x="15745" y="5988"/>
                  </a:lnTo>
                  <a:lnTo>
                    <a:pt x="20305" y="5958"/>
                  </a:lnTo>
                  <a:lnTo>
                    <a:pt x="20274" y="5958"/>
                  </a:lnTo>
                  <a:lnTo>
                    <a:pt x="15684" y="5927"/>
                  </a:lnTo>
                  <a:lnTo>
                    <a:pt x="183" y="5897"/>
                  </a:lnTo>
                  <a:lnTo>
                    <a:pt x="183" y="5897"/>
                  </a:lnTo>
                  <a:lnTo>
                    <a:pt x="183" y="3100"/>
                  </a:lnTo>
                  <a:lnTo>
                    <a:pt x="183" y="1611"/>
                  </a:lnTo>
                  <a:lnTo>
                    <a:pt x="183" y="213"/>
                  </a:lnTo>
                  <a:lnTo>
                    <a:pt x="21886" y="152"/>
                  </a:lnTo>
                  <a:lnTo>
                    <a:pt x="21886" y="152"/>
                  </a:lnTo>
                  <a:cubicBezTo>
                    <a:pt x="21915" y="1977"/>
                    <a:pt x="21915" y="3416"/>
                    <a:pt x="21915" y="4438"/>
                  </a:cubicBezTo>
                  <a:lnTo>
                    <a:pt x="21915" y="5593"/>
                  </a:lnTo>
                  <a:lnTo>
                    <a:pt x="21915" y="5897"/>
                  </a:lnTo>
                  <a:cubicBezTo>
                    <a:pt x="21915" y="5927"/>
                    <a:pt x="21915" y="5958"/>
                    <a:pt x="21915" y="5988"/>
                  </a:cubicBezTo>
                  <a:cubicBezTo>
                    <a:pt x="21946" y="5958"/>
                    <a:pt x="21976" y="5927"/>
                    <a:pt x="21976" y="5897"/>
                  </a:cubicBezTo>
                  <a:lnTo>
                    <a:pt x="21976" y="5623"/>
                  </a:lnTo>
                  <a:lnTo>
                    <a:pt x="21976" y="4468"/>
                  </a:lnTo>
                  <a:cubicBezTo>
                    <a:pt x="21976" y="3465"/>
                    <a:pt x="22007" y="1976"/>
                    <a:pt x="22007" y="122"/>
                  </a:cubicBezTo>
                  <a:lnTo>
                    <a:pt x="22007" y="61"/>
                  </a:lnTo>
                  <a:lnTo>
                    <a:pt x="21946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482657" y="1619208"/>
              <a:ext cx="277850" cy="152575"/>
            </a:xfrm>
            <a:custGeom>
              <a:rect b="b" l="l" r="r" t="t"/>
              <a:pathLst>
                <a:path extrusionOk="0" h="6103" w="11114">
                  <a:moveTo>
                    <a:pt x="133" y="1"/>
                  </a:moveTo>
                  <a:cubicBezTo>
                    <a:pt x="133" y="1"/>
                    <a:pt x="127" y="7"/>
                    <a:pt x="110" y="23"/>
                  </a:cubicBezTo>
                  <a:lnTo>
                    <a:pt x="112" y="23"/>
                  </a:lnTo>
                  <a:lnTo>
                    <a:pt x="112" y="23"/>
                  </a:lnTo>
                  <a:cubicBezTo>
                    <a:pt x="125" y="10"/>
                    <a:pt x="134" y="1"/>
                    <a:pt x="133" y="1"/>
                  </a:cubicBezTo>
                  <a:close/>
                  <a:moveTo>
                    <a:pt x="112" y="23"/>
                  </a:moveTo>
                  <a:cubicBezTo>
                    <a:pt x="74" y="64"/>
                    <a:pt x="1" y="145"/>
                    <a:pt x="19" y="145"/>
                  </a:cubicBezTo>
                  <a:lnTo>
                    <a:pt x="19" y="1665"/>
                  </a:lnTo>
                  <a:lnTo>
                    <a:pt x="19" y="3154"/>
                  </a:lnTo>
                  <a:lnTo>
                    <a:pt x="19" y="6011"/>
                  </a:lnTo>
                  <a:lnTo>
                    <a:pt x="19" y="6102"/>
                  </a:lnTo>
                  <a:lnTo>
                    <a:pt x="110" y="6102"/>
                  </a:lnTo>
                  <a:lnTo>
                    <a:pt x="8013" y="6042"/>
                  </a:lnTo>
                  <a:lnTo>
                    <a:pt x="10232" y="6011"/>
                  </a:lnTo>
                  <a:lnTo>
                    <a:pt x="10202" y="6011"/>
                  </a:lnTo>
                  <a:lnTo>
                    <a:pt x="7922" y="5981"/>
                  </a:lnTo>
                  <a:lnTo>
                    <a:pt x="202" y="5951"/>
                  </a:lnTo>
                  <a:lnTo>
                    <a:pt x="202" y="5951"/>
                  </a:lnTo>
                  <a:lnTo>
                    <a:pt x="202" y="3184"/>
                  </a:lnTo>
                  <a:lnTo>
                    <a:pt x="202" y="236"/>
                  </a:lnTo>
                  <a:lnTo>
                    <a:pt x="10933" y="236"/>
                  </a:lnTo>
                  <a:cubicBezTo>
                    <a:pt x="10963" y="1988"/>
                    <a:pt x="10992" y="3415"/>
                    <a:pt x="10992" y="4431"/>
                  </a:cubicBezTo>
                  <a:cubicBezTo>
                    <a:pt x="11023" y="4917"/>
                    <a:pt x="11023" y="5343"/>
                    <a:pt x="11023" y="5616"/>
                  </a:cubicBezTo>
                  <a:lnTo>
                    <a:pt x="11023" y="5920"/>
                  </a:lnTo>
                  <a:cubicBezTo>
                    <a:pt x="10992" y="5950"/>
                    <a:pt x="10992" y="6011"/>
                    <a:pt x="11023" y="6042"/>
                  </a:cubicBezTo>
                  <a:cubicBezTo>
                    <a:pt x="11023" y="6011"/>
                    <a:pt x="11053" y="5950"/>
                    <a:pt x="11053" y="5920"/>
                  </a:cubicBezTo>
                  <a:lnTo>
                    <a:pt x="11053" y="5616"/>
                  </a:lnTo>
                  <a:cubicBezTo>
                    <a:pt x="11083" y="5343"/>
                    <a:pt x="11083" y="4947"/>
                    <a:pt x="11083" y="4461"/>
                  </a:cubicBezTo>
                  <a:cubicBezTo>
                    <a:pt x="11083" y="3397"/>
                    <a:pt x="11114" y="1938"/>
                    <a:pt x="11114" y="115"/>
                  </a:cubicBezTo>
                  <a:lnTo>
                    <a:pt x="11114" y="54"/>
                  </a:lnTo>
                  <a:lnTo>
                    <a:pt x="11053" y="54"/>
                  </a:lnTo>
                  <a:lnTo>
                    <a:pt x="112" y="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6"/>
          <p:cNvSpPr txBox="1"/>
          <p:nvPr>
            <p:ph type="title"/>
          </p:nvPr>
        </p:nvSpPr>
        <p:spPr>
          <a:xfrm>
            <a:off x="577568" y="505824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720000" y="2402639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720000" y="2679188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4" name="Google Shape;214;p27"/>
          <p:cNvSpPr txBox="1"/>
          <p:nvPr>
            <p:ph idx="3" type="subTitle"/>
          </p:nvPr>
        </p:nvSpPr>
        <p:spPr>
          <a:xfrm>
            <a:off x="6036600" y="1807255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5" name="Google Shape;215;p27"/>
          <p:cNvSpPr txBox="1"/>
          <p:nvPr>
            <p:ph idx="4" type="subTitle"/>
          </p:nvPr>
        </p:nvSpPr>
        <p:spPr>
          <a:xfrm>
            <a:off x="6036600" y="2082480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6" name="Google Shape;216;p27"/>
          <p:cNvSpPr txBox="1"/>
          <p:nvPr>
            <p:ph idx="5" type="subTitle"/>
          </p:nvPr>
        </p:nvSpPr>
        <p:spPr>
          <a:xfrm>
            <a:off x="6036600" y="2998023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7" name="Google Shape;217;p27"/>
          <p:cNvSpPr txBox="1"/>
          <p:nvPr>
            <p:ph idx="6" type="subTitle"/>
          </p:nvPr>
        </p:nvSpPr>
        <p:spPr>
          <a:xfrm>
            <a:off x="6036600" y="3275895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4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4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4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4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4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4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4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4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720000" y="1710975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2" type="subTitle"/>
          </p:nvPr>
        </p:nvSpPr>
        <p:spPr>
          <a:xfrm>
            <a:off x="720000" y="1986198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720000" y="270153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4" type="subTitle"/>
          </p:nvPr>
        </p:nvSpPr>
        <p:spPr>
          <a:xfrm>
            <a:off x="720000" y="2978086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720000" y="369777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subTitle"/>
          </p:nvPr>
        </p:nvSpPr>
        <p:spPr>
          <a:xfrm>
            <a:off x="720000" y="3975651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720000" y="387600"/>
            <a:ext cx="38520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1" type="subTitle"/>
          </p:nvPr>
        </p:nvSpPr>
        <p:spPr>
          <a:xfrm>
            <a:off x="7200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2" name="Google Shape;232;p30"/>
          <p:cNvSpPr txBox="1"/>
          <p:nvPr>
            <p:ph idx="2" type="subTitle"/>
          </p:nvPr>
        </p:nvSpPr>
        <p:spPr>
          <a:xfrm>
            <a:off x="720000" y="17890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3" name="Google Shape;233;p30"/>
          <p:cNvSpPr txBox="1"/>
          <p:nvPr>
            <p:ph idx="3" type="subTitle"/>
          </p:nvPr>
        </p:nvSpPr>
        <p:spPr>
          <a:xfrm>
            <a:off x="7200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4" name="Google Shape;234;p30"/>
          <p:cNvSpPr txBox="1"/>
          <p:nvPr>
            <p:ph idx="4" type="subTitle"/>
          </p:nvPr>
        </p:nvSpPr>
        <p:spPr>
          <a:xfrm>
            <a:off x="7200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5" name="Google Shape;235;p30"/>
          <p:cNvSpPr txBox="1"/>
          <p:nvPr>
            <p:ph idx="5" type="subTitle"/>
          </p:nvPr>
        </p:nvSpPr>
        <p:spPr>
          <a:xfrm>
            <a:off x="7200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6" name="Google Shape;236;p30"/>
          <p:cNvSpPr txBox="1"/>
          <p:nvPr>
            <p:ph idx="6" type="subTitle"/>
          </p:nvPr>
        </p:nvSpPr>
        <p:spPr>
          <a:xfrm>
            <a:off x="7200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7" name="Google Shape;237;p30"/>
          <p:cNvSpPr txBox="1"/>
          <p:nvPr>
            <p:ph idx="7" type="subTitle"/>
          </p:nvPr>
        </p:nvSpPr>
        <p:spPr>
          <a:xfrm>
            <a:off x="63417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8" name="Google Shape;238;p30"/>
          <p:cNvSpPr txBox="1"/>
          <p:nvPr>
            <p:ph idx="8" type="subTitle"/>
          </p:nvPr>
        </p:nvSpPr>
        <p:spPr>
          <a:xfrm>
            <a:off x="6341700" y="1789025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9" name="Google Shape;239;p30"/>
          <p:cNvSpPr txBox="1"/>
          <p:nvPr>
            <p:ph idx="9" type="subTitle"/>
          </p:nvPr>
        </p:nvSpPr>
        <p:spPr>
          <a:xfrm>
            <a:off x="63417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0" name="Google Shape;240;p30"/>
          <p:cNvSpPr txBox="1"/>
          <p:nvPr>
            <p:ph idx="13" type="subTitle"/>
          </p:nvPr>
        </p:nvSpPr>
        <p:spPr>
          <a:xfrm>
            <a:off x="63417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1" name="Google Shape;241;p30"/>
          <p:cNvSpPr txBox="1"/>
          <p:nvPr>
            <p:ph idx="14" type="subTitle"/>
          </p:nvPr>
        </p:nvSpPr>
        <p:spPr>
          <a:xfrm>
            <a:off x="63417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2" name="Google Shape;242;p30"/>
          <p:cNvSpPr txBox="1"/>
          <p:nvPr>
            <p:ph idx="15" type="subTitle"/>
          </p:nvPr>
        </p:nvSpPr>
        <p:spPr>
          <a:xfrm>
            <a:off x="63417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9556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2" type="body"/>
          </p:nvPr>
        </p:nvSpPr>
        <p:spPr>
          <a:xfrm>
            <a:off x="7200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3" type="body"/>
          </p:nvPr>
        </p:nvSpPr>
        <p:spPr>
          <a:xfrm>
            <a:off x="3337800" y="2269350"/>
            <a:ext cx="2468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213175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213175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20000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720000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2559176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4724325" y="2455675"/>
            <a:ext cx="3317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4724325" y="1369849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17125" y="616200"/>
            <a:ext cx="29247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6" name="Google Shape;36;p10"/>
          <p:cNvGrpSpPr/>
          <p:nvPr/>
        </p:nvGrpSpPr>
        <p:grpSpPr>
          <a:xfrm>
            <a:off x="-28178" y="-25612"/>
            <a:ext cx="9200356" cy="5194724"/>
            <a:chOff x="-28178" y="-25612"/>
            <a:chExt cx="9200356" cy="5194724"/>
          </a:xfrm>
        </p:grpSpPr>
        <p:grpSp>
          <p:nvGrpSpPr>
            <p:cNvPr id="37" name="Google Shape;37;p10"/>
            <p:cNvGrpSpPr/>
            <p:nvPr/>
          </p:nvGrpSpPr>
          <p:grpSpPr>
            <a:xfrm>
              <a:off x="-28178" y="-23828"/>
              <a:ext cx="9200356" cy="5187603"/>
              <a:chOff x="-28178" y="-23828"/>
              <a:chExt cx="9200356" cy="5187603"/>
            </a:xfrm>
          </p:grpSpPr>
          <p:sp>
            <p:nvSpPr>
              <p:cNvPr id="38" name="Google Shape;38;p10"/>
              <p:cNvSpPr/>
              <p:nvPr/>
            </p:nvSpPr>
            <p:spPr>
              <a:xfrm flipH="1">
                <a:off x="0" y="-23775"/>
                <a:ext cx="9144000" cy="563772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flipH="1" rot="5400000">
                <a:off x="-2331037" y="2279030"/>
                <a:ext cx="5172553" cy="566836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 flipH="1">
                <a:off x="39915" y="4576577"/>
                <a:ext cx="9064169" cy="566917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10"/>
              <p:cNvSpPr/>
              <p:nvPr/>
            </p:nvSpPr>
            <p:spPr>
              <a:xfrm flipH="1" rot="5400000">
                <a:off x="6301637" y="2293233"/>
                <a:ext cx="5172553" cy="568530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10"/>
            <p:cNvGrpSpPr/>
            <p:nvPr/>
          </p:nvGrpSpPr>
          <p:grpSpPr>
            <a:xfrm>
              <a:off x="-26636" y="-25612"/>
              <a:ext cx="9197273" cy="5194724"/>
              <a:chOff x="-26636" y="-23724"/>
              <a:chExt cx="9197273" cy="5194724"/>
            </a:xfrm>
          </p:grpSpPr>
          <p:grpSp>
            <p:nvGrpSpPr>
              <p:cNvPr id="43" name="Google Shape;43;p10"/>
              <p:cNvGrpSpPr/>
              <p:nvPr/>
            </p:nvGrpSpPr>
            <p:grpSpPr>
              <a:xfrm>
                <a:off x="-26636" y="-23724"/>
                <a:ext cx="9197273" cy="566599"/>
                <a:chOff x="-25099" y="-23724"/>
                <a:chExt cx="9197273" cy="566599"/>
              </a:xfrm>
            </p:grpSpPr>
            <p:sp>
              <p:nvSpPr>
                <p:cNvPr id="44" name="Google Shape;44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" name="Google Shape;46;p10"/>
              <p:cNvGrpSpPr/>
              <p:nvPr/>
            </p:nvGrpSpPr>
            <p:grpSpPr>
              <a:xfrm flipH="1" rot="10800000">
                <a:off x="-26636" y="4604401"/>
                <a:ext cx="9197273" cy="566599"/>
                <a:chOff x="-25099" y="-23724"/>
                <a:chExt cx="9197273" cy="566599"/>
              </a:xfrm>
            </p:grpSpPr>
            <p:sp>
              <p:nvSpPr>
                <p:cNvPr id="47" name="Google Shape;47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2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32"/>
          <p:cNvGrpSpPr/>
          <p:nvPr/>
        </p:nvGrpSpPr>
        <p:grpSpPr>
          <a:xfrm>
            <a:off x="3809475" y="622590"/>
            <a:ext cx="5012825" cy="4096100"/>
            <a:chOff x="3809475" y="622590"/>
            <a:chExt cx="5012825" cy="4096100"/>
          </a:xfrm>
        </p:grpSpPr>
        <p:grpSp>
          <p:nvGrpSpPr>
            <p:cNvPr id="254" name="Google Shape;254;p32"/>
            <p:cNvGrpSpPr/>
            <p:nvPr/>
          </p:nvGrpSpPr>
          <p:grpSpPr>
            <a:xfrm>
              <a:off x="4140970" y="953990"/>
              <a:ext cx="882275" cy="903525"/>
              <a:chOff x="4510625" y="649190"/>
              <a:chExt cx="882275" cy="903525"/>
            </a:xfrm>
          </p:grpSpPr>
          <p:sp>
            <p:nvSpPr>
              <p:cNvPr id="255" name="Google Shape;255;p32"/>
              <p:cNvSpPr/>
              <p:nvPr/>
            </p:nvSpPr>
            <p:spPr>
              <a:xfrm>
                <a:off x="4510625" y="649190"/>
                <a:ext cx="882275" cy="903525"/>
              </a:xfrm>
              <a:custGeom>
                <a:rect b="b" l="l" r="r" t="t"/>
                <a:pathLst>
                  <a:path extrusionOk="0" h="36141" w="35291">
                    <a:moveTo>
                      <a:pt x="17298" y="10253"/>
                    </a:moveTo>
                    <a:cubicBezTo>
                      <a:pt x="19922" y="10253"/>
                      <a:pt x="22561" y="11528"/>
                      <a:pt x="24105" y="14226"/>
                    </a:cubicBezTo>
                    <a:cubicBezTo>
                      <a:pt x="26263" y="17995"/>
                      <a:pt x="24986" y="22828"/>
                      <a:pt x="21187" y="24986"/>
                    </a:cubicBezTo>
                    <a:cubicBezTo>
                      <a:pt x="19900" y="25726"/>
                      <a:pt x="18558" y="26058"/>
                      <a:pt x="17260" y="26058"/>
                    </a:cubicBezTo>
                    <a:cubicBezTo>
                      <a:pt x="12429" y="26058"/>
                      <a:pt x="8205" y="21447"/>
                      <a:pt x="9667" y="16080"/>
                    </a:cubicBezTo>
                    <a:cubicBezTo>
                      <a:pt x="10685" y="12294"/>
                      <a:pt x="13979" y="10253"/>
                      <a:pt x="17298" y="10253"/>
                    </a:cubicBezTo>
                    <a:close/>
                    <a:moveTo>
                      <a:pt x="18177" y="0"/>
                    </a:moveTo>
                    <a:lnTo>
                      <a:pt x="14165" y="396"/>
                    </a:lnTo>
                    <a:lnTo>
                      <a:pt x="13922" y="3800"/>
                    </a:lnTo>
                    <a:lnTo>
                      <a:pt x="10943" y="5320"/>
                    </a:lnTo>
                    <a:lnTo>
                      <a:pt x="7813" y="3070"/>
                    </a:lnTo>
                    <a:lnTo>
                      <a:pt x="4591" y="5411"/>
                    </a:lnTo>
                    <a:lnTo>
                      <a:pt x="6262" y="8998"/>
                    </a:lnTo>
                    <a:lnTo>
                      <a:pt x="4347" y="11885"/>
                    </a:lnTo>
                    <a:lnTo>
                      <a:pt x="882" y="11703"/>
                    </a:lnTo>
                    <a:lnTo>
                      <a:pt x="1" y="15958"/>
                    </a:lnTo>
                    <a:lnTo>
                      <a:pt x="3284" y="17235"/>
                    </a:lnTo>
                    <a:lnTo>
                      <a:pt x="3557" y="20821"/>
                    </a:lnTo>
                    <a:lnTo>
                      <a:pt x="153" y="22797"/>
                    </a:lnTo>
                    <a:lnTo>
                      <a:pt x="1794" y="26505"/>
                    </a:lnTo>
                    <a:lnTo>
                      <a:pt x="5320" y="25958"/>
                    </a:lnTo>
                    <a:lnTo>
                      <a:pt x="7661" y="28664"/>
                    </a:lnTo>
                    <a:lnTo>
                      <a:pt x="6445" y="32037"/>
                    </a:lnTo>
                    <a:lnTo>
                      <a:pt x="9697" y="34317"/>
                    </a:lnTo>
                    <a:lnTo>
                      <a:pt x="12220" y="31581"/>
                    </a:lnTo>
                    <a:lnTo>
                      <a:pt x="15746" y="32524"/>
                    </a:lnTo>
                    <a:lnTo>
                      <a:pt x="16810" y="36141"/>
                    </a:lnTo>
                    <a:lnTo>
                      <a:pt x="20731" y="35898"/>
                    </a:lnTo>
                    <a:lnTo>
                      <a:pt x="21217" y="32645"/>
                    </a:lnTo>
                    <a:lnTo>
                      <a:pt x="24561" y="30700"/>
                    </a:lnTo>
                    <a:lnTo>
                      <a:pt x="27327" y="32889"/>
                    </a:lnTo>
                    <a:lnTo>
                      <a:pt x="30761" y="30305"/>
                    </a:lnTo>
                    <a:lnTo>
                      <a:pt x="29029" y="27265"/>
                    </a:lnTo>
                    <a:lnTo>
                      <a:pt x="30731" y="24226"/>
                    </a:lnTo>
                    <a:lnTo>
                      <a:pt x="34226" y="24499"/>
                    </a:lnTo>
                    <a:lnTo>
                      <a:pt x="35290" y="20518"/>
                    </a:lnTo>
                    <a:lnTo>
                      <a:pt x="32281" y="18876"/>
                    </a:lnTo>
                    <a:lnTo>
                      <a:pt x="31886" y="15259"/>
                    </a:lnTo>
                    <a:lnTo>
                      <a:pt x="34804" y="13283"/>
                    </a:lnTo>
                    <a:lnTo>
                      <a:pt x="32889" y="9940"/>
                    </a:lnTo>
                    <a:lnTo>
                      <a:pt x="29880" y="10365"/>
                    </a:lnTo>
                    <a:lnTo>
                      <a:pt x="27387" y="7235"/>
                    </a:lnTo>
                    <a:lnTo>
                      <a:pt x="28664" y="4134"/>
                    </a:lnTo>
                    <a:lnTo>
                      <a:pt x="25320" y="1915"/>
                    </a:lnTo>
                    <a:lnTo>
                      <a:pt x="22798" y="4438"/>
                    </a:lnTo>
                    <a:lnTo>
                      <a:pt x="19515" y="3861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835875" y="1016315"/>
                <a:ext cx="205875" cy="162525"/>
              </a:xfrm>
              <a:custGeom>
                <a:rect b="b" l="l" r="r" t="t"/>
                <a:pathLst>
                  <a:path extrusionOk="0" h="6501" w="8235">
                    <a:moveTo>
                      <a:pt x="4105" y="1"/>
                    </a:moveTo>
                    <a:cubicBezTo>
                      <a:pt x="3559" y="1"/>
                      <a:pt x="3005" y="136"/>
                      <a:pt x="2493" y="422"/>
                    </a:cubicBezTo>
                    <a:cubicBezTo>
                      <a:pt x="0" y="1881"/>
                      <a:pt x="487" y="5620"/>
                      <a:pt x="3283" y="6380"/>
                    </a:cubicBezTo>
                    <a:cubicBezTo>
                      <a:pt x="3585" y="6462"/>
                      <a:pt x="3882" y="6500"/>
                      <a:pt x="4169" y="6500"/>
                    </a:cubicBezTo>
                    <a:cubicBezTo>
                      <a:pt x="6535" y="6500"/>
                      <a:pt x="8235" y="3888"/>
                      <a:pt x="6961" y="1638"/>
                    </a:cubicBezTo>
                    <a:cubicBezTo>
                      <a:pt x="6345" y="590"/>
                      <a:pt x="5242" y="1"/>
                      <a:pt x="4105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32"/>
            <p:cNvSpPr/>
            <p:nvPr/>
          </p:nvSpPr>
          <p:spPr>
            <a:xfrm>
              <a:off x="4606375" y="1595240"/>
              <a:ext cx="353375" cy="595025"/>
            </a:xfrm>
            <a:custGeom>
              <a:rect b="b" l="l" r="r" t="t"/>
              <a:pathLst>
                <a:path extrusionOk="0" h="23801" w="14135">
                  <a:moveTo>
                    <a:pt x="4986" y="1"/>
                  </a:moveTo>
                  <a:lnTo>
                    <a:pt x="1976" y="3223"/>
                  </a:lnTo>
                  <a:cubicBezTo>
                    <a:pt x="1" y="5472"/>
                    <a:pt x="1" y="8816"/>
                    <a:pt x="1946" y="11095"/>
                  </a:cubicBezTo>
                  <a:lnTo>
                    <a:pt x="11369" y="20153"/>
                  </a:lnTo>
                  <a:lnTo>
                    <a:pt x="11156" y="20974"/>
                  </a:lnTo>
                  <a:lnTo>
                    <a:pt x="7721" y="20974"/>
                  </a:lnTo>
                  <a:lnTo>
                    <a:pt x="7387" y="21491"/>
                  </a:lnTo>
                  <a:lnTo>
                    <a:pt x="12584" y="23801"/>
                  </a:lnTo>
                  <a:lnTo>
                    <a:pt x="13648" y="19454"/>
                  </a:lnTo>
                  <a:cubicBezTo>
                    <a:pt x="14135" y="17995"/>
                    <a:pt x="13861" y="16384"/>
                    <a:pt x="12888" y="15199"/>
                  </a:cubicBezTo>
                  <a:lnTo>
                    <a:pt x="6657" y="7448"/>
                  </a:lnTo>
                  <a:cubicBezTo>
                    <a:pt x="6657" y="7448"/>
                    <a:pt x="10214" y="3588"/>
                    <a:pt x="10396" y="3466"/>
                  </a:cubicBezTo>
                  <a:lnTo>
                    <a:pt x="498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998475" y="825465"/>
              <a:ext cx="126175" cy="187750"/>
            </a:xfrm>
            <a:custGeom>
              <a:rect b="b" l="l" r="r" t="t"/>
              <a:pathLst>
                <a:path extrusionOk="0" h="7510" w="5047">
                  <a:moveTo>
                    <a:pt x="5014" y="1"/>
                  </a:moveTo>
                  <a:cubicBezTo>
                    <a:pt x="4935" y="1"/>
                    <a:pt x="3818" y="1661"/>
                    <a:pt x="2463" y="3710"/>
                  </a:cubicBezTo>
                  <a:cubicBezTo>
                    <a:pt x="1095" y="5776"/>
                    <a:pt x="1" y="7479"/>
                    <a:pt x="62" y="7509"/>
                  </a:cubicBezTo>
                  <a:cubicBezTo>
                    <a:pt x="62" y="7509"/>
                    <a:pt x="62" y="7509"/>
                    <a:pt x="63" y="7509"/>
                  </a:cubicBezTo>
                  <a:cubicBezTo>
                    <a:pt x="113" y="7509"/>
                    <a:pt x="1259" y="5849"/>
                    <a:pt x="2615" y="3801"/>
                  </a:cubicBezTo>
                  <a:cubicBezTo>
                    <a:pt x="3983" y="1734"/>
                    <a:pt x="5047" y="32"/>
                    <a:pt x="5016" y="1"/>
                  </a:cubicBezTo>
                  <a:cubicBezTo>
                    <a:pt x="5016" y="1"/>
                    <a:pt x="5015" y="1"/>
                    <a:pt x="50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038000" y="1126865"/>
              <a:ext cx="182400" cy="44400"/>
            </a:xfrm>
            <a:custGeom>
              <a:rect b="b" l="l" r="r" t="t"/>
              <a:pathLst>
                <a:path extrusionOk="0" h="1776" w="7296">
                  <a:moveTo>
                    <a:pt x="294" y="0"/>
                  </a:moveTo>
                  <a:cubicBezTo>
                    <a:pt x="196" y="0"/>
                    <a:pt x="98" y="4"/>
                    <a:pt x="0" y="12"/>
                  </a:cubicBezTo>
                  <a:cubicBezTo>
                    <a:pt x="365" y="103"/>
                    <a:pt x="700" y="164"/>
                    <a:pt x="1064" y="225"/>
                  </a:cubicBezTo>
                  <a:cubicBezTo>
                    <a:pt x="1763" y="347"/>
                    <a:pt x="2675" y="529"/>
                    <a:pt x="3678" y="772"/>
                  </a:cubicBezTo>
                  <a:cubicBezTo>
                    <a:pt x="4681" y="1015"/>
                    <a:pt x="5593" y="1289"/>
                    <a:pt x="6232" y="1471"/>
                  </a:cubicBezTo>
                  <a:cubicBezTo>
                    <a:pt x="6566" y="1623"/>
                    <a:pt x="6931" y="1714"/>
                    <a:pt x="7295" y="1775"/>
                  </a:cubicBezTo>
                  <a:cubicBezTo>
                    <a:pt x="6961" y="1593"/>
                    <a:pt x="6627" y="1441"/>
                    <a:pt x="6262" y="1350"/>
                  </a:cubicBezTo>
                  <a:cubicBezTo>
                    <a:pt x="5441" y="1046"/>
                    <a:pt x="4590" y="803"/>
                    <a:pt x="3709" y="590"/>
                  </a:cubicBezTo>
                  <a:cubicBezTo>
                    <a:pt x="2858" y="377"/>
                    <a:pt x="1976" y="195"/>
                    <a:pt x="1095" y="73"/>
                  </a:cubicBezTo>
                  <a:cubicBezTo>
                    <a:pt x="828" y="29"/>
                    <a:pt x="561" y="0"/>
                    <a:pt x="2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983275" y="1194040"/>
              <a:ext cx="38025" cy="162625"/>
            </a:xfrm>
            <a:custGeom>
              <a:rect b="b" l="l" r="r" t="t"/>
              <a:pathLst>
                <a:path extrusionOk="0" h="6505" w="1521">
                  <a:moveTo>
                    <a:pt x="1" y="0"/>
                  </a:moveTo>
                  <a:cubicBezTo>
                    <a:pt x="31" y="304"/>
                    <a:pt x="123" y="638"/>
                    <a:pt x="214" y="942"/>
                  </a:cubicBezTo>
                  <a:cubicBezTo>
                    <a:pt x="366" y="1520"/>
                    <a:pt x="548" y="2341"/>
                    <a:pt x="761" y="3222"/>
                  </a:cubicBezTo>
                  <a:cubicBezTo>
                    <a:pt x="974" y="4134"/>
                    <a:pt x="1156" y="4955"/>
                    <a:pt x="1278" y="5532"/>
                  </a:cubicBezTo>
                  <a:cubicBezTo>
                    <a:pt x="1338" y="5866"/>
                    <a:pt x="1399" y="6170"/>
                    <a:pt x="1521" y="6505"/>
                  </a:cubicBezTo>
                  <a:cubicBezTo>
                    <a:pt x="1521" y="6170"/>
                    <a:pt x="1490" y="5836"/>
                    <a:pt x="1430" y="5502"/>
                  </a:cubicBezTo>
                  <a:cubicBezTo>
                    <a:pt x="1338" y="4924"/>
                    <a:pt x="1156" y="4073"/>
                    <a:pt x="974" y="3192"/>
                  </a:cubicBezTo>
                  <a:cubicBezTo>
                    <a:pt x="761" y="2310"/>
                    <a:pt x="518" y="1489"/>
                    <a:pt x="335" y="912"/>
                  </a:cubicBezTo>
                  <a:cubicBezTo>
                    <a:pt x="275" y="578"/>
                    <a:pt x="153" y="274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5319150" y="2244965"/>
              <a:ext cx="1142900" cy="1170250"/>
            </a:xfrm>
            <a:custGeom>
              <a:rect b="b" l="l" r="r" t="t"/>
              <a:pathLst>
                <a:path extrusionOk="0" h="46810" w="45716">
                  <a:moveTo>
                    <a:pt x="22445" y="13287"/>
                  </a:moveTo>
                  <a:cubicBezTo>
                    <a:pt x="25838" y="13287"/>
                    <a:pt x="29250" y="14933"/>
                    <a:pt x="31248" y="18420"/>
                  </a:cubicBezTo>
                  <a:cubicBezTo>
                    <a:pt x="34044" y="23314"/>
                    <a:pt x="32372" y="29545"/>
                    <a:pt x="27479" y="32341"/>
                  </a:cubicBezTo>
                  <a:cubicBezTo>
                    <a:pt x="25807" y="33299"/>
                    <a:pt x="24068" y="33729"/>
                    <a:pt x="22387" y="33729"/>
                  </a:cubicBezTo>
                  <a:cubicBezTo>
                    <a:pt x="16119" y="33729"/>
                    <a:pt x="10661" y="27748"/>
                    <a:pt x="12554" y="20821"/>
                  </a:cubicBezTo>
                  <a:cubicBezTo>
                    <a:pt x="13879" y="15929"/>
                    <a:pt x="18147" y="13287"/>
                    <a:pt x="22445" y="13287"/>
                  </a:cubicBezTo>
                  <a:close/>
                  <a:moveTo>
                    <a:pt x="23558" y="0"/>
                  </a:moveTo>
                  <a:lnTo>
                    <a:pt x="18360" y="547"/>
                  </a:lnTo>
                  <a:lnTo>
                    <a:pt x="18056" y="4924"/>
                  </a:lnTo>
                  <a:lnTo>
                    <a:pt x="14226" y="6900"/>
                  </a:lnTo>
                  <a:lnTo>
                    <a:pt x="10123" y="4012"/>
                  </a:lnTo>
                  <a:lnTo>
                    <a:pt x="5989" y="7052"/>
                  </a:lnTo>
                  <a:lnTo>
                    <a:pt x="8147" y="11672"/>
                  </a:lnTo>
                  <a:lnTo>
                    <a:pt x="5654" y="15380"/>
                  </a:lnTo>
                  <a:lnTo>
                    <a:pt x="1186" y="15137"/>
                  </a:lnTo>
                  <a:lnTo>
                    <a:pt x="1" y="20700"/>
                  </a:lnTo>
                  <a:lnTo>
                    <a:pt x="4287" y="22341"/>
                  </a:lnTo>
                  <a:lnTo>
                    <a:pt x="4651" y="26991"/>
                  </a:lnTo>
                  <a:lnTo>
                    <a:pt x="244" y="29514"/>
                  </a:lnTo>
                  <a:lnTo>
                    <a:pt x="2341" y="34317"/>
                  </a:lnTo>
                  <a:lnTo>
                    <a:pt x="6931" y="33618"/>
                  </a:lnTo>
                  <a:lnTo>
                    <a:pt x="9971" y="37113"/>
                  </a:lnTo>
                  <a:lnTo>
                    <a:pt x="8390" y="41460"/>
                  </a:lnTo>
                  <a:lnTo>
                    <a:pt x="12554" y="44439"/>
                  </a:lnTo>
                  <a:lnTo>
                    <a:pt x="15837" y="40882"/>
                  </a:lnTo>
                  <a:lnTo>
                    <a:pt x="20396" y="42128"/>
                  </a:lnTo>
                  <a:lnTo>
                    <a:pt x="21825" y="46809"/>
                  </a:lnTo>
                  <a:lnTo>
                    <a:pt x="26871" y="46475"/>
                  </a:lnTo>
                  <a:lnTo>
                    <a:pt x="27509" y="42250"/>
                  </a:lnTo>
                  <a:lnTo>
                    <a:pt x="31856" y="39788"/>
                  </a:lnTo>
                  <a:lnTo>
                    <a:pt x="35381" y="42615"/>
                  </a:lnTo>
                  <a:lnTo>
                    <a:pt x="39850" y="39271"/>
                  </a:lnTo>
                  <a:lnTo>
                    <a:pt x="37570" y="35320"/>
                  </a:lnTo>
                  <a:lnTo>
                    <a:pt x="39789" y="31368"/>
                  </a:lnTo>
                  <a:lnTo>
                    <a:pt x="44318" y="31703"/>
                  </a:lnTo>
                  <a:lnTo>
                    <a:pt x="45716" y="26536"/>
                  </a:lnTo>
                  <a:lnTo>
                    <a:pt x="41825" y="24438"/>
                  </a:lnTo>
                  <a:lnTo>
                    <a:pt x="41278" y="19757"/>
                  </a:lnTo>
                  <a:lnTo>
                    <a:pt x="45047" y="17204"/>
                  </a:lnTo>
                  <a:lnTo>
                    <a:pt x="42585" y="12858"/>
                  </a:lnTo>
                  <a:lnTo>
                    <a:pt x="38695" y="13435"/>
                  </a:lnTo>
                  <a:lnTo>
                    <a:pt x="35503" y="9392"/>
                  </a:lnTo>
                  <a:lnTo>
                    <a:pt x="37144" y="5380"/>
                  </a:lnTo>
                  <a:lnTo>
                    <a:pt x="32798" y="2493"/>
                  </a:lnTo>
                  <a:lnTo>
                    <a:pt x="29576" y="5775"/>
                  </a:lnTo>
                  <a:lnTo>
                    <a:pt x="25290" y="5015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5731025" y="2688790"/>
              <a:ext cx="292575" cy="273825"/>
            </a:xfrm>
            <a:custGeom>
              <a:rect b="b" l="l" r="r" t="t"/>
              <a:pathLst>
                <a:path extrusionOk="0" h="10953" w="11703">
                  <a:moveTo>
                    <a:pt x="10278" y="2551"/>
                  </a:moveTo>
                  <a:lnTo>
                    <a:pt x="10365" y="2703"/>
                  </a:lnTo>
                  <a:cubicBezTo>
                    <a:pt x="10379" y="2718"/>
                    <a:pt x="10394" y="2725"/>
                    <a:pt x="10405" y="2732"/>
                  </a:cubicBezTo>
                  <a:lnTo>
                    <a:pt x="10405" y="2732"/>
                  </a:lnTo>
                  <a:cubicBezTo>
                    <a:pt x="10363" y="2671"/>
                    <a:pt x="10321" y="2611"/>
                    <a:pt x="10278" y="2551"/>
                  </a:cubicBezTo>
                  <a:close/>
                  <a:moveTo>
                    <a:pt x="10405" y="2732"/>
                  </a:moveTo>
                  <a:lnTo>
                    <a:pt x="10405" y="2732"/>
                  </a:lnTo>
                  <a:cubicBezTo>
                    <a:pt x="10412" y="2743"/>
                    <a:pt x="10419" y="2754"/>
                    <a:pt x="10426" y="2764"/>
                  </a:cubicBezTo>
                  <a:cubicBezTo>
                    <a:pt x="10426" y="2748"/>
                    <a:pt x="10417" y="2740"/>
                    <a:pt x="10405" y="2732"/>
                  </a:cubicBezTo>
                  <a:close/>
                  <a:moveTo>
                    <a:pt x="10426" y="2764"/>
                  </a:moveTo>
                  <a:cubicBezTo>
                    <a:pt x="10426" y="2795"/>
                    <a:pt x="10456" y="2825"/>
                    <a:pt x="10456" y="2855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460" y="2844"/>
                    <a:pt x="10443" y="2804"/>
                    <a:pt x="10426" y="2764"/>
                  </a:cubicBezTo>
                  <a:close/>
                  <a:moveTo>
                    <a:pt x="5705" y="1"/>
                  </a:moveTo>
                  <a:cubicBezTo>
                    <a:pt x="5106" y="1"/>
                    <a:pt x="4502" y="101"/>
                    <a:pt x="3921" y="302"/>
                  </a:cubicBezTo>
                  <a:cubicBezTo>
                    <a:pt x="3009" y="606"/>
                    <a:pt x="2189" y="1184"/>
                    <a:pt x="1550" y="1913"/>
                  </a:cubicBezTo>
                  <a:cubicBezTo>
                    <a:pt x="851" y="2764"/>
                    <a:pt x="395" y="3767"/>
                    <a:pt x="274" y="4862"/>
                  </a:cubicBezTo>
                  <a:cubicBezTo>
                    <a:pt x="0" y="7232"/>
                    <a:pt x="1307" y="9512"/>
                    <a:pt x="3496" y="10485"/>
                  </a:cubicBezTo>
                  <a:cubicBezTo>
                    <a:pt x="4013" y="10697"/>
                    <a:pt x="4560" y="10849"/>
                    <a:pt x="5107" y="10910"/>
                  </a:cubicBezTo>
                  <a:cubicBezTo>
                    <a:pt x="5339" y="10938"/>
                    <a:pt x="5571" y="10953"/>
                    <a:pt x="5806" y="10953"/>
                  </a:cubicBezTo>
                  <a:cubicBezTo>
                    <a:pt x="6094" y="10953"/>
                    <a:pt x="6386" y="10930"/>
                    <a:pt x="6687" y="10880"/>
                  </a:cubicBezTo>
                  <a:cubicBezTo>
                    <a:pt x="7630" y="10697"/>
                    <a:pt x="8542" y="10272"/>
                    <a:pt x="9301" y="9634"/>
                  </a:cubicBezTo>
                  <a:cubicBezTo>
                    <a:pt x="10487" y="8600"/>
                    <a:pt x="11156" y="7111"/>
                    <a:pt x="11186" y="5561"/>
                  </a:cubicBezTo>
                  <a:cubicBezTo>
                    <a:pt x="11186" y="5013"/>
                    <a:pt x="11125" y="4497"/>
                    <a:pt x="10973" y="3980"/>
                  </a:cubicBezTo>
                  <a:cubicBezTo>
                    <a:pt x="10912" y="3798"/>
                    <a:pt x="10852" y="3615"/>
                    <a:pt x="10791" y="3463"/>
                  </a:cubicBezTo>
                  <a:cubicBezTo>
                    <a:pt x="10730" y="3311"/>
                    <a:pt x="10669" y="3190"/>
                    <a:pt x="10608" y="3068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637" y="3265"/>
                    <a:pt x="10772" y="3625"/>
                    <a:pt x="10882" y="4010"/>
                  </a:cubicBezTo>
                  <a:cubicBezTo>
                    <a:pt x="11703" y="7050"/>
                    <a:pt x="9757" y="10150"/>
                    <a:pt x="6657" y="10697"/>
                  </a:cubicBezTo>
                  <a:cubicBezTo>
                    <a:pt x="6338" y="10735"/>
                    <a:pt x="6030" y="10761"/>
                    <a:pt x="5719" y="10761"/>
                  </a:cubicBezTo>
                  <a:cubicBezTo>
                    <a:pt x="5528" y="10761"/>
                    <a:pt x="5335" y="10751"/>
                    <a:pt x="5137" y="10728"/>
                  </a:cubicBezTo>
                  <a:cubicBezTo>
                    <a:pt x="4620" y="10667"/>
                    <a:pt x="4104" y="10515"/>
                    <a:pt x="3617" y="10302"/>
                  </a:cubicBezTo>
                  <a:cubicBezTo>
                    <a:pt x="1490" y="9360"/>
                    <a:pt x="243" y="7172"/>
                    <a:pt x="487" y="4862"/>
                  </a:cubicBezTo>
                  <a:cubicBezTo>
                    <a:pt x="608" y="3828"/>
                    <a:pt x="1034" y="2855"/>
                    <a:pt x="1702" y="2035"/>
                  </a:cubicBezTo>
                  <a:cubicBezTo>
                    <a:pt x="2310" y="1305"/>
                    <a:pt x="3101" y="758"/>
                    <a:pt x="4013" y="454"/>
                  </a:cubicBezTo>
                  <a:cubicBezTo>
                    <a:pt x="4582" y="249"/>
                    <a:pt x="5204" y="146"/>
                    <a:pt x="5825" y="146"/>
                  </a:cubicBezTo>
                  <a:cubicBezTo>
                    <a:pt x="6032" y="146"/>
                    <a:pt x="6239" y="158"/>
                    <a:pt x="6444" y="181"/>
                  </a:cubicBezTo>
                  <a:cubicBezTo>
                    <a:pt x="7630" y="333"/>
                    <a:pt x="8754" y="880"/>
                    <a:pt x="9605" y="1731"/>
                  </a:cubicBezTo>
                  <a:cubicBezTo>
                    <a:pt x="9849" y="1999"/>
                    <a:pt x="10074" y="2267"/>
                    <a:pt x="10278" y="2551"/>
                  </a:cubicBezTo>
                  <a:lnTo>
                    <a:pt x="10278" y="2551"/>
                  </a:lnTo>
                  <a:lnTo>
                    <a:pt x="10244" y="2491"/>
                  </a:lnTo>
                  <a:cubicBezTo>
                    <a:pt x="10183" y="2369"/>
                    <a:pt x="10092" y="2247"/>
                    <a:pt x="10001" y="2126"/>
                  </a:cubicBezTo>
                  <a:cubicBezTo>
                    <a:pt x="9909" y="1974"/>
                    <a:pt x="9788" y="1822"/>
                    <a:pt x="9636" y="1700"/>
                  </a:cubicBezTo>
                  <a:cubicBezTo>
                    <a:pt x="9271" y="1305"/>
                    <a:pt x="8845" y="971"/>
                    <a:pt x="8390" y="728"/>
                  </a:cubicBezTo>
                  <a:cubicBezTo>
                    <a:pt x="7573" y="245"/>
                    <a:pt x="6644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952150" y="2473665"/>
              <a:ext cx="162650" cy="243225"/>
            </a:xfrm>
            <a:custGeom>
              <a:rect b="b" l="l" r="r" t="t"/>
              <a:pathLst>
                <a:path extrusionOk="0" h="9729" w="6506">
                  <a:moveTo>
                    <a:pt x="6444" y="1"/>
                  </a:moveTo>
                  <a:cubicBezTo>
                    <a:pt x="6393" y="1"/>
                    <a:pt x="4912" y="2148"/>
                    <a:pt x="3162" y="4834"/>
                  </a:cubicBezTo>
                  <a:cubicBezTo>
                    <a:pt x="1399" y="7509"/>
                    <a:pt x="0" y="9697"/>
                    <a:pt x="61" y="9728"/>
                  </a:cubicBezTo>
                  <a:cubicBezTo>
                    <a:pt x="61" y="9728"/>
                    <a:pt x="62" y="9728"/>
                    <a:pt x="62" y="9728"/>
                  </a:cubicBezTo>
                  <a:cubicBezTo>
                    <a:pt x="112" y="9728"/>
                    <a:pt x="1563" y="7582"/>
                    <a:pt x="3344" y="4925"/>
                  </a:cubicBezTo>
                  <a:cubicBezTo>
                    <a:pt x="5107" y="2251"/>
                    <a:pt x="6505" y="32"/>
                    <a:pt x="6444" y="1"/>
                  </a:cubicBezTo>
                  <a:cubicBezTo>
                    <a:pt x="6444" y="1"/>
                    <a:pt x="6444" y="1"/>
                    <a:pt x="64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6002300" y="2862740"/>
              <a:ext cx="236350" cy="57775"/>
            </a:xfrm>
            <a:custGeom>
              <a:rect b="b" l="l" r="r" t="t"/>
              <a:pathLst>
                <a:path extrusionOk="0" h="2311" w="9454">
                  <a:moveTo>
                    <a:pt x="1" y="1"/>
                  </a:moveTo>
                  <a:cubicBezTo>
                    <a:pt x="487" y="122"/>
                    <a:pt x="943" y="214"/>
                    <a:pt x="1399" y="274"/>
                  </a:cubicBezTo>
                  <a:cubicBezTo>
                    <a:pt x="2280" y="426"/>
                    <a:pt x="3466" y="670"/>
                    <a:pt x="4773" y="1004"/>
                  </a:cubicBezTo>
                  <a:cubicBezTo>
                    <a:pt x="6080" y="1308"/>
                    <a:pt x="7235" y="1642"/>
                    <a:pt x="8086" y="1916"/>
                  </a:cubicBezTo>
                  <a:cubicBezTo>
                    <a:pt x="8542" y="2068"/>
                    <a:pt x="8998" y="2189"/>
                    <a:pt x="9454" y="2311"/>
                  </a:cubicBezTo>
                  <a:cubicBezTo>
                    <a:pt x="9332" y="2250"/>
                    <a:pt x="9241" y="2189"/>
                    <a:pt x="9089" y="2159"/>
                  </a:cubicBezTo>
                  <a:cubicBezTo>
                    <a:pt x="8876" y="2037"/>
                    <a:pt x="8542" y="1916"/>
                    <a:pt x="8116" y="1764"/>
                  </a:cubicBezTo>
                  <a:cubicBezTo>
                    <a:pt x="7296" y="1460"/>
                    <a:pt x="6141" y="1095"/>
                    <a:pt x="4834" y="791"/>
                  </a:cubicBezTo>
                  <a:cubicBezTo>
                    <a:pt x="3496" y="457"/>
                    <a:pt x="2311" y="244"/>
                    <a:pt x="1429" y="122"/>
                  </a:cubicBezTo>
                  <a:cubicBezTo>
                    <a:pt x="1004" y="62"/>
                    <a:pt x="639" y="3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931625" y="2950140"/>
              <a:ext cx="49425" cy="210500"/>
            </a:xfrm>
            <a:custGeom>
              <a:rect b="b" l="l" r="r" t="t"/>
              <a:pathLst>
                <a:path extrusionOk="0" h="8420" w="1977">
                  <a:moveTo>
                    <a:pt x="1" y="0"/>
                  </a:moveTo>
                  <a:cubicBezTo>
                    <a:pt x="92" y="426"/>
                    <a:pt x="183" y="821"/>
                    <a:pt x="305" y="1247"/>
                  </a:cubicBezTo>
                  <a:cubicBezTo>
                    <a:pt x="487" y="2006"/>
                    <a:pt x="761" y="3040"/>
                    <a:pt x="1034" y="4195"/>
                  </a:cubicBezTo>
                  <a:cubicBezTo>
                    <a:pt x="1308" y="5350"/>
                    <a:pt x="1521" y="6414"/>
                    <a:pt x="1673" y="7174"/>
                  </a:cubicBezTo>
                  <a:cubicBezTo>
                    <a:pt x="1733" y="7599"/>
                    <a:pt x="1855" y="8025"/>
                    <a:pt x="1977" y="8420"/>
                  </a:cubicBezTo>
                  <a:cubicBezTo>
                    <a:pt x="1946" y="7994"/>
                    <a:pt x="1916" y="7569"/>
                    <a:pt x="1825" y="7174"/>
                  </a:cubicBezTo>
                  <a:cubicBezTo>
                    <a:pt x="1703" y="6383"/>
                    <a:pt x="1490" y="5320"/>
                    <a:pt x="1217" y="4164"/>
                  </a:cubicBezTo>
                  <a:cubicBezTo>
                    <a:pt x="943" y="2979"/>
                    <a:pt x="669" y="1946"/>
                    <a:pt x="426" y="1186"/>
                  </a:cubicBezTo>
                  <a:cubicBezTo>
                    <a:pt x="335" y="791"/>
                    <a:pt x="183" y="395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686175" y="2934165"/>
              <a:ext cx="109450" cy="177100"/>
            </a:xfrm>
            <a:custGeom>
              <a:rect b="b" l="l" r="r" t="t"/>
              <a:pathLst>
                <a:path extrusionOk="0" h="7084" w="4378">
                  <a:moveTo>
                    <a:pt x="4316" y="1"/>
                  </a:moveTo>
                  <a:cubicBezTo>
                    <a:pt x="4268" y="1"/>
                    <a:pt x="3272" y="1570"/>
                    <a:pt x="2098" y="3496"/>
                  </a:cubicBezTo>
                  <a:cubicBezTo>
                    <a:pt x="913" y="5442"/>
                    <a:pt x="1" y="7053"/>
                    <a:pt x="62" y="7083"/>
                  </a:cubicBezTo>
                  <a:cubicBezTo>
                    <a:pt x="852" y="5959"/>
                    <a:pt x="1582" y="4803"/>
                    <a:pt x="2281" y="3588"/>
                  </a:cubicBezTo>
                  <a:cubicBezTo>
                    <a:pt x="3436" y="1642"/>
                    <a:pt x="4378" y="31"/>
                    <a:pt x="4317" y="1"/>
                  </a:cubicBezTo>
                  <a:cubicBezTo>
                    <a:pt x="4317" y="1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774325" y="2499515"/>
              <a:ext cx="60825" cy="191525"/>
            </a:xfrm>
            <a:custGeom>
              <a:rect b="b" l="l" r="r" t="t"/>
              <a:pathLst>
                <a:path extrusionOk="0" h="7661" w="2433">
                  <a:moveTo>
                    <a:pt x="1" y="1"/>
                  </a:moveTo>
                  <a:cubicBezTo>
                    <a:pt x="305" y="1308"/>
                    <a:pt x="670" y="2584"/>
                    <a:pt x="1095" y="3861"/>
                  </a:cubicBezTo>
                  <a:cubicBezTo>
                    <a:pt x="1733" y="5958"/>
                    <a:pt x="2311" y="7660"/>
                    <a:pt x="2372" y="7660"/>
                  </a:cubicBezTo>
                  <a:cubicBezTo>
                    <a:pt x="2433" y="7630"/>
                    <a:pt x="1946" y="5897"/>
                    <a:pt x="1277" y="3800"/>
                  </a:cubicBezTo>
                  <a:cubicBezTo>
                    <a:pt x="639" y="1672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586650" y="2784490"/>
              <a:ext cx="158825" cy="15200"/>
            </a:xfrm>
            <a:custGeom>
              <a:rect b="b" l="l" r="r" t="t"/>
              <a:pathLst>
                <a:path extrusionOk="0" h="608" w="6353">
                  <a:moveTo>
                    <a:pt x="0" y="0"/>
                  </a:moveTo>
                  <a:cubicBezTo>
                    <a:pt x="1064" y="213"/>
                    <a:pt x="2097" y="334"/>
                    <a:pt x="3161" y="395"/>
                  </a:cubicBezTo>
                  <a:cubicBezTo>
                    <a:pt x="4225" y="547"/>
                    <a:pt x="5289" y="608"/>
                    <a:pt x="6353" y="608"/>
                  </a:cubicBezTo>
                  <a:cubicBezTo>
                    <a:pt x="5319" y="426"/>
                    <a:pt x="4256" y="274"/>
                    <a:pt x="3192" y="213"/>
                  </a:cubicBezTo>
                  <a:cubicBezTo>
                    <a:pt x="2128" y="91"/>
                    <a:pt x="1064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761425" y="2720065"/>
              <a:ext cx="227225" cy="210350"/>
            </a:xfrm>
            <a:custGeom>
              <a:rect b="b" l="l" r="r" t="t"/>
              <a:pathLst>
                <a:path extrusionOk="0" h="8414" w="9089">
                  <a:moveTo>
                    <a:pt x="4551" y="0"/>
                  </a:moveTo>
                  <a:cubicBezTo>
                    <a:pt x="2530" y="0"/>
                    <a:pt x="724" y="1439"/>
                    <a:pt x="395" y="3519"/>
                  </a:cubicBezTo>
                  <a:cubicBezTo>
                    <a:pt x="0" y="5799"/>
                    <a:pt x="1550" y="7987"/>
                    <a:pt x="3860" y="8352"/>
                  </a:cubicBezTo>
                  <a:cubicBezTo>
                    <a:pt x="4100" y="8394"/>
                    <a:pt x="4337" y="8414"/>
                    <a:pt x="4572" y="8414"/>
                  </a:cubicBezTo>
                  <a:cubicBezTo>
                    <a:pt x="6574" y="8414"/>
                    <a:pt x="8340" y="6955"/>
                    <a:pt x="8693" y="4887"/>
                  </a:cubicBezTo>
                  <a:cubicBezTo>
                    <a:pt x="9088" y="2607"/>
                    <a:pt x="7538" y="449"/>
                    <a:pt x="5228" y="54"/>
                  </a:cubicBezTo>
                  <a:cubicBezTo>
                    <a:pt x="5001" y="18"/>
                    <a:pt x="4775" y="0"/>
                    <a:pt x="45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817650" y="2800090"/>
              <a:ext cx="107925" cy="26200"/>
            </a:xfrm>
            <a:custGeom>
              <a:rect b="b" l="l" r="r" t="t"/>
              <a:pathLst>
                <a:path extrusionOk="0" h="1048" w="4317">
                  <a:moveTo>
                    <a:pt x="1863" y="1"/>
                  </a:moveTo>
                  <a:cubicBezTo>
                    <a:pt x="1440" y="1"/>
                    <a:pt x="1015" y="76"/>
                    <a:pt x="608" y="227"/>
                  </a:cubicBezTo>
                  <a:cubicBezTo>
                    <a:pt x="213" y="379"/>
                    <a:pt x="0" y="561"/>
                    <a:pt x="31" y="592"/>
                  </a:cubicBezTo>
                  <a:cubicBezTo>
                    <a:pt x="31" y="592"/>
                    <a:pt x="274" y="470"/>
                    <a:pt x="669" y="379"/>
                  </a:cubicBezTo>
                  <a:cubicBezTo>
                    <a:pt x="1053" y="255"/>
                    <a:pt x="1445" y="194"/>
                    <a:pt x="1834" y="194"/>
                  </a:cubicBezTo>
                  <a:cubicBezTo>
                    <a:pt x="2494" y="194"/>
                    <a:pt x="3147" y="369"/>
                    <a:pt x="3739" y="713"/>
                  </a:cubicBezTo>
                  <a:cubicBezTo>
                    <a:pt x="3921" y="835"/>
                    <a:pt x="4134" y="926"/>
                    <a:pt x="4317" y="1048"/>
                  </a:cubicBezTo>
                  <a:cubicBezTo>
                    <a:pt x="4195" y="835"/>
                    <a:pt x="4013" y="683"/>
                    <a:pt x="3830" y="592"/>
                  </a:cubicBezTo>
                  <a:cubicBezTo>
                    <a:pt x="3230" y="198"/>
                    <a:pt x="2548" y="1"/>
                    <a:pt x="18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854125" y="2764715"/>
              <a:ext cx="29650" cy="100325"/>
            </a:xfrm>
            <a:custGeom>
              <a:rect b="b" l="l" r="r" t="t"/>
              <a:pathLst>
                <a:path extrusionOk="0" h="4013" w="1186">
                  <a:moveTo>
                    <a:pt x="1186" y="1"/>
                  </a:moveTo>
                  <a:cubicBezTo>
                    <a:pt x="274" y="1125"/>
                    <a:pt x="0" y="2615"/>
                    <a:pt x="456" y="4013"/>
                  </a:cubicBezTo>
                  <a:cubicBezTo>
                    <a:pt x="396" y="3314"/>
                    <a:pt x="426" y="2615"/>
                    <a:pt x="517" y="1946"/>
                  </a:cubicBezTo>
                  <a:cubicBezTo>
                    <a:pt x="669" y="1277"/>
                    <a:pt x="882" y="609"/>
                    <a:pt x="1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32"/>
            <p:cNvGrpSpPr/>
            <p:nvPr/>
          </p:nvGrpSpPr>
          <p:grpSpPr>
            <a:xfrm>
              <a:off x="5914925" y="627915"/>
              <a:ext cx="575250" cy="588925"/>
              <a:chOff x="3519450" y="586225"/>
              <a:chExt cx="575250" cy="588925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3519450" y="586225"/>
                <a:ext cx="575250" cy="588925"/>
              </a:xfrm>
              <a:custGeom>
                <a:rect b="b" l="l" r="r" t="t"/>
                <a:pathLst>
                  <a:path extrusionOk="0" h="23557" w="23010">
                    <a:moveTo>
                      <a:pt x="11286" y="6701"/>
                    </a:moveTo>
                    <a:cubicBezTo>
                      <a:pt x="12992" y="6701"/>
                      <a:pt x="14709" y="7527"/>
                      <a:pt x="15715" y="9271"/>
                    </a:cubicBezTo>
                    <a:cubicBezTo>
                      <a:pt x="17143" y="11733"/>
                      <a:pt x="16292" y="14864"/>
                      <a:pt x="13830" y="16292"/>
                    </a:cubicBezTo>
                    <a:cubicBezTo>
                      <a:pt x="12991" y="16773"/>
                      <a:pt x="12117" y="16989"/>
                      <a:pt x="11273" y="16989"/>
                    </a:cubicBezTo>
                    <a:cubicBezTo>
                      <a:pt x="8114" y="16989"/>
                      <a:pt x="5363" y="13965"/>
                      <a:pt x="6322" y="10487"/>
                    </a:cubicBezTo>
                    <a:cubicBezTo>
                      <a:pt x="6985" y="8025"/>
                      <a:pt x="9127" y="6701"/>
                      <a:pt x="11286" y="6701"/>
                    </a:cubicBezTo>
                    <a:close/>
                    <a:moveTo>
                      <a:pt x="11854" y="0"/>
                    </a:moveTo>
                    <a:lnTo>
                      <a:pt x="9240" y="274"/>
                    </a:lnTo>
                    <a:lnTo>
                      <a:pt x="9088" y="2493"/>
                    </a:lnTo>
                    <a:lnTo>
                      <a:pt x="7143" y="3496"/>
                    </a:lnTo>
                    <a:lnTo>
                      <a:pt x="5107" y="2037"/>
                    </a:lnTo>
                    <a:lnTo>
                      <a:pt x="3009" y="3557"/>
                    </a:lnTo>
                    <a:lnTo>
                      <a:pt x="4103" y="5897"/>
                    </a:lnTo>
                    <a:lnTo>
                      <a:pt x="2857" y="7782"/>
                    </a:lnTo>
                    <a:lnTo>
                      <a:pt x="578" y="7660"/>
                    </a:lnTo>
                    <a:lnTo>
                      <a:pt x="0" y="10426"/>
                    </a:lnTo>
                    <a:lnTo>
                      <a:pt x="2158" y="11247"/>
                    </a:lnTo>
                    <a:lnTo>
                      <a:pt x="2341" y="13587"/>
                    </a:lnTo>
                    <a:lnTo>
                      <a:pt x="122" y="14864"/>
                    </a:lnTo>
                    <a:lnTo>
                      <a:pt x="1186" y="17295"/>
                    </a:lnTo>
                    <a:lnTo>
                      <a:pt x="3496" y="16931"/>
                    </a:lnTo>
                    <a:lnTo>
                      <a:pt x="5015" y="18694"/>
                    </a:lnTo>
                    <a:lnTo>
                      <a:pt x="4195" y="20882"/>
                    </a:lnTo>
                    <a:lnTo>
                      <a:pt x="6322" y="22372"/>
                    </a:lnTo>
                    <a:lnTo>
                      <a:pt x="7964" y="20578"/>
                    </a:lnTo>
                    <a:lnTo>
                      <a:pt x="10243" y="21217"/>
                    </a:lnTo>
                    <a:lnTo>
                      <a:pt x="10973" y="23557"/>
                    </a:lnTo>
                    <a:lnTo>
                      <a:pt x="13496" y="23405"/>
                    </a:lnTo>
                    <a:lnTo>
                      <a:pt x="13830" y="21277"/>
                    </a:lnTo>
                    <a:lnTo>
                      <a:pt x="16019" y="20031"/>
                    </a:lnTo>
                    <a:lnTo>
                      <a:pt x="17782" y="21460"/>
                    </a:lnTo>
                    <a:lnTo>
                      <a:pt x="20031" y="19758"/>
                    </a:lnTo>
                    <a:lnTo>
                      <a:pt x="18906" y="17782"/>
                    </a:lnTo>
                    <a:lnTo>
                      <a:pt x="20031" y="15806"/>
                    </a:lnTo>
                    <a:lnTo>
                      <a:pt x="22311" y="15958"/>
                    </a:lnTo>
                    <a:lnTo>
                      <a:pt x="23010" y="13374"/>
                    </a:lnTo>
                    <a:lnTo>
                      <a:pt x="21034" y="12311"/>
                    </a:lnTo>
                    <a:lnTo>
                      <a:pt x="20791" y="9970"/>
                    </a:lnTo>
                    <a:lnTo>
                      <a:pt x="22675" y="8663"/>
                    </a:lnTo>
                    <a:lnTo>
                      <a:pt x="21429" y="6475"/>
                    </a:lnTo>
                    <a:lnTo>
                      <a:pt x="19453" y="6779"/>
                    </a:lnTo>
                    <a:lnTo>
                      <a:pt x="17842" y="4742"/>
                    </a:lnTo>
                    <a:lnTo>
                      <a:pt x="18693" y="2706"/>
                    </a:lnTo>
                    <a:lnTo>
                      <a:pt x="16505" y="1277"/>
                    </a:lnTo>
                    <a:lnTo>
                      <a:pt x="14864" y="2918"/>
                    </a:lnTo>
                    <a:lnTo>
                      <a:pt x="12705" y="2523"/>
                    </a:lnTo>
                    <a:lnTo>
                      <a:pt x="1185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732200" y="825550"/>
                <a:ext cx="133625" cy="106075"/>
              </a:xfrm>
              <a:custGeom>
                <a:rect b="b" l="l" r="r" t="t"/>
                <a:pathLst>
                  <a:path extrusionOk="0" h="4243" w="5345">
                    <a:moveTo>
                      <a:pt x="2676" y="1"/>
                    </a:moveTo>
                    <a:cubicBezTo>
                      <a:pt x="2323" y="1"/>
                      <a:pt x="1967" y="89"/>
                      <a:pt x="1642" y="276"/>
                    </a:cubicBezTo>
                    <a:cubicBezTo>
                      <a:pt x="1" y="1218"/>
                      <a:pt x="305" y="3680"/>
                      <a:pt x="2129" y="4166"/>
                    </a:cubicBezTo>
                    <a:cubicBezTo>
                      <a:pt x="2323" y="4218"/>
                      <a:pt x="2513" y="4242"/>
                      <a:pt x="2697" y="4242"/>
                    </a:cubicBezTo>
                    <a:cubicBezTo>
                      <a:pt x="4242" y="4242"/>
                      <a:pt x="5345" y="2533"/>
                      <a:pt x="4530" y="1066"/>
                    </a:cubicBezTo>
                    <a:cubicBezTo>
                      <a:pt x="4139" y="387"/>
                      <a:pt x="3414" y="1"/>
                      <a:pt x="267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2"/>
            <p:cNvGrpSpPr/>
            <p:nvPr/>
          </p:nvGrpSpPr>
          <p:grpSpPr>
            <a:xfrm>
              <a:off x="3809475" y="2556015"/>
              <a:ext cx="1447600" cy="1483325"/>
              <a:chOff x="1337800" y="1599925"/>
              <a:chExt cx="1447600" cy="1483325"/>
            </a:xfrm>
          </p:grpSpPr>
          <p:sp>
            <p:nvSpPr>
              <p:cNvPr id="276" name="Google Shape;276;p32"/>
              <p:cNvSpPr/>
              <p:nvPr/>
            </p:nvSpPr>
            <p:spPr>
              <a:xfrm>
                <a:off x="1337800" y="1599925"/>
                <a:ext cx="1447600" cy="1483325"/>
              </a:xfrm>
              <a:custGeom>
                <a:rect b="b" l="l" r="r" t="t"/>
                <a:pathLst>
                  <a:path extrusionOk="0" h="59333" w="57904">
                    <a:moveTo>
                      <a:pt x="28392" y="16853"/>
                    </a:moveTo>
                    <a:cubicBezTo>
                      <a:pt x="32981" y="16853"/>
                      <a:pt x="37270" y="19273"/>
                      <a:pt x="39575" y="23314"/>
                    </a:cubicBezTo>
                    <a:cubicBezTo>
                      <a:pt x="43162" y="29514"/>
                      <a:pt x="41004" y="37417"/>
                      <a:pt x="34803" y="40973"/>
                    </a:cubicBezTo>
                    <a:cubicBezTo>
                      <a:pt x="32800" y="42116"/>
                      <a:pt x="30578" y="42682"/>
                      <a:pt x="28364" y="42682"/>
                    </a:cubicBezTo>
                    <a:cubicBezTo>
                      <a:pt x="25572" y="42682"/>
                      <a:pt x="22793" y="41781"/>
                      <a:pt x="20487" y="40001"/>
                    </a:cubicBezTo>
                    <a:cubicBezTo>
                      <a:pt x="16353" y="36809"/>
                      <a:pt x="14560" y="31429"/>
                      <a:pt x="15927" y="26383"/>
                    </a:cubicBezTo>
                    <a:cubicBezTo>
                      <a:pt x="17295" y="21338"/>
                      <a:pt x="21551" y="17630"/>
                      <a:pt x="26718" y="16961"/>
                    </a:cubicBezTo>
                    <a:cubicBezTo>
                      <a:pt x="27278" y="16889"/>
                      <a:pt x="27837" y="16853"/>
                      <a:pt x="28392" y="16853"/>
                    </a:cubicBezTo>
                    <a:close/>
                    <a:moveTo>
                      <a:pt x="29849" y="0"/>
                    </a:moveTo>
                    <a:lnTo>
                      <a:pt x="23283" y="669"/>
                    </a:lnTo>
                    <a:lnTo>
                      <a:pt x="22888" y="6231"/>
                    </a:lnTo>
                    <a:lnTo>
                      <a:pt x="17994" y="8724"/>
                    </a:lnTo>
                    <a:lnTo>
                      <a:pt x="12827" y="5076"/>
                    </a:lnTo>
                    <a:lnTo>
                      <a:pt x="7569" y="8906"/>
                    </a:lnTo>
                    <a:lnTo>
                      <a:pt x="10274" y="14772"/>
                    </a:lnTo>
                    <a:lnTo>
                      <a:pt x="7143" y="19484"/>
                    </a:lnTo>
                    <a:lnTo>
                      <a:pt x="1459" y="19180"/>
                    </a:lnTo>
                    <a:lnTo>
                      <a:pt x="0" y="26201"/>
                    </a:lnTo>
                    <a:lnTo>
                      <a:pt x="5410" y="28298"/>
                    </a:lnTo>
                    <a:lnTo>
                      <a:pt x="5866" y="34195"/>
                    </a:lnTo>
                    <a:lnTo>
                      <a:pt x="243" y="37417"/>
                    </a:lnTo>
                    <a:lnTo>
                      <a:pt x="2918" y="43496"/>
                    </a:lnTo>
                    <a:lnTo>
                      <a:pt x="8724" y="42584"/>
                    </a:lnTo>
                    <a:lnTo>
                      <a:pt x="12553" y="47022"/>
                    </a:lnTo>
                    <a:lnTo>
                      <a:pt x="10547" y="52554"/>
                    </a:lnTo>
                    <a:lnTo>
                      <a:pt x="15867" y="56323"/>
                    </a:lnTo>
                    <a:lnTo>
                      <a:pt x="20031" y="51825"/>
                    </a:lnTo>
                    <a:lnTo>
                      <a:pt x="25776" y="53375"/>
                    </a:lnTo>
                    <a:lnTo>
                      <a:pt x="27569" y="59332"/>
                    </a:lnTo>
                    <a:lnTo>
                      <a:pt x="33982" y="58907"/>
                    </a:lnTo>
                    <a:lnTo>
                      <a:pt x="34803" y="53557"/>
                    </a:lnTo>
                    <a:lnTo>
                      <a:pt x="40274" y="50426"/>
                    </a:lnTo>
                    <a:lnTo>
                      <a:pt x="44773" y="53983"/>
                    </a:lnTo>
                    <a:lnTo>
                      <a:pt x="50457" y="49758"/>
                    </a:lnTo>
                    <a:lnTo>
                      <a:pt x="47569" y="44773"/>
                    </a:lnTo>
                    <a:lnTo>
                      <a:pt x="50366" y="39758"/>
                    </a:lnTo>
                    <a:lnTo>
                      <a:pt x="56110" y="40183"/>
                    </a:lnTo>
                    <a:lnTo>
                      <a:pt x="57904" y="33618"/>
                    </a:lnTo>
                    <a:lnTo>
                      <a:pt x="52980" y="30973"/>
                    </a:lnTo>
                    <a:lnTo>
                      <a:pt x="52311" y="25016"/>
                    </a:lnTo>
                    <a:lnTo>
                      <a:pt x="57114" y="21794"/>
                    </a:lnTo>
                    <a:lnTo>
                      <a:pt x="53952" y="16292"/>
                    </a:lnTo>
                    <a:lnTo>
                      <a:pt x="48998" y="17022"/>
                    </a:lnTo>
                    <a:lnTo>
                      <a:pt x="44925" y="11915"/>
                    </a:lnTo>
                    <a:lnTo>
                      <a:pt x="47022" y="6809"/>
                    </a:lnTo>
                    <a:lnTo>
                      <a:pt x="41551" y="3161"/>
                    </a:lnTo>
                    <a:lnTo>
                      <a:pt x="37448" y="7295"/>
                    </a:lnTo>
                    <a:lnTo>
                      <a:pt x="32037" y="6353"/>
                    </a:lnTo>
                    <a:lnTo>
                      <a:pt x="2984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1893275" y="2201725"/>
                <a:ext cx="297125" cy="266725"/>
              </a:xfrm>
              <a:custGeom>
                <a:rect b="b" l="l" r="r" t="t"/>
                <a:pathLst>
                  <a:path extrusionOk="0" h="10669" w="11885">
                    <a:moveTo>
                      <a:pt x="5922" y="0"/>
                    </a:moveTo>
                    <a:cubicBezTo>
                      <a:pt x="3616" y="0"/>
                      <a:pt x="1497" y="1508"/>
                      <a:pt x="821" y="3862"/>
                    </a:cubicBezTo>
                    <a:cubicBezTo>
                      <a:pt x="0" y="6688"/>
                      <a:pt x="1642" y="9637"/>
                      <a:pt x="4468" y="10457"/>
                    </a:cubicBezTo>
                    <a:cubicBezTo>
                      <a:pt x="4962" y="10601"/>
                      <a:pt x="5459" y="10669"/>
                      <a:pt x="5948" y="10669"/>
                    </a:cubicBezTo>
                    <a:cubicBezTo>
                      <a:pt x="8260" y="10669"/>
                      <a:pt x="10387" y="9143"/>
                      <a:pt x="11064" y="6810"/>
                    </a:cubicBezTo>
                    <a:cubicBezTo>
                      <a:pt x="11885" y="3983"/>
                      <a:pt x="10244" y="1035"/>
                      <a:pt x="7417" y="214"/>
                    </a:cubicBezTo>
                    <a:cubicBezTo>
                      <a:pt x="6918" y="69"/>
                      <a:pt x="6416" y="0"/>
                      <a:pt x="59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32"/>
            <p:cNvSpPr/>
            <p:nvPr/>
          </p:nvSpPr>
          <p:spPr>
            <a:xfrm>
              <a:off x="7839725" y="2431890"/>
              <a:ext cx="138325" cy="224225"/>
            </a:xfrm>
            <a:custGeom>
              <a:rect b="b" l="l" r="r" t="t"/>
              <a:pathLst>
                <a:path extrusionOk="0" h="8969" w="5533">
                  <a:moveTo>
                    <a:pt x="5470" y="0"/>
                  </a:moveTo>
                  <a:cubicBezTo>
                    <a:pt x="5392" y="0"/>
                    <a:pt x="4153" y="1965"/>
                    <a:pt x="2645" y="4408"/>
                  </a:cubicBezTo>
                  <a:cubicBezTo>
                    <a:pt x="1155" y="6900"/>
                    <a:pt x="0" y="8937"/>
                    <a:pt x="61" y="8967"/>
                  </a:cubicBezTo>
                  <a:cubicBezTo>
                    <a:pt x="62" y="8968"/>
                    <a:pt x="63" y="8969"/>
                    <a:pt x="65" y="8969"/>
                  </a:cubicBezTo>
                  <a:cubicBezTo>
                    <a:pt x="159" y="8969"/>
                    <a:pt x="1391" y="7015"/>
                    <a:pt x="2888" y="4560"/>
                  </a:cubicBezTo>
                  <a:cubicBezTo>
                    <a:pt x="4377" y="2067"/>
                    <a:pt x="5532" y="31"/>
                    <a:pt x="5472" y="1"/>
                  </a:cubicBezTo>
                  <a:cubicBezTo>
                    <a:pt x="5471" y="0"/>
                    <a:pt x="5471" y="0"/>
                    <a:pt x="54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7374675" y="1558765"/>
              <a:ext cx="1447625" cy="1482575"/>
              <a:chOff x="4979200" y="1517075"/>
              <a:chExt cx="1447625" cy="1482575"/>
            </a:xfrm>
          </p:grpSpPr>
          <p:sp>
            <p:nvSpPr>
              <p:cNvPr id="280" name="Google Shape;280;p32"/>
              <p:cNvSpPr/>
              <p:nvPr/>
            </p:nvSpPr>
            <p:spPr>
              <a:xfrm>
                <a:off x="4979200" y="1517075"/>
                <a:ext cx="1447625" cy="1482575"/>
              </a:xfrm>
              <a:custGeom>
                <a:rect b="b" l="l" r="r" t="t"/>
                <a:pathLst>
                  <a:path extrusionOk="0" h="59303" w="57905">
                    <a:moveTo>
                      <a:pt x="28378" y="16825"/>
                    </a:moveTo>
                    <a:cubicBezTo>
                      <a:pt x="32972" y="16825"/>
                      <a:pt x="37268" y="19270"/>
                      <a:pt x="39575" y="23314"/>
                    </a:cubicBezTo>
                    <a:cubicBezTo>
                      <a:pt x="43162" y="29515"/>
                      <a:pt x="41004" y="37418"/>
                      <a:pt x="34803" y="40974"/>
                    </a:cubicBezTo>
                    <a:cubicBezTo>
                      <a:pt x="32812" y="42110"/>
                      <a:pt x="30604" y="42670"/>
                      <a:pt x="28403" y="42670"/>
                    </a:cubicBezTo>
                    <a:cubicBezTo>
                      <a:pt x="25598" y="42670"/>
                      <a:pt x="22804" y="41760"/>
                      <a:pt x="20487" y="39971"/>
                    </a:cubicBezTo>
                    <a:cubicBezTo>
                      <a:pt x="16353" y="36780"/>
                      <a:pt x="14560" y="31430"/>
                      <a:pt x="15928" y="26384"/>
                    </a:cubicBezTo>
                    <a:cubicBezTo>
                      <a:pt x="17295" y="21339"/>
                      <a:pt x="21551" y="17630"/>
                      <a:pt x="26718" y="16931"/>
                    </a:cubicBezTo>
                    <a:cubicBezTo>
                      <a:pt x="27274" y="16860"/>
                      <a:pt x="27828" y="16825"/>
                      <a:pt x="28378" y="16825"/>
                    </a:cubicBezTo>
                    <a:close/>
                    <a:moveTo>
                      <a:pt x="29849" y="1"/>
                    </a:moveTo>
                    <a:lnTo>
                      <a:pt x="23253" y="700"/>
                    </a:lnTo>
                    <a:lnTo>
                      <a:pt x="22888" y="6262"/>
                    </a:lnTo>
                    <a:lnTo>
                      <a:pt x="17994" y="8725"/>
                    </a:lnTo>
                    <a:lnTo>
                      <a:pt x="12797" y="5077"/>
                    </a:lnTo>
                    <a:lnTo>
                      <a:pt x="7538" y="8907"/>
                    </a:lnTo>
                    <a:lnTo>
                      <a:pt x="10274" y="14773"/>
                    </a:lnTo>
                    <a:lnTo>
                      <a:pt x="7143" y="19485"/>
                    </a:lnTo>
                    <a:lnTo>
                      <a:pt x="1459" y="19211"/>
                    </a:lnTo>
                    <a:lnTo>
                      <a:pt x="0" y="26202"/>
                    </a:lnTo>
                    <a:lnTo>
                      <a:pt x="5411" y="28269"/>
                    </a:lnTo>
                    <a:lnTo>
                      <a:pt x="5867" y="34166"/>
                    </a:lnTo>
                    <a:lnTo>
                      <a:pt x="274" y="37388"/>
                    </a:lnTo>
                    <a:lnTo>
                      <a:pt x="2918" y="43467"/>
                    </a:lnTo>
                    <a:lnTo>
                      <a:pt x="8754" y="42555"/>
                    </a:lnTo>
                    <a:lnTo>
                      <a:pt x="12584" y="46993"/>
                    </a:lnTo>
                    <a:lnTo>
                      <a:pt x="10578" y="52525"/>
                    </a:lnTo>
                    <a:lnTo>
                      <a:pt x="15897" y="56294"/>
                    </a:lnTo>
                    <a:lnTo>
                      <a:pt x="20031" y="51795"/>
                    </a:lnTo>
                    <a:lnTo>
                      <a:pt x="25806" y="53345"/>
                    </a:lnTo>
                    <a:lnTo>
                      <a:pt x="27600" y="59303"/>
                    </a:lnTo>
                    <a:lnTo>
                      <a:pt x="33983" y="58877"/>
                    </a:lnTo>
                    <a:lnTo>
                      <a:pt x="34803" y="53558"/>
                    </a:lnTo>
                    <a:lnTo>
                      <a:pt x="40305" y="50397"/>
                    </a:lnTo>
                    <a:lnTo>
                      <a:pt x="44803" y="53984"/>
                    </a:lnTo>
                    <a:lnTo>
                      <a:pt x="50457" y="49759"/>
                    </a:lnTo>
                    <a:lnTo>
                      <a:pt x="47600" y="44743"/>
                    </a:lnTo>
                    <a:lnTo>
                      <a:pt x="50396" y="39728"/>
                    </a:lnTo>
                    <a:lnTo>
                      <a:pt x="56141" y="40154"/>
                    </a:lnTo>
                    <a:lnTo>
                      <a:pt x="57904" y="33649"/>
                    </a:lnTo>
                    <a:lnTo>
                      <a:pt x="52980" y="30974"/>
                    </a:lnTo>
                    <a:lnTo>
                      <a:pt x="52311" y="25017"/>
                    </a:lnTo>
                    <a:lnTo>
                      <a:pt x="57114" y="21764"/>
                    </a:lnTo>
                    <a:lnTo>
                      <a:pt x="53953" y="16293"/>
                    </a:lnTo>
                    <a:lnTo>
                      <a:pt x="49028" y="17023"/>
                    </a:lnTo>
                    <a:lnTo>
                      <a:pt x="44955" y="11886"/>
                    </a:lnTo>
                    <a:lnTo>
                      <a:pt x="47053" y="6779"/>
                    </a:lnTo>
                    <a:lnTo>
                      <a:pt x="41551" y="3132"/>
                    </a:lnTo>
                    <a:lnTo>
                      <a:pt x="37448" y="7296"/>
                    </a:lnTo>
                    <a:lnTo>
                      <a:pt x="32037" y="6354"/>
                    </a:lnTo>
                    <a:lnTo>
                      <a:pt x="29849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5535425" y="2118575"/>
                <a:ext cx="296400" cy="266675"/>
              </a:xfrm>
              <a:custGeom>
                <a:rect b="b" l="l" r="r" t="t"/>
                <a:pathLst>
                  <a:path extrusionOk="0" h="10667" w="11856">
                    <a:moveTo>
                      <a:pt x="5904" y="1"/>
                    </a:moveTo>
                    <a:cubicBezTo>
                      <a:pt x="3571" y="1"/>
                      <a:pt x="1418" y="1558"/>
                      <a:pt x="761" y="3935"/>
                    </a:cubicBezTo>
                    <a:cubicBezTo>
                      <a:pt x="1" y="6762"/>
                      <a:pt x="1673" y="9710"/>
                      <a:pt x="4499" y="10470"/>
                    </a:cubicBezTo>
                    <a:cubicBezTo>
                      <a:pt x="4979" y="10603"/>
                      <a:pt x="5461" y="10666"/>
                      <a:pt x="5934" y="10666"/>
                    </a:cubicBezTo>
                    <a:cubicBezTo>
                      <a:pt x="8277" y="10666"/>
                      <a:pt x="10407" y="9114"/>
                      <a:pt x="11065" y="6762"/>
                    </a:cubicBezTo>
                    <a:cubicBezTo>
                      <a:pt x="11855" y="3905"/>
                      <a:pt x="10183" y="987"/>
                      <a:pt x="7326" y="197"/>
                    </a:cubicBezTo>
                    <a:cubicBezTo>
                      <a:pt x="6852" y="64"/>
                      <a:pt x="6374" y="1"/>
                      <a:pt x="590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32"/>
            <p:cNvGrpSpPr/>
            <p:nvPr/>
          </p:nvGrpSpPr>
          <p:grpSpPr>
            <a:xfrm>
              <a:off x="6645925" y="2682665"/>
              <a:ext cx="712050" cy="730275"/>
              <a:chOff x="4250450" y="2640975"/>
              <a:chExt cx="712050" cy="730275"/>
            </a:xfrm>
          </p:grpSpPr>
          <p:sp>
            <p:nvSpPr>
              <p:cNvPr id="283" name="Google Shape;283;p32"/>
              <p:cNvSpPr/>
              <p:nvPr/>
            </p:nvSpPr>
            <p:spPr>
              <a:xfrm>
                <a:off x="4250450" y="2640975"/>
                <a:ext cx="712050" cy="730275"/>
              </a:xfrm>
              <a:custGeom>
                <a:rect b="b" l="l" r="r" t="t"/>
                <a:pathLst>
                  <a:path extrusionOk="0" h="29211" w="28482">
                    <a:moveTo>
                      <a:pt x="14000" y="8296"/>
                    </a:moveTo>
                    <a:cubicBezTo>
                      <a:pt x="16115" y="8296"/>
                      <a:pt x="18239" y="9320"/>
                      <a:pt x="19484" y="11490"/>
                    </a:cubicBezTo>
                    <a:cubicBezTo>
                      <a:pt x="21217" y="14529"/>
                      <a:pt x="20183" y="18420"/>
                      <a:pt x="17144" y="20183"/>
                    </a:cubicBezTo>
                    <a:cubicBezTo>
                      <a:pt x="16105" y="20773"/>
                      <a:pt x="15025" y="21038"/>
                      <a:pt x="13980" y="21038"/>
                    </a:cubicBezTo>
                    <a:cubicBezTo>
                      <a:pt x="10071" y="21038"/>
                      <a:pt x="6661" y="17326"/>
                      <a:pt x="7812" y="13009"/>
                    </a:cubicBezTo>
                    <a:cubicBezTo>
                      <a:pt x="8646" y="9948"/>
                      <a:pt x="11315" y="8296"/>
                      <a:pt x="14000" y="8296"/>
                    </a:cubicBezTo>
                    <a:close/>
                    <a:moveTo>
                      <a:pt x="14682" y="0"/>
                    </a:moveTo>
                    <a:lnTo>
                      <a:pt x="11460" y="365"/>
                    </a:lnTo>
                    <a:lnTo>
                      <a:pt x="11278" y="3100"/>
                    </a:lnTo>
                    <a:lnTo>
                      <a:pt x="8846" y="4316"/>
                    </a:lnTo>
                    <a:lnTo>
                      <a:pt x="6323" y="2492"/>
                    </a:lnTo>
                    <a:lnTo>
                      <a:pt x="3739" y="4407"/>
                    </a:lnTo>
                    <a:lnTo>
                      <a:pt x="5077" y="7295"/>
                    </a:lnTo>
                    <a:lnTo>
                      <a:pt x="3527" y="9635"/>
                    </a:lnTo>
                    <a:lnTo>
                      <a:pt x="730" y="9483"/>
                    </a:lnTo>
                    <a:lnTo>
                      <a:pt x="1" y="12918"/>
                    </a:lnTo>
                    <a:lnTo>
                      <a:pt x="2676" y="13952"/>
                    </a:lnTo>
                    <a:lnTo>
                      <a:pt x="2888" y="16839"/>
                    </a:lnTo>
                    <a:lnTo>
                      <a:pt x="122" y="18420"/>
                    </a:lnTo>
                    <a:lnTo>
                      <a:pt x="1460" y="21429"/>
                    </a:lnTo>
                    <a:lnTo>
                      <a:pt x="4317" y="20973"/>
                    </a:lnTo>
                    <a:lnTo>
                      <a:pt x="6201" y="23161"/>
                    </a:lnTo>
                    <a:lnTo>
                      <a:pt x="5229" y="25867"/>
                    </a:lnTo>
                    <a:lnTo>
                      <a:pt x="7843" y="27721"/>
                    </a:lnTo>
                    <a:lnTo>
                      <a:pt x="9879" y="25502"/>
                    </a:lnTo>
                    <a:lnTo>
                      <a:pt x="12706" y="26262"/>
                    </a:lnTo>
                    <a:lnTo>
                      <a:pt x="13588" y="29210"/>
                    </a:lnTo>
                    <a:lnTo>
                      <a:pt x="16718" y="28997"/>
                    </a:lnTo>
                    <a:lnTo>
                      <a:pt x="17144" y="26353"/>
                    </a:lnTo>
                    <a:lnTo>
                      <a:pt x="19849" y="24803"/>
                    </a:lnTo>
                    <a:lnTo>
                      <a:pt x="22038" y="26566"/>
                    </a:lnTo>
                    <a:lnTo>
                      <a:pt x="24834" y="24499"/>
                    </a:lnTo>
                    <a:lnTo>
                      <a:pt x="23436" y="22037"/>
                    </a:lnTo>
                    <a:lnTo>
                      <a:pt x="24804" y="19575"/>
                    </a:lnTo>
                    <a:lnTo>
                      <a:pt x="27630" y="19788"/>
                    </a:lnTo>
                    <a:lnTo>
                      <a:pt x="28482" y="16566"/>
                    </a:lnTo>
                    <a:lnTo>
                      <a:pt x="26080" y="15259"/>
                    </a:lnTo>
                    <a:lnTo>
                      <a:pt x="25746" y="12341"/>
                    </a:lnTo>
                    <a:lnTo>
                      <a:pt x="28086" y="10730"/>
                    </a:lnTo>
                    <a:lnTo>
                      <a:pt x="26536" y="8024"/>
                    </a:lnTo>
                    <a:lnTo>
                      <a:pt x="24105" y="8389"/>
                    </a:lnTo>
                    <a:lnTo>
                      <a:pt x="22098" y="5866"/>
                    </a:lnTo>
                    <a:lnTo>
                      <a:pt x="23132" y="3374"/>
                    </a:lnTo>
                    <a:lnTo>
                      <a:pt x="20427" y="1581"/>
                    </a:lnTo>
                    <a:lnTo>
                      <a:pt x="18421" y="3617"/>
                    </a:lnTo>
                    <a:lnTo>
                      <a:pt x="15776" y="3131"/>
                    </a:lnTo>
                    <a:lnTo>
                      <a:pt x="1468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4523250" y="2937400"/>
                <a:ext cx="147450" cy="131325"/>
              </a:xfrm>
              <a:custGeom>
                <a:rect b="b" l="l" r="r" t="t"/>
                <a:pathLst>
                  <a:path extrusionOk="0" h="5253" w="5898">
                    <a:moveTo>
                      <a:pt x="2965" y="1"/>
                    </a:moveTo>
                    <a:cubicBezTo>
                      <a:pt x="1858" y="1"/>
                      <a:pt x="827" y="711"/>
                      <a:pt x="457" y="1821"/>
                    </a:cubicBezTo>
                    <a:cubicBezTo>
                      <a:pt x="1" y="3189"/>
                      <a:pt x="761" y="4678"/>
                      <a:pt x="2159" y="5134"/>
                    </a:cubicBezTo>
                    <a:cubicBezTo>
                      <a:pt x="2416" y="5214"/>
                      <a:pt x="2678" y="5252"/>
                      <a:pt x="2936" y="5252"/>
                    </a:cubicBezTo>
                    <a:cubicBezTo>
                      <a:pt x="4049" y="5252"/>
                      <a:pt x="5096" y="4543"/>
                      <a:pt x="5442" y="3432"/>
                    </a:cubicBezTo>
                    <a:cubicBezTo>
                      <a:pt x="5898" y="2064"/>
                      <a:pt x="5138" y="575"/>
                      <a:pt x="3739" y="119"/>
                    </a:cubicBezTo>
                    <a:cubicBezTo>
                      <a:pt x="3482" y="39"/>
                      <a:pt x="3222" y="1"/>
                      <a:pt x="296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32"/>
            <p:cNvSpPr/>
            <p:nvPr/>
          </p:nvSpPr>
          <p:spPr>
            <a:xfrm>
              <a:off x="6683175" y="622590"/>
              <a:ext cx="1142125" cy="1170250"/>
            </a:xfrm>
            <a:custGeom>
              <a:rect b="b" l="l" r="r" t="t"/>
              <a:pathLst>
                <a:path extrusionOk="0" h="46810" w="45685">
                  <a:moveTo>
                    <a:pt x="22432" y="13277"/>
                  </a:moveTo>
                  <a:cubicBezTo>
                    <a:pt x="25829" y="13277"/>
                    <a:pt x="29246" y="14930"/>
                    <a:pt x="31247" y="18420"/>
                  </a:cubicBezTo>
                  <a:cubicBezTo>
                    <a:pt x="34043" y="23314"/>
                    <a:pt x="32372" y="29545"/>
                    <a:pt x="27478" y="32342"/>
                  </a:cubicBezTo>
                  <a:cubicBezTo>
                    <a:pt x="25806" y="33299"/>
                    <a:pt x="24067" y="33730"/>
                    <a:pt x="22386" y="33730"/>
                  </a:cubicBezTo>
                  <a:cubicBezTo>
                    <a:pt x="16118" y="33730"/>
                    <a:pt x="10660" y="27748"/>
                    <a:pt x="12554" y="20822"/>
                  </a:cubicBezTo>
                  <a:cubicBezTo>
                    <a:pt x="13877" y="15917"/>
                    <a:pt x="18138" y="13277"/>
                    <a:pt x="22432" y="13277"/>
                  </a:cubicBezTo>
                  <a:close/>
                  <a:moveTo>
                    <a:pt x="23557" y="1"/>
                  </a:moveTo>
                  <a:lnTo>
                    <a:pt x="18390" y="548"/>
                  </a:lnTo>
                  <a:lnTo>
                    <a:pt x="18086" y="4925"/>
                  </a:lnTo>
                  <a:lnTo>
                    <a:pt x="14195" y="6900"/>
                  </a:lnTo>
                  <a:lnTo>
                    <a:pt x="10122" y="4013"/>
                  </a:lnTo>
                  <a:lnTo>
                    <a:pt x="5958" y="7052"/>
                  </a:lnTo>
                  <a:lnTo>
                    <a:pt x="8116" y="11703"/>
                  </a:lnTo>
                  <a:lnTo>
                    <a:pt x="5654" y="15411"/>
                  </a:lnTo>
                  <a:lnTo>
                    <a:pt x="1155" y="15168"/>
                  </a:lnTo>
                  <a:lnTo>
                    <a:pt x="0" y="20700"/>
                  </a:lnTo>
                  <a:lnTo>
                    <a:pt x="4256" y="22341"/>
                  </a:lnTo>
                  <a:lnTo>
                    <a:pt x="4651" y="26992"/>
                  </a:lnTo>
                  <a:lnTo>
                    <a:pt x="213" y="29515"/>
                  </a:lnTo>
                  <a:lnTo>
                    <a:pt x="2341" y="34317"/>
                  </a:lnTo>
                  <a:lnTo>
                    <a:pt x="6900" y="33618"/>
                  </a:lnTo>
                  <a:lnTo>
                    <a:pt x="9940" y="37114"/>
                  </a:lnTo>
                  <a:lnTo>
                    <a:pt x="8359" y="41460"/>
                  </a:lnTo>
                  <a:lnTo>
                    <a:pt x="12554" y="44439"/>
                  </a:lnTo>
                  <a:lnTo>
                    <a:pt x="15836" y="40883"/>
                  </a:lnTo>
                  <a:lnTo>
                    <a:pt x="20396" y="42129"/>
                  </a:lnTo>
                  <a:lnTo>
                    <a:pt x="21794" y="46810"/>
                  </a:lnTo>
                  <a:lnTo>
                    <a:pt x="26870" y="46475"/>
                  </a:lnTo>
                  <a:lnTo>
                    <a:pt x="27508" y="42250"/>
                  </a:lnTo>
                  <a:lnTo>
                    <a:pt x="31824" y="39788"/>
                  </a:lnTo>
                  <a:lnTo>
                    <a:pt x="35381" y="42615"/>
                  </a:lnTo>
                  <a:lnTo>
                    <a:pt x="39819" y="39272"/>
                  </a:lnTo>
                  <a:lnTo>
                    <a:pt x="37539" y="35320"/>
                  </a:lnTo>
                  <a:lnTo>
                    <a:pt x="39758" y="31369"/>
                  </a:lnTo>
                  <a:lnTo>
                    <a:pt x="44317" y="31703"/>
                  </a:lnTo>
                  <a:lnTo>
                    <a:pt x="45685" y="26566"/>
                  </a:lnTo>
                  <a:lnTo>
                    <a:pt x="41794" y="24439"/>
                  </a:lnTo>
                  <a:lnTo>
                    <a:pt x="41277" y="19758"/>
                  </a:lnTo>
                  <a:lnTo>
                    <a:pt x="45077" y="17205"/>
                  </a:lnTo>
                  <a:lnTo>
                    <a:pt x="42585" y="12858"/>
                  </a:lnTo>
                  <a:lnTo>
                    <a:pt x="38694" y="13435"/>
                  </a:lnTo>
                  <a:lnTo>
                    <a:pt x="35472" y="9423"/>
                  </a:lnTo>
                  <a:lnTo>
                    <a:pt x="37144" y="5381"/>
                  </a:lnTo>
                  <a:lnTo>
                    <a:pt x="32797" y="2493"/>
                  </a:lnTo>
                  <a:lnTo>
                    <a:pt x="29575" y="5776"/>
                  </a:lnTo>
                  <a:lnTo>
                    <a:pt x="25289" y="5016"/>
                  </a:lnTo>
                  <a:lnTo>
                    <a:pt x="235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37588" y="1102715"/>
              <a:ext cx="233300" cy="210000"/>
            </a:xfrm>
            <a:custGeom>
              <a:rect b="b" l="l" r="r" t="t"/>
              <a:pathLst>
                <a:path extrusionOk="0" h="8400" w="9332">
                  <a:moveTo>
                    <a:pt x="4657" y="1"/>
                  </a:moveTo>
                  <a:cubicBezTo>
                    <a:pt x="4284" y="1"/>
                    <a:pt x="3904" y="50"/>
                    <a:pt x="3526" y="152"/>
                  </a:cubicBezTo>
                  <a:cubicBezTo>
                    <a:pt x="1307" y="790"/>
                    <a:pt x="0" y="3100"/>
                    <a:pt x="638" y="5350"/>
                  </a:cubicBezTo>
                  <a:cubicBezTo>
                    <a:pt x="1167" y="7187"/>
                    <a:pt x="2842" y="8399"/>
                    <a:pt x="4662" y="8399"/>
                  </a:cubicBezTo>
                  <a:cubicBezTo>
                    <a:pt x="5040" y="8399"/>
                    <a:pt x="5424" y="8347"/>
                    <a:pt x="5806" y="8237"/>
                  </a:cubicBezTo>
                  <a:cubicBezTo>
                    <a:pt x="8055" y="7599"/>
                    <a:pt x="9332" y="5289"/>
                    <a:pt x="8724" y="3070"/>
                  </a:cubicBezTo>
                  <a:cubicBezTo>
                    <a:pt x="8193" y="1199"/>
                    <a:pt x="6505" y="1"/>
                    <a:pt x="465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2"/>
            <p:cNvGrpSpPr/>
            <p:nvPr/>
          </p:nvGrpSpPr>
          <p:grpSpPr>
            <a:xfrm>
              <a:off x="5599550" y="1147665"/>
              <a:ext cx="297900" cy="304000"/>
              <a:chOff x="3204075" y="1105975"/>
              <a:chExt cx="297900" cy="304000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3204075" y="1105975"/>
                <a:ext cx="297900" cy="304000"/>
              </a:xfrm>
              <a:custGeom>
                <a:rect b="b" l="l" r="r" t="t"/>
                <a:pathLst>
                  <a:path extrusionOk="0" h="12160" w="11916">
                    <a:moveTo>
                      <a:pt x="5854" y="3456"/>
                    </a:moveTo>
                    <a:cubicBezTo>
                      <a:pt x="6743" y="3456"/>
                      <a:pt x="7636" y="3888"/>
                      <a:pt x="8147" y="4803"/>
                    </a:cubicBezTo>
                    <a:cubicBezTo>
                      <a:pt x="8876" y="6080"/>
                      <a:pt x="8420" y="7691"/>
                      <a:pt x="7174" y="8421"/>
                    </a:cubicBezTo>
                    <a:cubicBezTo>
                      <a:pt x="6735" y="8672"/>
                      <a:pt x="6278" y="8786"/>
                      <a:pt x="5836" y="8786"/>
                    </a:cubicBezTo>
                    <a:cubicBezTo>
                      <a:pt x="4201" y="8786"/>
                      <a:pt x="2781" y="7231"/>
                      <a:pt x="3284" y="5411"/>
                    </a:cubicBezTo>
                    <a:cubicBezTo>
                      <a:pt x="3622" y="4141"/>
                      <a:pt x="4735" y="3456"/>
                      <a:pt x="5854" y="3456"/>
                    </a:cubicBezTo>
                    <a:close/>
                    <a:moveTo>
                      <a:pt x="6110" y="1"/>
                    </a:moveTo>
                    <a:lnTo>
                      <a:pt x="4773" y="153"/>
                    </a:lnTo>
                    <a:lnTo>
                      <a:pt x="4712" y="1278"/>
                    </a:lnTo>
                    <a:lnTo>
                      <a:pt x="3709" y="1794"/>
                    </a:lnTo>
                    <a:lnTo>
                      <a:pt x="2645" y="1034"/>
                    </a:lnTo>
                    <a:lnTo>
                      <a:pt x="1551" y="1825"/>
                    </a:lnTo>
                    <a:lnTo>
                      <a:pt x="2129" y="3041"/>
                    </a:lnTo>
                    <a:lnTo>
                      <a:pt x="1490" y="3983"/>
                    </a:lnTo>
                    <a:lnTo>
                      <a:pt x="305" y="3922"/>
                    </a:lnTo>
                    <a:lnTo>
                      <a:pt x="1" y="5381"/>
                    </a:lnTo>
                    <a:lnTo>
                      <a:pt x="1125" y="5807"/>
                    </a:lnTo>
                    <a:lnTo>
                      <a:pt x="1217" y="6992"/>
                    </a:lnTo>
                    <a:lnTo>
                      <a:pt x="92" y="7661"/>
                    </a:lnTo>
                    <a:lnTo>
                      <a:pt x="639" y="8907"/>
                    </a:lnTo>
                    <a:lnTo>
                      <a:pt x="1825" y="8725"/>
                    </a:lnTo>
                    <a:lnTo>
                      <a:pt x="2615" y="9636"/>
                    </a:lnTo>
                    <a:lnTo>
                      <a:pt x="2220" y="10791"/>
                    </a:lnTo>
                    <a:lnTo>
                      <a:pt x="3284" y="11551"/>
                    </a:lnTo>
                    <a:lnTo>
                      <a:pt x="4135" y="10639"/>
                    </a:lnTo>
                    <a:lnTo>
                      <a:pt x="5320" y="10943"/>
                    </a:lnTo>
                    <a:lnTo>
                      <a:pt x="5715" y="12159"/>
                    </a:lnTo>
                    <a:lnTo>
                      <a:pt x="7022" y="12068"/>
                    </a:lnTo>
                    <a:lnTo>
                      <a:pt x="7174" y="10974"/>
                    </a:lnTo>
                    <a:lnTo>
                      <a:pt x="8299" y="10335"/>
                    </a:lnTo>
                    <a:lnTo>
                      <a:pt x="9211" y="11065"/>
                    </a:lnTo>
                    <a:lnTo>
                      <a:pt x="10366" y="10214"/>
                    </a:lnTo>
                    <a:lnTo>
                      <a:pt x="9788" y="9180"/>
                    </a:lnTo>
                    <a:lnTo>
                      <a:pt x="10366" y="8147"/>
                    </a:lnTo>
                    <a:lnTo>
                      <a:pt x="11551" y="8238"/>
                    </a:lnTo>
                    <a:lnTo>
                      <a:pt x="11916" y="6901"/>
                    </a:lnTo>
                    <a:lnTo>
                      <a:pt x="10883" y="6354"/>
                    </a:lnTo>
                    <a:lnTo>
                      <a:pt x="10761" y="5138"/>
                    </a:lnTo>
                    <a:lnTo>
                      <a:pt x="11734" y="4500"/>
                    </a:lnTo>
                    <a:lnTo>
                      <a:pt x="11095" y="3344"/>
                    </a:lnTo>
                    <a:lnTo>
                      <a:pt x="10092" y="3496"/>
                    </a:lnTo>
                    <a:lnTo>
                      <a:pt x="9211" y="2463"/>
                    </a:lnTo>
                    <a:lnTo>
                      <a:pt x="9667" y="1430"/>
                    </a:lnTo>
                    <a:lnTo>
                      <a:pt x="8512" y="670"/>
                    </a:lnTo>
                    <a:lnTo>
                      <a:pt x="7691" y="1521"/>
                    </a:lnTo>
                    <a:lnTo>
                      <a:pt x="6566" y="1308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314275" y="1229950"/>
                <a:ext cx="69300" cy="54275"/>
              </a:xfrm>
              <a:custGeom>
                <a:rect b="b" l="l" r="r" t="t"/>
                <a:pathLst>
                  <a:path extrusionOk="0" h="2171" w="2772">
                    <a:moveTo>
                      <a:pt x="1393" y="1"/>
                    </a:moveTo>
                    <a:cubicBezTo>
                      <a:pt x="1208" y="1"/>
                      <a:pt x="1022" y="48"/>
                      <a:pt x="851" y="148"/>
                    </a:cubicBezTo>
                    <a:cubicBezTo>
                      <a:pt x="0" y="635"/>
                      <a:pt x="152" y="1881"/>
                      <a:pt x="1094" y="2124"/>
                    </a:cubicBezTo>
                    <a:cubicBezTo>
                      <a:pt x="1202" y="2155"/>
                      <a:pt x="1308" y="2170"/>
                      <a:pt x="1410" y="2170"/>
                    </a:cubicBezTo>
                    <a:cubicBezTo>
                      <a:pt x="2201" y="2170"/>
                      <a:pt x="2771" y="1297"/>
                      <a:pt x="2341" y="544"/>
                    </a:cubicBezTo>
                    <a:cubicBezTo>
                      <a:pt x="2137" y="197"/>
                      <a:pt x="1769" y="1"/>
                      <a:pt x="139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32"/>
            <p:cNvGrpSpPr/>
            <p:nvPr/>
          </p:nvGrpSpPr>
          <p:grpSpPr>
            <a:xfrm>
              <a:off x="8047925" y="961515"/>
              <a:ext cx="481050" cy="492425"/>
              <a:chOff x="5652450" y="919825"/>
              <a:chExt cx="481050" cy="4924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5652450" y="919825"/>
                <a:ext cx="481050" cy="492425"/>
              </a:xfrm>
              <a:custGeom>
                <a:rect b="b" l="l" r="r" t="t"/>
                <a:pathLst>
                  <a:path extrusionOk="0" h="19697" w="19242">
                    <a:moveTo>
                      <a:pt x="9456" y="5598"/>
                    </a:moveTo>
                    <a:cubicBezTo>
                      <a:pt x="10883" y="5598"/>
                      <a:pt x="12318" y="6290"/>
                      <a:pt x="13162" y="7751"/>
                    </a:cubicBezTo>
                    <a:cubicBezTo>
                      <a:pt x="14348" y="9818"/>
                      <a:pt x="13618" y="12432"/>
                      <a:pt x="11582" y="13617"/>
                    </a:cubicBezTo>
                    <a:lnTo>
                      <a:pt x="11582" y="13648"/>
                    </a:lnTo>
                    <a:cubicBezTo>
                      <a:pt x="10878" y="14044"/>
                      <a:pt x="10147" y="14223"/>
                      <a:pt x="9441" y="14223"/>
                    </a:cubicBezTo>
                    <a:cubicBezTo>
                      <a:pt x="6794" y="14223"/>
                      <a:pt x="4498" y="11712"/>
                      <a:pt x="5290" y="8784"/>
                    </a:cubicBezTo>
                    <a:cubicBezTo>
                      <a:pt x="5850" y="6711"/>
                      <a:pt x="7646" y="5598"/>
                      <a:pt x="9456" y="5598"/>
                    </a:cubicBezTo>
                    <a:close/>
                    <a:moveTo>
                      <a:pt x="9940" y="0"/>
                    </a:moveTo>
                    <a:lnTo>
                      <a:pt x="7752" y="213"/>
                    </a:lnTo>
                    <a:lnTo>
                      <a:pt x="7600" y="2067"/>
                    </a:lnTo>
                    <a:lnTo>
                      <a:pt x="5989" y="2888"/>
                    </a:lnTo>
                    <a:lnTo>
                      <a:pt x="4256" y="1672"/>
                    </a:lnTo>
                    <a:lnTo>
                      <a:pt x="2524" y="2948"/>
                    </a:lnTo>
                    <a:lnTo>
                      <a:pt x="3436" y="4894"/>
                    </a:lnTo>
                    <a:lnTo>
                      <a:pt x="2372" y="6505"/>
                    </a:lnTo>
                    <a:lnTo>
                      <a:pt x="487" y="6383"/>
                    </a:lnTo>
                    <a:lnTo>
                      <a:pt x="1" y="8724"/>
                    </a:lnTo>
                    <a:lnTo>
                      <a:pt x="1794" y="9423"/>
                    </a:lnTo>
                    <a:lnTo>
                      <a:pt x="1946" y="11368"/>
                    </a:lnTo>
                    <a:lnTo>
                      <a:pt x="92" y="12432"/>
                    </a:lnTo>
                    <a:lnTo>
                      <a:pt x="973" y="14468"/>
                    </a:lnTo>
                    <a:lnTo>
                      <a:pt x="2888" y="14164"/>
                    </a:lnTo>
                    <a:lnTo>
                      <a:pt x="4195" y="15623"/>
                    </a:lnTo>
                    <a:lnTo>
                      <a:pt x="3527" y="17447"/>
                    </a:lnTo>
                    <a:lnTo>
                      <a:pt x="5290" y="18693"/>
                    </a:lnTo>
                    <a:lnTo>
                      <a:pt x="6657" y="17204"/>
                    </a:lnTo>
                    <a:lnTo>
                      <a:pt x="8572" y="17721"/>
                    </a:lnTo>
                    <a:lnTo>
                      <a:pt x="9150" y="19696"/>
                    </a:lnTo>
                    <a:lnTo>
                      <a:pt x="11278" y="19544"/>
                    </a:lnTo>
                    <a:lnTo>
                      <a:pt x="11551" y="17781"/>
                    </a:lnTo>
                    <a:lnTo>
                      <a:pt x="13375" y="16718"/>
                    </a:lnTo>
                    <a:lnTo>
                      <a:pt x="14895" y="17933"/>
                    </a:lnTo>
                    <a:lnTo>
                      <a:pt x="16779" y="16505"/>
                    </a:lnTo>
                    <a:lnTo>
                      <a:pt x="15837" y="14864"/>
                    </a:lnTo>
                    <a:lnTo>
                      <a:pt x="16749" y="13192"/>
                    </a:lnTo>
                    <a:lnTo>
                      <a:pt x="18664" y="13344"/>
                    </a:lnTo>
                    <a:lnTo>
                      <a:pt x="19241" y="11155"/>
                    </a:lnTo>
                    <a:lnTo>
                      <a:pt x="17600" y="10304"/>
                    </a:lnTo>
                    <a:lnTo>
                      <a:pt x="17387" y="8328"/>
                    </a:lnTo>
                    <a:lnTo>
                      <a:pt x="18998" y="7265"/>
                    </a:lnTo>
                    <a:lnTo>
                      <a:pt x="17934" y="5441"/>
                    </a:lnTo>
                    <a:lnTo>
                      <a:pt x="16293" y="5654"/>
                    </a:lnTo>
                    <a:lnTo>
                      <a:pt x="14956" y="3982"/>
                    </a:lnTo>
                    <a:lnTo>
                      <a:pt x="15624" y="2249"/>
                    </a:lnTo>
                    <a:lnTo>
                      <a:pt x="13800" y="1034"/>
                    </a:lnTo>
                    <a:lnTo>
                      <a:pt x="12433" y="2432"/>
                    </a:lnTo>
                    <a:lnTo>
                      <a:pt x="10639" y="2097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5830275" y="1119750"/>
                <a:ext cx="112725" cy="88825"/>
              </a:xfrm>
              <a:custGeom>
                <a:rect b="b" l="l" r="r" t="t"/>
                <a:pathLst>
                  <a:path extrusionOk="0" h="3553" w="4509">
                    <a:moveTo>
                      <a:pt x="2269" y="0"/>
                    </a:moveTo>
                    <a:cubicBezTo>
                      <a:pt x="1963" y="0"/>
                      <a:pt x="1652" y="78"/>
                      <a:pt x="1368" y="240"/>
                    </a:cubicBezTo>
                    <a:cubicBezTo>
                      <a:pt x="0" y="1031"/>
                      <a:pt x="274" y="3067"/>
                      <a:pt x="1794" y="3493"/>
                    </a:cubicBezTo>
                    <a:cubicBezTo>
                      <a:pt x="1950" y="3533"/>
                      <a:pt x="2104" y="3552"/>
                      <a:pt x="2254" y="3552"/>
                    </a:cubicBezTo>
                    <a:cubicBezTo>
                      <a:pt x="3555" y="3552"/>
                      <a:pt x="4509" y="2105"/>
                      <a:pt x="3800" y="879"/>
                    </a:cubicBezTo>
                    <a:cubicBezTo>
                      <a:pt x="3476" y="311"/>
                      <a:pt x="2881" y="0"/>
                      <a:pt x="226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32"/>
            <p:cNvSpPr/>
            <p:nvPr/>
          </p:nvSpPr>
          <p:spPr>
            <a:xfrm>
              <a:off x="4824875" y="3313540"/>
              <a:ext cx="128050" cy="117800"/>
            </a:xfrm>
            <a:custGeom>
              <a:rect b="b" l="l" r="r" t="t"/>
              <a:pathLst>
                <a:path extrusionOk="0" h="4712" w="5122">
                  <a:moveTo>
                    <a:pt x="2721" y="1"/>
                  </a:moveTo>
                  <a:cubicBezTo>
                    <a:pt x="1547" y="1"/>
                    <a:pt x="518" y="868"/>
                    <a:pt x="379" y="2091"/>
                  </a:cubicBezTo>
                  <a:cubicBezTo>
                    <a:pt x="319" y="2577"/>
                    <a:pt x="440" y="3094"/>
                    <a:pt x="683" y="3519"/>
                  </a:cubicBezTo>
                  <a:cubicBezTo>
                    <a:pt x="927" y="3975"/>
                    <a:pt x="1322" y="4310"/>
                    <a:pt x="1778" y="4522"/>
                  </a:cubicBezTo>
                  <a:cubicBezTo>
                    <a:pt x="2080" y="4651"/>
                    <a:pt x="2394" y="4712"/>
                    <a:pt x="2703" y="4712"/>
                  </a:cubicBezTo>
                  <a:cubicBezTo>
                    <a:pt x="3635" y="4712"/>
                    <a:pt x="4520" y="4159"/>
                    <a:pt x="4908" y="3246"/>
                  </a:cubicBezTo>
                  <a:cubicBezTo>
                    <a:pt x="5091" y="2759"/>
                    <a:pt x="5121" y="2243"/>
                    <a:pt x="4969" y="1726"/>
                  </a:cubicBezTo>
                  <a:cubicBezTo>
                    <a:pt x="4908" y="1604"/>
                    <a:pt x="4878" y="1483"/>
                    <a:pt x="4787" y="1361"/>
                  </a:cubicBezTo>
                  <a:cubicBezTo>
                    <a:pt x="4787" y="1300"/>
                    <a:pt x="4756" y="1270"/>
                    <a:pt x="4726" y="1240"/>
                  </a:cubicBezTo>
                  <a:cubicBezTo>
                    <a:pt x="4696" y="1240"/>
                    <a:pt x="4787" y="1422"/>
                    <a:pt x="4878" y="1756"/>
                  </a:cubicBezTo>
                  <a:cubicBezTo>
                    <a:pt x="5000" y="2243"/>
                    <a:pt x="4969" y="2759"/>
                    <a:pt x="4756" y="3215"/>
                  </a:cubicBezTo>
                  <a:cubicBezTo>
                    <a:pt x="4387" y="4098"/>
                    <a:pt x="3568" y="4549"/>
                    <a:pt x="2748" y="4549"/>
                  </a:cubicBezTo>
                  <a:cubicBezTo>
                    <a:pt x="2015" y="4549"/>
                    <a:pt x="1282" y="4190"/>
                    <a:pt x="866" y="3458"/>
                  </a:cubicBezTo>
                  <a:cubicBezTo>
                    <a:pt x="1" y="1959"/>
                    <a:pt x="1105" y="159"/>
                    <a:pt x="2751" y="159"/>
                  </a:cubicBezTo>
                  <a:cubicBezTo>
                    <a:pt x="2840" y="159"/>
                    <a:pt x="2931" y="165"/>
                    <a:pt x="3024" y="176"/>
                  </a:cubicBezTo>
                  <a:cubicBezTo>
                    <a:pt x="3510" y="237"/>
                    <a:pt x="3996" y="480"/>
                    <a:pt x="4361" y="814"/>
                  </a:cubicBezTo>
                  <a:cubicBezTo>
                    <a:pt x="4604" y="1057"/>
                    <a:pt x="4696" y="1240"/>
                    <a:pt x="4726" y="1240"/>
                  </a:cubicBezTo>
                  <a:cubicBezTo>
                    <a:pt x="4726" y="1179"/>
                    <a:pt x="4696" y="1118"/>
                    <a:pt x="4665" y="1088"/>
                  </a:cubicBezTo>
                  <a:cubicBezTo>
                    <a:pt x="4574" y="966"/>
                    <a:pt x="4513" y="844"/>
                    <a:pt x="4422" y="723"/>
                  </a:cubicBezTo>
                  <a:cubicBezTo>
                    <a:pt x="4057" y="358"/>
                    <a:pt x="3571" y="85"/>
                    <a:pt x="3054" y="24"/>
                  </a:cubicBezTo>
                  <a:cubicBezTo>
                    <a:pt x="2942" y="8"/>
                    <a:pt x="2831" y="1"/>
                    <a:pt x="27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926300" y="3224465"/>
              <a:ext cx="67650" cy="102600"/>
            </a:xfrm>
            <a:custGeom>
              <a:rect b="b" l="l" r="r" t="t"/>
              <a:pathLst>
                <a:path extrusionOk="0" h="4104" w="2706">
                  <a:moveTo>
                    <a:pt x="2705" y="0"/>
                  </a:moveTo>
                  <a:cubicBezTo>
                    <a:pt x="1702" y="1307"/>
                    <a:pt x="791" y="2675"/>
                    <a:pt x="0" y="4104"/>
                  </a:cubicBezTo>
                  <a:cubicBezTo>
                    <a:pt x="547" y="3465"/>
                    <a:pt x="1003" y="2827"/>
                    <a:pt x="1429" y="2097"/>
                  </a:cubicBezTo>
                  <a:cubicBezTo>
                    <a:pt x="1915" y="1459"/>
                    <a:pt x="2341" y="730"/>
                    <a:pt x="2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946800" y="3388590"/>
              <a:ext cx="99575" cy="24550"/>
            </a:xfrm>
            <a:custGeom>
              <a:rect b="b" l="l" r="r" t="t"/>
              <a:pathLst>
                <a:path extrusionOk="0" h="982" w="3983">
                  <a:moveTo>
                    <a:pt x="31" y="1"/>
                  </a:moveTo>
                  <a:cubicBezTo>
                    <a:pt x="1" y="61"/>
                    <a:pt x="913" y="213"/>
                    <a:pt x="2007" y="487"/>
                  </a:cubicBezTo>
                  <a:cubicBezTo>
                    <a:pt x="3005" y="709"/>
                    <a:pt x="3826" y="981"/>
                    <a:pt x="3963" y="981"/>
                  </a:cubicBezTo>
                  <a:cubicBezTo>
                    <a:pt x="3976" y="981"/>
                    <a:pt x="3983" y="979"/>
                    <a:pt x="3983" y="973"/>
                  </a:cubicBezTo>
                  <a:cubicBezTo>
                    <a:pt x="3375" y="639"/>
                    <a:pt x="2737" y="396"/>
                    <a:pt x="2068" y="274"/>
                  </a:cubicBezTo>
                  <a:cubicBezTo>
                    <a:pt x="1399" y="92"/>
                    <a:pt x="700" y="1"/>
                    <a:pt x="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917175" y="3425065"/>
              <a:ext cx="21300" cy="88925"/>
            </a:xfrm>
            <a:custGeom>
              <a:rect b="b" l="l" r="r" t="t"/>
              <a:pathLst>
                <a:path extrusionOk="0" h="3557" w="852">
                  <a:moveTo>
                    <a:pt x="1" y="1"/>
                  </a:moveTo>
                  <a:lnTo>
                    <a:pt x="1" y="1"/>
                  </a:lnTo>
                  <a:cubicBezTo>
                    <a:pt x="244" y="1216"/>
                    <a:pt x="517" y="2402"/>
                    <a:pt x="852" y="3557"/>
                  </a:cubicBezTo>
                  <a:cubicBezTo>
                    <a:pt x="821" y="2949"/>
                    <a:pt x="760" y="2341"/>
                    <a:pt x="578" y="1733"/>
                  </a:cubicBezTo>
                  <a:cubicBezTo>
                    <a:pt x="456" y="1156"/>
                    <a:pt x="274" y="54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814600" y="3418990"/>
              <a:ext cx="44850" cy="74500"/>
            </a:xfrm>
            <a:custGeom>
              <a:rect b="b" l="l" r="r" t="t"/>
              <a:pathLst>
                <a:path extrusionOk="0" h="2980" w="1794">
                  <a:moveTo>
                    <a:pt x="1793" y="0"/>
                  </a:moveTo>
                  <a:lnTo>
                    <a:pt x="1793" y="0"/>
                  </a:lnTo>
                  <a:cubicBezTo>
                    <a:pt x="1398" y="426"/>
                    <a:pt x="1094" y="912"/>
                    <a:pt x="821" y="1429"/>
                  </a:cubicBezTo>
                  <a:cubicBezTo>
                    <a:pt x="486" y="1915"/>
                    <a:pt x="213" y="2432"/>
                    <a:pt x="0" y="2979"/>
                  </a:cubicBezTo>
                  <a:cubicBezTo>
                    <a:pt x="365" y="2523"/>
                    <a:pt x="699" y="2037"/>
                    <a:pt x="973" y="1520"/>
                  </a:cubicBezTo>
                  <a:cubicBezTo>
                    <a:pt x="1307" y="1034"/>
                    <a:pt x="1581" y="517"/>
                    <a:pt x="17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851075" y="3235865"/>
              <a:ext cx="25100" cy="80550"/>
            </a:xfrm>
            <a:custGeom>
              <a:rect b="b" l="l" r="r" t="t"/>
              <a:pathLst>
                <a:path extrusionOk="0" h="3222" w="1004">
                  <a:moveTo>
                    <a:pt x="0" y="0"/>
                  </a:moveTo>
                  <a:cubicBezTo>
                    <a:pt x="61" y="547"/>
                    <a:pt x="213" y="1094"/>
                    <a:pt x="395" y="1641"/>
                  </a:cubicBezTo>
                  <a:cubicBezTo>
                    <a:pt x="547" y="2189"/>
                    <a:pt x="730" y="2705"/>
                    <a:pt x="1003" y="3222"/>
                  </a:cubicBezTo>
                  <a:cubicBezTo>
                    <a:pt x="912" y="2644"/>
                    <a:pt x="790" y="2097"/>
                    <a:pt x="608" y="1581"/>
                  </a:cubicBezTo>
                  <a:cubicBezTo>
                    <a:pt x="456" y="1033"/>
                    <a:pt x="274" y="486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837375" y="3328315"/>
              <a:ext cx="111850" cy="88600"/>
            </a:xfrm>
            <a:custGeom>
              <a:rect b="b" l="l" r="r" t="t"/>
              <a:pathLst>
                <a:path extrusionOk="0" h="3544" w="4474">
                  <a:moveTo>
                    <a:pt x="2262" y="0"/>
                  </a:moveTo>
                  <a:cubicBezTo>
                    <a:pt x="1960" y="0"/>
                    <a:pt x="1652" y="81"/>
                    <a:pt x="1369" y="253"/>
                  </a:cubicBezTo>
                  <a:cubicBezTo>
                    <a:pt x="1" y="1013"/>
                    <a:pt x="244" y="3080"/>
                    <a:pt x="1794" y="3475"/>
                  </a:cubicBezTo>
                  <a:cubicBezTo>
                    <a:pt x="1961" y="3522"/>
                    <a:pt x="2125" y="3544"/>
                    <a:pt x="2283" y="3544"/>
                  </a:cubicBezTo>
                  <a:cubicBezTo>
                    <a:pt x="3563" y="3544"/>
                    <a:pt x="4474" y="2109"/>
                    <a:pt x="3770" y="892"/>
                  </a:cubicBezTo>
                  <a:cubicBezTo>
                    <a:pt x="3446" y="324"/>
                    <a:pt x="2865" y="0"/>
                    <a:pt x="22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869300" y="3360490"/>
              <a:ext cx="45625" cy="12925"/>
            </a:xfrm>
            <a:custGeom>
              <a:rect b="b" l="l" r="r" t="t"/>
              <a:pathLst>
                <a:path extrusionOk="0" h="517" w="1825">
                  <a:moveTo>
                    <a:pt x="714" y="0"/>
                  </a:moveTo>
                  <a:cubicBezTo>
                    <a:pt x="450" y="0"/>
                    <a:pt x="189" y="115"/>
                    <a:pt x="1" y="304"/>
                  </a:cubicBezTo>
                  <a:cubicBezTo>
                    <a:pt x="305" y="243"/>
                    <a:pt x="609" y="213"/>
                    <a:pt x="943" y="213"/>
                  </a:cubicBezTo>
                  <a:cubicBezTo>
                    <a:pt x="1216" y="273"/>
                    <a:pt x="1520" y="365"/>
                    <a:pt x="1824" y="517"/>
                  </a:cubicBezTo>
                  <a:cubicBezTo>
                    <a:pt x="1612" y="213"/>
                    <a:pt x="1308" y="30"/>
                    <a:pt x="943" y="30"/>
                  </a:cubicBezTo>
                  <a:cubicBezTo>
                    <a:pt x="868" y="10"/>
                    <a:pt x="791" y="0"/>
                    <a:pt x="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884500" y="3346790"/>
              <a:ext cx="13700" cy="42575"/>
            </a:xfrm>
            <a:custGeom>
              <a:rect b="b" l="l" r="r" t="t"/>
              <a:pathLst>
                <a:path extrusionOk="0" h="1703" w="548">
                  <a:moveTo>
                    <a:pt x="517" y="1"/>
                  </a:moveTo>
                  <a:cubicBezTo>
                    <a:pt x="456" y="1"/>
                    <a:pt x="183" y="305"/>
                    <a:pt x="92" y="821"/>
                  </a:cubicBezTo>
                  <a:cubicBezTo>
                    <a:pt x="1" y="1125"/>
                    <a:pt x="31" y="1429"/>
                    <a:pt x="213" y="1703"/>
                  </a:cubicBezTo>
                  <a:cubicBezTo>
                    <a:pt x="244" y="1703"/>
                    <a:pt x="213" y="1308"/>
                    <a:pt x="274" y="852"/>
                  </a:cubicBezTo>
                  <a:cubicBezTo>
                    <a:pt x="365" y="396"/>
                    <a:pt x="548" y="31"/>
                    <a:pt x="5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6409600" y="2074740"/>
              <a:ext cx="633775" cy="640625"/>
              <a:chOff x="4014125" y="2033050"/>
              <a:chExt cx="633775" cy="640625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4014125" y="2033050"/>
                <a:ext cx="633775" cy="640625"/>
              </a:xfrm>
              <a:custGeom>
                <a:rect b="b" l="l" r="r" t="t"/>
                <a:pathLst>
                  <a:path extrusionOk="0" h="25625" w="25351">
                    <a:moveTo>
                      <a:pt x="12634" y="7123"/>
                    </a:moveTo>
                    <a:cubicBezTo>
                      <a:pt x="15557" y="7123"/>
                      <a:pt x="18360" y="9390"/>
                      <a:pt x="18360" y="12828"/>
                    </a:cubicBezTo>
                    <a:cubicBezTo>
                      <a:pt x="18360" y="15958"/>
                      <a:pt x="15806" y="18481"/>
                      <a:pt x="12676" y="18481"/>
                    </a:cubicBezTo>
                    <a:cubicBezTo>
                      <a:pt x="7630" y="18481"/>
                      <a:pt x="5077" y="12372"/>
                      <a:pt x="8663" y="8785"/>
                    </a:cubicBezTo>
                    <a:cubicBezTo>
                      <a:pt x="9821" y="7637"/>
                      <a:pt x="11241" y="7123"/>
                      <a:pt x="12634" y="7123"/>
                    </a:cubicBezTo>
                    <a:close/>
                    <a:moveTo>
                      <a:pt x="12129" y="1"/>
                    </a:moveTo>
                    <a:lnTo>
                      <a:pt x="9302" y="335"/>
                    </a:lnTo>
                    <a:lnTo>
                      <a:pt x="9059" y="3162"/>
                    </a:lnTo>
                    <a:lnTo>
                      <a:pt x="6840" y="4256"/>
                    </a:lnTo>
                    <a:lnTo>
                      <a:pt x="4742" y="2919"/>
                    </a:lnTo>
                    <a:lnTo>
                      <a:pt x="2645" y="5289"/>
                    </a:lnTo>
                    <a:lnTo>
                      <a:pt x="4256" y="7265"/>
                    </a:lnTo>
                    <a:lnTo>
                      <a:pt x="3162" y="9606"/>
                    </a:lnTo>
                    <a:lnTo>
                      <a:pt x="305" y="9606"/>
                    </a:lnTo>
                    <a:lnTo>
                      <a:pt x="1" y="12493"/>
                    </a:lnTo>
                    <a:lnTo>
                      <a:pt x="2402" y="13405"/>
                    </a:lnTo>
                    <a:lnTo>
                      <a:pt x="2888" y="15928"/>
                    </a:lnTo>
                    <a:lnTo>
                      <a:pt x="913" y="17569"/>
                    </a:lnTo>
                    <a:lnTo>
                      <a:pt x="2128" y="20183"/>
                    </a:lnTo>
                    <a:lnTo>
                      <a:pt x="4682" y="19363"/>
                    </a:lnTo>
                    <a:lnTo>
                      <a:pt x="6536" y="21217"/>
                    </a:lnTo>
                    <a:lnTo>
                      <a:pt x="5928" y="23892"/>
                    </a:lnTo>
                    <a:lnTo>
                      <a:pt x="8451" y="25138"/>
                    </a:lnTo>
                    <a:lnTo>
                      <a:pt x="9940" y="23284"/>
                    </a:lnTo>
                    <a:lnTo>
                      <a:pt x="12706" y="23284"/>
                    </a:lnTo>
                    <a:lnTo>
                      <a:pt x="13648" y="25624"/>
                    </a:lnTo>
                    <a:lnTo>
                      <a:pt x="16718" y="25229"/>
                    </a:lnTo>
                    <a:lnTo>
                      <a:pt x="16718" y="22706"/>
                    </a:lnTo>
                    <a:lnTo>
                      <a:pt x="18876" y="21429"/>
                    </a:lnTo>
                    <a:lnTo>
                      <a:pt x="20974" y="22828"/>
                    </a:lnTo>
                    <a:lnTo>
                      <a:pt x="23071" y="20730"/>
                    </a:lnTo>
                    <a:lnTo>
                      <a:pt x="21794" y="18633"/>
                    </a:lnTo>
                    <a:lnTo>
                      <a:pt x="22828" y="16232"/>
                    </a:lnTo>
                    <a:lnTo>
                      <a:pt x="25351" y="16049"/>
                    </a:lnTo>
                    <a:lnTo>
                      <a:pt x="25351" y="13283"/>
                    </a:lnTo>
                    <a:lnTo>
                      <a:pt x="23314" y="12463"/>
                    </a:lnTo>
                    <a:lnTo>
                      <a:pt x="22889" y="9636"/>
                    </a:lnTo>
                    <a:lnTo>
                      <a:pt x="24773" y="8147"/>
                    </a:lnTo>
                    <a:lnTo>
                      <a:pt x="23497" y="5563"/>
                    </a:lnTo>
                    <a:lnTo>
                      <a:pt x="21035" y="6232"/>
                    </a:lnTo>
                    <a:lnTo>
                      <a:pt x="19180" y="4712"/>
                    </a:lnTo>
                    <a:lnTo>
                      <a:pt x="19727" y="1794"/>
                    </a:lnTo>
                    <a:lnTo>
                      <a:pt x="17083" y="639"/>
                    </a:lnTo>
                    <a:lnTo>
                      <a:pt x="15715" y="2675"/>
                    </a:lnTo>
                    <a:lnTo>
                      <a:pt x="13314" y="2554"/>
                    </a:lnTo>
                    <a:lnTo>
                      <a:pt x="1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4252725" y="2290650"/>
                <a:ext cx="136825" cy="116975"/>
              </a:xfrm>
              <a:custGeom>
                <a:rect b="b" l="l" r="r" t="t"/>
                <a:pathLst>
                  <a:path extrusionOk="0" h="4679" w="5473">
                    <a:moveTo>
                      <a:pt x="3132" y="1"/>
                    </a:moveTo>
                    <a:cubicBezTo>
                      <a:pt x="1065" y="1"/>
                      <a:pt x="1" y="2524"/>
                      <a:pt x="1490" y="3983"/>
                    </a:cubicBezTo>
                    <a:cubicBezTo>
                      <a:pt x="1962" y="4464"/>
                      <a:pt x="2545" y="4679"/>
                      <a:pt x="3118" y="4679"/>
                    </a:cubicBezTo>
                    <a:cubicBezTo>
                      <a:pt x="4317" y="4679"/>
                      <a:pt x="5472" y="3740"/>
                      <a:pt x="5472" y="2341"/>
                    </a:cubicBezTo>
                    <a:cubicBezTo>
                      <a:pt x="5472" y="1034"/>
                      <a:pt x="4439" y="1"/>
                      <a:pt x="3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872350" y="1323965"/>
              <a:ext cx="861000" cy="884550"/>
              <a:chOff x="3476875" y="1282275"/>
              <a:chExt cx="861000" cy="884550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3476875" y="1282275"/>
                <a:ext cx="861000" cy="884550"/>
              </a:xfrm>
              <a:custGeom>
                <a:rect b="b" l="l" r="r" t="t"/>
                <a:pathLst>
                  <a:path extrusionOk="0" h="35382" w="34440">
                    <a:moveTo>
                      <a:pt x="16939" y="10049"/>
                    </a:moveTo>
                    <a:cubicBezTo>
                      <a:pt x="19506" y="10049"/>
                      <a:pt x="22086" y="11293"/>
                      <a:pt x="23588" y="13922"/>
                    </a:cubicBezTo>
                    <a:cubicBezTo>
                      <a:pt x="25716" y="17600"/>
                      <a:pt x="24439" y="22311"/>
                      <a:pt x="20731" y="24439"/>
                    </a:cubicBezTo>
                    <a:cubicBezTo>
                      <a:pt x="19479" y="25158"/>
                      <a:pt x="18175" y="25481"/>
                      <a:pt x="16912" y="25481"/>
                    </a:cubicBezTo>
                    <a:cubicBezTo>
                      <a:pt x="12195" y="25481"/>
                      <a:pt x="8063" y="20973"/>
                      <a:pt x="9454" y="15746"/>
                    </a:cubicBezTo>
                    <a:cubicBezTo>
                      <a:pt x="10456" y="12043"/>
                      <a:pt x="13688" y="10049"/>
                      <a:pt x="16939" y="10049"/>
                    </a:cubicBezTo>
                    <a:close/>
                    <a:moveTo>
                      <a:pt x="17782" y="1"/>
                    </a:moveTo>
                    <a:lnTo>
                      <a:pt x="13861" y="426"/>
                    </a:lnTo>
                    <a:lnTo>
                      <a:pt x="13649" y="3739"/>
                    </a:lnTo>
                    <a:lnTo>
                      <a:pt x="10731" y="5198"/>
                    </a:lnTo>
                    <a:lnTo>
                      <a:pt x="7630" y="3040"/>
                    </a:lnTo>
                    <a:lnTo>
                      <a:pt x="4499" y="5320"/>
                    </a:lnTo>
                    <a:lnTo>
                      <a:pt x="6141" y="8815"/>
                    </a:lnTo>
                    <a:lnTo>
                      <a:pt x="4256" y="11612"/>
                    </a:lnTo>
                    <a:lnTo>
                      <a:pt x="882" y="11429"/>
                    </a:lnTo>
                    <a:lnTo>
                      <a:pt x="1" y="15624"/>
                    </a:lnTo>
                    <a:lnTo>
                      <a:pt x="3223" y="16870"/>
                    </a:lnTo>
                    <a:lnTo>
                      <a:pt x="3496" y="20366"/>
                    </a:lnTo>
                    <a:lnTo>
                      <a:pt x="153" y="22281"/>
                    </a:lnTo>
                    <a:lnTo>
                      <a:pt x="1764" y="25928"/>
                    </a:lnTo>
                    <a:lnTo>
                      <a:pt x="5199" y="25381"/>
                    </a:lnTo>
                    <a:lnTo>
                      <a:pt x="7478" y="28025"/>
                    </a:lnTo>
                    <a:lnTo>
                      <a:pt x="6293" y="31339"/>
                    </a:lnTo>
                    <a:lnTo>
                      <a:pt x="9454" y="33588"/>
                    </a:lnTo>
                    <a:lnTo>
                      <a:pt x="11946" y="30913"/>
                    </a:lnTo>
                    <a:lnTo>
                      <a:pt x="15351" y="31855"/>
                    </a:lnTo>
                    <a:lnTo>
                      <a:pt x="16415" y="35381"/>
                    </a:lnTo>
                    <a:lnTo>
                      <a:pt x="20214" y="35138"/>
                    </a:lnTo>
                    <a:lnTo>
                      <a:pt x="20700" y="31947"/>
                    </a:lnTo>
                    <a:lnTo>
                      <a:pt x="23983" y="30062"/>
                    </a:lnTo>
                    <a:lnTo>
                      <a:pt x="26628" y="32190"/>
                    </a:lnTo>
                    <a:lnTo>
                      <a:pt x="30032" y="29667"/>
                    </a:lnTo>
                    <a:lnTo>
                      <a:pt x="28299" y="26718"/>
                    </a:lnTo>
                    <a:lnTo>
                      <a:pt x="29971" y="23709"/>
                    </a:lnTo>
                    <a:lnTo>
                      <a:pt x="33406" y="23952"/>
                    </a:lnTo>
                    <a:lnTo>
                      <a:pt x="34439" y="20092"/>
                    </a:lnTo>
                    <a:lnTo>
                      <a:pt x="31491" y="18481"/>
                    </a:lnTo>
                    <a:lnTo>
                      <a:pt x="31126" y="14955"/>
                    </a:lnTo>
                    <a:lnTo>
                      <a:pt x="34014" y="13010"/>
                    </a:lnTo>
                    <a:lnTo>
                      <a:pt x="32160" y="9727"/>
                    </a:lnTo>
                    <a:lnTo>
                      <a:pt x="29211" y="10153"/>
                    </a:lnTo>
                    <a:lnTo>
                      <a:pt x="26780" y="7113"/>
                    </a:lnTo>
                    <a:lnTo>
                      <a:pt x="28026" y="4074"/>
                    </a:lnTo>
                    <a:lnTo>
                      <a:pt x="24773" y="1916"/>
                    </a:lnTo>
                    <a:lnTo>
                      <a:pt x="22311" y="4378"/>
                    </a:lnTo>
                    <a:lnTo>
                      <a:pt x="19089" y="3800"/>
                    </a:lnTo>
                    <a:lnTo>
                      <a:pt x="177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06675" y="1641075"/>
                <a:ext cx="179375" cy="158975"/>
              </a:xfrm>
              <a:custGeom>
                <a:rect b="b" l="l" r="r" t="t"/>
                <a:pathLst>
                  <a:path extrusionOk="0" h="6359" w="7175">
                    <a:moveTo>
                      <a:pt x="3572" y="1"/>
                    </a:moveTo>
                    <a:cubicBezTo>
                      <a:pt x="3225" y="1"/>
                      <a:pt x="2872" y="58"/>
                      <a:pt x="2523" y="178"/>
                    </a:cubicBezTo>
                    <a:cubicBezTo>
                      <a:pt x="882" y="786"/>
                      <a:pt x="1" y="2579"/>
                      <a:pt x="609" y="4251"/>
                    </a:cubicBezTo>
                    <a:cubicBezTo>
                      <a:pt x="1062" y="5539"/>
                      <a:pt x="2282" y="6359"/>
                      <a:pt x="3579" y="6359"/>
                    </a:cubicBezTo>
                    <a:cubicBezTo>
                      <a:pt x="3935" y="6359"/>
                      <a:pt x="4298" y="6297"/>
                      <a:pt x="4651" y="6166"/>
                    </a:cubicBezTo>
                    <a:cubicBezTo>
                      <a:pt x="6293" y="5588"/>
                      <a:pt x="7174" y="3795"/>
                      <a:pt x="6597" y="2123"/>
                    </a:cubicBezTo>
                    <a:cubicBezTo>
                      <a:pt x="6115" y="824"/>
                      <a:pt x="4891" y="1"/>
                      <a:pt x="3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>
              <a:off x="6740925" y="1770015"/>
              <a:ext cx="297125" cy="302475"/>
              <a:chOff x="4345450" y="1728325"/>
              <a:chExt cx="297125" cy="302475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4345450" y="1728325"/>
                <a:ext cx="297125" cy="302475"/>
              </a:xfrm>
              <a:custGeom>
                <a:rect b="b" l="l" r="r" t="t"/>
                <a:pathLst>
                  <a:path extrusionOk="0" h="12099" w="11885">
                    <a:moveTo>
                      <a:pt x="5808" y="3395"/>
                    </a:moveTo>
                    <a:cubicBezTo>
                      <a:pt x="6697" y="3395"/>
                      <a:pt x="7591" y="3828"/>
                      <a:pt x="8116" y="4743"/>
                    </a:cubicBezTo>
                    <a:cubicBezTo>
                      <a:pt x="8815" y="6019"/>
                      <a:pt x="8389" y="7600"/>
                      <a:pt x="7143" y="8360"/>
                    </a:cubicBezTo>
                    <a:cubicBezTo>
                      <a:pt x="6704" y="8612"/>
                      <a:pt x="6247" y="8725"/>
                      <a:pt x="5805" y="8725"/>
                    </a:cubicBezTo>
                    <a:cubicBezTo>
                      <a:pt x="4168" y="8725"/>
                      <a:pt x="2743" y="7170"/>
                      <a:pt x="3222" y="5351"/>
                    </a:cubicBezTo>
                    <a:cubicBezTo>
                      <a:pt x="3578" y="4080"/>
                      <a:pt x="4689" y="3395"/>
                      <a:pt x="5808" y="3395"/>
                    </a:cubicBezTo>
                    <a:close/>
                    <a:moveTo>
                      <a:pt x="6110" y="1"/>
                    </a:moveTo>
                    <a:lnTo>
                      <a:pt x="4772" y="123"/>
                    </a:lnTo>
                    <a:lnTo>
                      <a:pt x="4681" y="1278"/>
                    </a:lnTo>
                    <a:lnTo>
                      <a:pt x="3708" y="1764"/>
                    </a:lnTo>
                    <a:lnTo>
                      <a:pt x="2645" y="1004"/>
                    </a:lnTo>
                    <a:lnTo>
                      <a:pt x="1550" y="1794"/>
                    </a:lnTo>
                    <a:lnTo>
                      <a:pt x="2128" y="2980"/>
                    </a:lnTo>
                    <a:lnTo>
                      <a:pt x="1490" y="3952"/>
                    </a:lnTo>
                    <a:lnTo>
                      <a:pt x="304" y="3892"/>
                    </a:lnTo>
                    <a:lnTo>
                      <a:pt x="0" y="5320"/>
                    </a:lnTo>
                    <a:lnTo>
                      <a:pt x="1125" y="5746"/>
                    </a:lnTo>
                    <a:lnTo>
                      <a:pt x="1216" y="6962"/>
                    </a:lnTo>
                    <a:lnTo>
                      <a:pt x="61" y="7600"/>
                    </a:lnTo>
                    <a:lnTo>
                      <a:pt x="608" y="8846"/>
                    </a:lnTo>
                    <a:lnTo>
                      <a:pt x="1794" y="8664"/>
                    </a:lnTo>
                    <a:lnTo>
                      <a:pt x="2584" y="9576"/>
                    </a:lnTo>
                    <a:lnTo>
                      <a:pt x="2189" y="10731"/>
                    </a:lnTo>
                    <a:lnTo>
                      <a:pt x="3253" y="11490"/>
                    </a:lnTo>
                    <a:lnTo>
                      <a:pt x="4104" y="10579"/>
                    </a:lnTo>
                    <a:lnTo>
                      <a:pt x="5289" y="10883"/>
                    </a:lnTo>
                    <a:lnTo>
                      <a:pt x="5684" y="12098"/>
                    </a:lnTo>
                    <a:lnTo>
                      <a:pt x="6991" y="12007"/>
                    </a:lnTo>
                    <a:lnTo>
                      <a:pt x="7143" y="10913"/>
                    </a:lnTo>
                    <a:lnTo>
                      <a:pt x="8268" y="10275"/>
                    </a:lnTo>
                    <a:lnTo>
                      <a:pt x="9180" y="11004"/>
                    </a:lnTo>
                    <a:lnTo>
                      <a:pt x="10365" y="10153"/>
                    </a:lnTo>
                    <a:lnTo>
                      <a:pt x="9757" y="9120"/>
                    </a:lnTo>
                    <a:lnTo>
                      <a:pt x="10304" y="8086"/>
                    </a:lnTo>
                    <a:lnTo>
                      <a:pt x="11490" y="8177"/>
                    </a:lnTo>
                    <a:lnTo>
                      <a:pt x="11885" y="6840"/>
                    </a:lnTo>
                    <a:lnTo>
                      <a:pt x="10851" y="6293"/>
                    </a:lnTo>
                    <a:lnTo>
                      <a:pt x="10730" y="5077"/>
                    </a:lnTo>
                    <a:lnTo>
                      <a:pt x="11703" y="4439"/>
                    </a:lnTo>
                    <a:lnTo>
                      <a:pt x="11034" y="3284"/>
                    </a:lnTo>
                    <a:lnTo>
                      <a:pt x="10031" y="3436"/>
                    </a:lnTo>
                    <a:lnTo>
                      <a:pt x="9210" y="2372"/>
                    </a:lnTo>
                    <a:lnTo>
                      <a:pt x="9636" y="1338"/>
                    </a:lnTo>
                    <a:lnTo>
                      <a:pt x="8481" y="578"/>
                    </a:lnTo>
                    <a:lnTo>
                      <a:pt x="7660" y="1430"/>
                    </a:lnTo>
                    <a:lnTo>
                      <a:pt x="6535" y="1247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54875" y="1850275"/>
                <a:ext cx="69475" cy="54575"/>
              </a:xfrm>
              <a:custGeom>
                <a:rect b="b" l="l" r="r" t="t"/>
                <a:pathLst>
                  <a:path extrusionOk="0" h="2183" w="2779">
                    <a:moveTo>
                      <a:pt x="1420" y="1"/>
                    </a:moveTo>
                    <a:cubicBezTo>
                      <a:pt x="1224" y="1"/>
                      <a:pt x="1027" y="55"/>
                      <a:pt x="851" y="169"/>
                    </a:cubicBezTo>
                    <a:cubicBezTo>
                      <a:pt x="0" y="655"/>
                      <a:pt x="183" y="1901"/>
                      <a:pt x="1125" y="2144"/>
                    </a:cubicBezTo>
                    <a:cubicBezTo>
                      <a:pt x="1225" y="2170"/>
                      <a:pt x="1323" y="2182"/>
                      <a:pt x="1418" y="2182"/>
                    </a:cubicBezTo>
                    <a:cubicBezTo>
                      <a:pt x="2215" y="2182"/>
                      <a:pt x="2779" y="1324"/>
                      <a:pt x="2371" y="564"/>
                    </a:cubicBezTo>
                    <a:cubicBezTo>
                      <a:pt x="2171" y="203"/>
                      <a:pt x="1798" y="1"/>
                      <a:pt x="1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487125" y="1848440"/>
              <a:ext cx="234850" cy="386675"/>
            </a:xfrm>
            <a:custGeom>
              <a:rect b="b" l="l" r="r" t="t"/>
              <a:pathLst>
                <a:path extrusionOk="0" h="15467" w="9394">
                  <a:moveTo>
                    <a:pt x="3792" y="1"/>
                  </a:moveTo>
                  <a:cubicBezTo>
                    <a:pt x="2642" y="1"/>
                    <a:pt x="1486" y="230"/>
                    <a:pt x="396" y="694"/>
                  </a:cubicBezTo>
                  <a:cubicBezTo>
                    <a:pt x="396" y="694"/>
                    <a:pt x="1" y="6347"/>
                    <a:pt x="31" y="8809"/>
                  </a:cubicBezTo>
                  <a:cubicBezTo>
                    <a:pt x="62" y="11271"/>
                    <a:pt x="2524" y="11636"/>
                    <a:pt x="2524" y="11636"/>
                  </a:cubicBezTo>
                  <a:cubicBezTo>
                    <a:pt x="2524" y="11636"/>
                    <a:pt x="2463" y="14311"/>
                    <a:pt x="2524" y="15010"/>
                  </a:cubicBezTo>
                  <a:lnTo>
                    <a:pt x="8420" y="15466"/>
                  </a:lnTo>
                  <a:lnTo>
                    <a:pt x="9393" y="2062"/>
                  </a:lnTo>
                  <a:lnTo>
                    <a:pt x="9028" y="1788"/>
                  </a:lnTo>
                  <a:cubicBezTo>
                    <a:pt x="7505" y="604"/>
                    <a:pt x="5657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496250" y="1955565"/>
              <a:ext cx="23625" cy="18425"/>
            </a:xfrm>
            <a:custGeom>
              <a:rect b="b" l="l" r="r" t="t"/>
              <a:pathLst>
                <a:path extrusionOk="0" h="737" w="945">
                  <a:moveTo>
                    <a:pt x="412" y="0"/>
                  </a:moveTo>
                  <a:cubicBezTo>
                    <a:pt x="326" y="0"/>
                    <a:pt x="235" y="34"/>
                    <a:pt x="153" y="117"/>
                  </a:cubicBezTo>
                  <a:cubicBezTo>
                    <a:pt x="1" y="239"/>
                    <a:pt x="1" y="482"/>
                    <a:pt x="122" y="634"/>
                  </a:cubicBezTo>
                  <a:cubicBezTo>
                    <a:pt x="202" y="698"/>
                    <a:pt x="299" y="737"/>
                    <a:pt x="396" y="737"/>
                  </a:cubicBezTo>
                  <a:cubicBezTo>
                    <a:pt x="482" y="737"/>
                    <a:pt x="567" y="706"/>
                    <a:pt x="639" y="634"/>
                  </a:cubicBezTo>
                  <a:cubicBezTo>
                    <a:pt x="944" y="399"/>
                    <a:pt x="70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497000" y="1948590"/>
              <a:ext cx="31950" cy="9250"/>
            </a:xfrm>
            <a:custGeom>
              <a:rect b="b" l="l" r="r" t="t"/>
              <a:pathLst>
                <a:path extrusionOk="0" h="370" w="1278">
                  <a:moveTo>
                    <a:pt x="639" y="1"/>
                  </a:moveTo>
                  <a:cubicBezTo>
                    <a:pt x="457" y="1"/>
                    <a:pt x="274" y="62"/>
                    <a:pt x="123" y="183"/>
                  </a:cubicBezTo>
                  <a:cubicBezTo>
                    <a:pt x="62" y="274"/>
                    <a:pt x="1" y="335"/>
                    <a:pt x="1" y="366"/>
                  </a:cubicBezTo>
                  <a:cubicBezTo>
                    <a:pt x="6" y="368"/>
                    <a:pt x="11" y="369"/>
                    <a:pt x="18" y="369"/>
                  </a:cubicBezTo>
                  <a:cubicBezTo>
                    <a:pt x="100" y="369"/>
                    <a:pt x="331" y="214"/>
                    <a:pt x="639" y="214"/>
                  </a:cubicBezTo>
                  <a:cubicBezTo>
                    <a:pt x="926" y="214"/>
                    <a:pt x="1145" y="348"/>
                    <a:pt x="1221" y="348"/>
                  </a:cubicBezTo>
                  <a:cubicBezTo>
                    <a:pt x="1234" y="348"/>
                    <a:pt x="1243" y="344"/>
                    <a:pt x="1247" y="335"/>
                  </a:cubicBezTo>
                  <a:cubicBezTo>
                    <a:pt x="1278" y="305"/>
                    <a:pt x="1217" y="244"/>
                    <a:pt x="1126" y="183"/>
                  </a:cubicBezTo>
                  <a:cubicBezTo>
                    <a:pt x="974" y="62"/>
                    <a:pt x="79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588200" y="1963740"/>
              <a:ext cx="22400" cy="17925"/>
            </a:xfrm>
            <a:custGeom>
              <a:rect b="b" l="l" r="r" t="t"/>
              <a:pathLst>
                <a:path extrusionOk="0" h="717" w="896">
                  <a:moveTo>
                    <a:pt x="452" y="0"/>
                  </a:moveTo>
                  <a:cubicBezTo>
                    <a:pt x="389" y="0"/>
                    <a:pt x="328" y="21"/>
                    <a:pt x="274" y="64"/>
                  </a:cubicBezTo>
                  <a:cubicBezTo>
                    <a:pt x="0" y="216"/>
                    <a:pt x="61" y="641"/>
                    <a:pt x="365" y="702"/>
                  </a:cubicBezTo>
                  <a:cubicBezTo>
                    <a:pt x="398" y="712"/>
                    <a:pt x="430" y="716"/>
                    <a:pt x="460" y="716"/>
                  </a:cubicBezTo>
                  <a:cubicBezTo>
                    <a:pt x="717" y="716"/>
                    <a:pt x="896" y="402"/>
                    <a:pt x="760" y="185"/>
                  </a:cubicBezTo>
                  <a:cubicBezTo>
                    <a:pt x="682" y="67"/>
                    <a:pt x="56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588950" y="1956015"/>
              <a:ext cx="31950" cy="9425"/>
            </a:xfrm>
            <a:custGeom>
              <a:rect b="b" l="l" r="r" t="t"/>
              <a:pathLst>
                <a:path extrusionOk="0" h="377" w="1278">
                  <a:moveTo>
                    <a:pt x="624" y="0"/>
                  </a:moveTo>
                  <a:cubicBezTo>
                    <a:pt x="449" y="0"/>
                    <a:pt x="274" y="53"/>
                    <a:pt x="122" y="160"/>
                  </a:cubicBezTo>
                  <a:cubicBezTo>
                    <a:pt x="31" y="281"/>
                    <a:pt x="1" y="342"/>
                    <a:pt x="1" y="373"/>
                  </a:cubicBezTo>
                  <a:cubicBezTo>
                    <a:pt x="5" y="375"/>
                    <a:pt x="11" y="376"/>
                    <a:pt x="18" y="376"/>
                  </a:cubicBezTo>
                  <a:cubicBezTo>
                    <a:pt x="100" y="376"/>
                    <a:pt x="330" y="221"/>
                    <a:pt x="639" y="221"/>
                  </a:cubicBezTo>
                  <a:cubicBezTo>
                    <a:pt x="926" y="221"/>
                    <a:pt x="1145" y="355"/>
                    <a:pt x="1221" y="355"/>
                  </a:cubicBezTo>
                  <a:cubicBezTo>
                    <a:pt x="1234" y="355"/>
                    <a:pt x="1243" y="351"/>
                    <a:pt x="1247" y="342"/>
                  </a:cubicBezTo>
                  <a:cubicBezTo>
                    <a:pt x="1277" y="312"/>
                    <a:pt x="1247" y="251"/>
                    <a:pt x="1125" y="160"/>
                  </a:cubicBezTo>
                  <a:cubicBezTo>
                    <a:pt x="973" y="53"/>
                    <a:pt x="799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7532725" y="1961515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1095" y="1"/>
                  </a:moveTo>
                  <a:lnTo>
                    <a:pt x="1095" y="1"/>
                  </a:lnTo>
                  <a:cubicBezTo>
                    <a:pt x="791" y="548"/>
                    <a:pt x="517" y="1125"/>
                    <a:pt x="335" y="1733"/>
                  </a:cubicBezTo>
                  <a:lnTo>
                    <a:pt x="92" y="2432"/>
                  </a:lnTo>
                  <a:cubicBezTo>
                    <a:pt x="31" y="2554"/>
                    <a:pt x="1" y="2675"/>
                    <a:pt x="31" y="2797"/>
                  </a:cubicBezTo>
                  <a:cubicBezTo>
                    <a:pt x="61" y="2888"/>
                    <a:pt x="122" y="2919"/>
                    <a:pt x="183" y="2949"/>
                  </a:cubicBezTo>
                  <a:lnTo>
                    <a:pt x="335" y="2949"/>
                  </a:lnTo>
                  <a:cubicBezTo>
                    <a:pt x="426" y="2964"/>
                    <a:pt x="517" y="2972"/>
                    <a:pt x="612" y="2972"/>
                  </a:cubicBezTo>
                  <a:cubicBezTo>
                    <a:pt x="707" y="2972"/>
                    <a:pt x="806" y="2964"/>
                    <a:pt x="912" y="2949"/>
                  </a:cubicBezTo>
                  <a:cubicBezTo>
                    <a:pt x="730" y="2858"/>
                    <a:pt x="548" y="2827"/>
                    <a:pt x="365" y="2827"/>
                  </a:cubicBezTo>
                  <a:cubicBezTo>
                    <a:pt x="274" y="2827"/>
                    <a:pt x="183" y="2797"/>
                    <a:pt x="183" y="2736"/>
                  </a:cubicBezTo>
                  <a:cubicBezTo>
                    <a:pt x="183" y="2645"/>
                    <a:pt x="213" y="2554"/>
                    <a:pt x="244" y="2493"/>
                  </a:cubicBezTo>
                  <a:lnTo>
                    <a:pt x="517" y="1794"/>
                  </a:lnTo>
                  <a:cubicBezTo>
                    <a:pt x="760" y="1216"/>
                    <a:pt x="973" y="609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7541075" y="2044340"/>
              <a:ext cx="46375" cy="22775"/>
            </a:xfrm>
            <a:custGeom>
              <a:rect b="b" l="l" r="r" t="t"/>
              <a:pathLst>
                <a:path extrusionOk="0" h="911" w="1855">
                  <a:moveTo>
                    <a:pt x="1673" y="1"/>
                  </a:moveTo>
                  <a:cubicBezTo>
                    <a:pt x="1126" y="244"/>
                    <a:pt x="578" y="396"/>
                    <a:pt x="1" y="487"/>
                  </a:cubicBezTo>
                  <a:cubicBezTo>
                    <a:pt x="181" y="757"/>
                    <a:pt x="477" y="910"/>
                    <a:pt x="792" y="910"/>
                  </a:cubicBezTo>
                  <a:cubicBezTo>
                    <a:pt x="902" y="910"/>
                    <a:pt x="1015" y="891"/>
                    <a:pt x="1126" y="852"/>
                  </a:cubicBezTo>
                  <a:cubicBezTo>
                    <a:pt x="1855" y="578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7550200" y="2115765"/>
              <a:ext cx="79825" cy="39350"/>
            </a:xfrm>
            <a:custGeom>
              <a:rect b="b" l="l" r="r" t="t"/>
              <a:pathLst>
                <a:path extrusionOk="0" h="1574" w="3193">
                  <a:moveTo>
                    <a:pt x="3192" y="1"/>
                  </a:moveTo>
                  <a:cubicBezTo>
                    <a:pt x="2293" y="610"/>
                    <a:pt x="1227" y="915"/>
                    <a:pt x="154" y="915"/>
                  </a:cubicBezTo>
                  <a:cubicBezTo>
                    <a:pt x="103" y="915"/>
                    <a:pt x="52" y="914"/>
                    <a:pt x="1" y="913"/>
                  </a:cubicBezTo>
                  <a:lnTo>
                    <a:pt x="1" y="1551"/>
                  </a:lnTo>
                  <a:cubicBezTo>
                    <a:pt x="155" y="1567"/>
                    <a:pt x="303" y="1574"/>
                    <a:pt x="444" y="1574"/>
                  </a:cubicBezTo>
                  <a:cubicBezTo>
                    <a:pt x="2526" y="1574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7497000" y="1833865"/>
              <a:ext cx="246250" cy="150475"/>
            </a:xfrm>
            <a:custGeom>
              <a:rect b="b" l="l" r="r" t="t"/>
              <a:pathLst>
                <a:path extrusionOk="0" h="6019" w="9850">
                  <a:moveTo>
                    <a:pt x="4530" y="0"/>
                  </a:moveTo>
                  <a:lnTo>
                    <a:pt x="1977" y="152"/>
                  </a:lnTo>
                  <a:lnTo>
                    <a:pt x="1" y="547"/>
                  </a:lnTo>
                  <a:lnTo>
                    <a:pt x="1" y="1915"/>
                  </a:lnTo>
                  <a:cubicBezTo>
                    <a:pt x="1" y="1915"/>
                    <a:pt x="636" y="2280"/>
                    <a:pt x="1654" y="2280"/>
                  </a:cubicBezTo>
                  <a:cubicBezTo>
                    <a:pt x="2162" y="2280"/>
                    <a:pt x="2767" y="2189"/>
                    <a:pt x="3436" y="1915"/>
                  </a:cubicBezTo>
                  <a:cubicBezTo>
                    <a:pt x="4357" y="1538"/>
                    <a:pt x="5350" y="1320"/>
                    <a:pt x="5979" y="1320"/>
                  </a:cubicBezTo>
                  <a:cubicBezTo>
                    <a:pt x="6262" y="1320"/>
                    <a:pt x="6472" y="1365"/>
                    <a:pt x="6566" y="1459"/>
                  </a:cubicBezTo>
                  <a:cubicBezTo>
                    <a:pt x="6901" y="1733"/>
                    <a:pt x="6870" y="3040"/>
                    <a:pt x="8086" y="3526"/>
                  </a:cubicBezTo>
                  <a:cubicBezTo>
                    <a:pt x="8086" y="3526"/>
                    <a:pt x="7843" y="6019"/>
                    <a:pt x="8846" y="6019"/>
                  </a:cubicBezTo>
                  <a:cubicBezTo>
                    <a:pt x="9849" y="5988"/>
                    <a:pt x="9515" y="2067"/>
                    <a:pt x="9515" y="2067"/>
                  </a:cubicBezTo>
                  <a:lnTo>
                    <a:pt x="7144" y="699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711300" y="1961615"/>
              <a:ext cx="44575" cy="64325"/>
            </a:xfrm>
            <a:custGeom>
              <a:rect b="b" l="l" r="r" t="t"/>
              <a:pathLst>
                <a:path extrusionOk="0" h="2573" w="1783">
                  <a:moveTo>
                    <a:pt x="664" y="1"/>
                  </a:moveTo>
                  <a:cubicBezTo>
                    <a:pt x="372" y="1"/>
                    <a:pt x="134" y="76"/>
                    <a:pt x="122" y="88"/>
                  </a:cubicBezTo>
                  <a:cubicBezTo>
                    <a:pt x="122" y="88"/>
                    <a:pt x="1" y="2459"/>
                    <a:pt x="31" y="2489"/>
                  </a:cubicBezTo>
                  <a:cubicBezTo>
                    <a:pt x="31" y="2510"/>
                    <a:pt x="236" y="2573"/>
                    <a:pt x="506" y="2573"/>
                  </a:cubicBezTo>
                  <a:cubicBezTo>
                    <a:pt x="1005" y="2573"/>
                    <a:pt x="1724" y="2359"/>
                    <a:pt x="1763" y="1273"/>
                  </a:cubicBezTo>
                  <a:cubicBezTo>
                    <a:pt x="1782" y="210"/>
                    <a:pt x="1149" y="1"/>
                    <a:pt x="664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7724975" y="1975190"/>
              <a:ext cx="19775" cy="36800"/>
            </a:xfrm>
            <a:custGeom>
              <a:rect b="b" l="l" r="r" t="t"/>
              <a:pathLst>
                <a:path extrusionOk="0" h="1472" w="791">
                  <a:moveTo>
                    <a:pt x="396" y="1"/>
                  </a:moveTo>
                  <a:cubicBezTo>
                    <a:pt x="335" y="1"/>
                    <a:pt x="274" y="1"/>
                    <a:pt x="213" y="31"/>
                  </a:cubicBezTo>
                  <a:cubicBezTo>
                    <a:pt x="183" y="62"/>
                    <a:pt x="153" y="92"/>
                    <a:pt x="153" y="153"/>
                  </a:cubicBezTo>
                  <a:cubicBezTo>
                    <a:pt x="153" y="214"/>
                    <a:pt x="153" y="244"/>
                    <a:pt x="183" y="244"/>
                  </a:cubicBezTo>
                  <a:cubicBezTo>
                    <a:pt x="213" y="244"/>
                    <a:pt x="183" y="214"/>
                    <a:pt x="213" y="153"/>
                  </a:cubicBezTo>
                  <a:cubicBezTo>
                    <a:pt x="236" y="108"/>
                    <a:pt x="274" y="80"/>
                    <a:pt x="317" y="80"/>
                  </a:cubicBezTo>
                  <a:cubicBezTo>
                    <a:pt x="333" y="80"/>
                    <a:pt x="349" y="84"/>
                    <a:pt x="365" y="92"/>
                  </a:cubicBezTo>
                  <a:cubicBezTo>
                    <a:pt x="487" y="122"/>
                    <a:pt x="548" y="214"/>
                    <a:pt x="578" y="305"/>
                  </a:cubicBezTo>
                  <a:cubicBezTo>
                    <a:pt x="639" y="457"/>
                    <a:pt x="669" y="609"/>
                    <a:pt x="669" y="730"/>
                  </a:cubicBezTo>
                  <a:cubicBezTo>
                    <a:pt x="669" y="1004"/>
                    <a:pt x="517" y="1247"/>
                    <a:pt x="305" y="1369"/>
                  </a:cubicBezTo>
                  <a:cubicBezTo>
                    <a:pt x="274" y="1384"/>
                    <a:pt x="236" y="1391"/>
                    <a:pt x="198" y="1391"/>
                  </a:cubicBezTo>
                  <a:cubicBezTo>
                    <a:pt x="160" y="1391"/>
                    <a:pt x="122" y="1384"/>
                    <a:pt x="92" y="1369"/>
                  </a:cubicBezTo>
                  <a:cubicBezTo>
                    <a:pt x="31" y="1338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1" y="1338"/>
                    <a:pt x="1" y="1369"/>
                    <a:pt x="61" y="1399"/>
                  </a:cubicBezTo>
                  <a:cubicBezTo>
                    <a:pt x="106" y="1443"/>
                    <a:pt x="183" y="1472"/>
                    <a:pt x="257" y="1472"/>
                  </a:cubicBezTo>
                  <a:cubicBezTo>
                    <a:pt x="284" y="1472"/>
                    <a:pt x="311" y="1468"/>
                    <a:pt x="335" y="1460"/>
                  </a:cubicBezTo>
                  <a:cubicBezTo>
                    <a:pt x="609" y="1338"/>
                    <a:pt x="791" y="1065"/>
                    <a:pt x="761" y="761"/>
                  </a:cubicBezTo>
                  <a:cubicBezTo>
                    <a:pt x="791" y="578"/>
                    <a:pt x="761" y="426"/>
                    <a:pt x="700" y="274"/>
                  </a:cubicBezTo>
                  <a:cubicBezTo>
                    <a:pt x="639" y="153"/>
                    <a:pt x="517" y="31"/>
                    <a:pt x="396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7715100" y="1831365"/>
              <a:ext cx="27900" cy="10475"/>
            </a:xfrm>
            <a:custGeom>
              <a:rect b="b" l="l" r="r" t="t"/>
              <a:pathLst>
                <a:path extrusionOk="0" h="419" w="1116">
                  <a:moveTo>
                    <a:pt x="798" y="1"/>
                  </a:moveTo>
                  <a:cubicBezTo>
                    <a:pt x="715" y="1"/>
                    <a:pt x="619" y="12"/>
                    <a:pt x="517" y="39"/>
                  </a:cubicBezTo>
                  <a:cubicBezTo>
                    <a:pt x="152" y="131"/>
                    <a:pt x="0" y="374"/>
                    <a:pt x="61" y="404"/>
                  </a:cubicBezTo>
                  <a:cubicBezTo>
                    <a:pt x="66" y="414"/>
                    <a:pt x="75" y="418"/>
                    <a:pt x="87" y="418"/>
                  </a:cubicBezTo>
                  <a:cubicBezTo>
                    <a:pt x="152" y="418"/>
                    <a:pt x="318" y="298"/>
                    <a:pt x="548" y="222"/>
                  </a:cubicBezTo>
                  <a:cubicBezTo>
                    <a:pt x="852" y="131"/>
                    <a:pt x="1095" y="131"/>
                    <a:pt x="1095" y="100"/>
                  </a:cubicBezTo>
                  <a:cubicBezTo>
                    <a:pt x="1116" y="58"/>
                    <a:pt x="990" y="1"/>
                    <a:pt x="7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7709025" y="1807265"/>
              <a:ext cx="12950" cy="37325"/>
            </a:xfrm>
            <a:custGeom>
              <a:rect b="b" l="l" r="r" t="t"/>
              <a:pathLst>
                <a:path extrusionOk="0" h="1493" w="518">
                  <a:moveTo>
                    <a:pt x="395" y="0"/>
                  </a:moveTo>
                  <a:cubicBezTo>
                    <a:pt x="335" y="0"/>
                    <a:pt x="335" y="335"/>
                    <a:pt x="243" y="760"/>
                  </a:cubicBezTo>
                  <a:cubicBezTo>
                    <a:pt x="183" y="1155"/>
                    <a:pt x="0" y="1429"/>
                    <a:pt x="31" y="1490"/>
                  </a:cubicBezTo>
                  <a:cubicBezTo>
                    <a:pt x="32" y="1491"/>
                    <a:pt x="34" y="1492"/>
                    <a:pt x="37" y="1492"/>
                  </a:cubicBezTo>
                  <a:cubicBezTo>
                    <a:pt x="91" y="1492"/>
                    <a:pt x="370" y="1224"/>
                    <a:pt x="456" y="791"/>
                  </a:cubicBezTo>
                  <a:cubicBezTo>
                    <a:pt x="517" y="517"/>
                    <a:pt x="517" y="244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499325" y="1934090"/>
              <a:ext cx="40275" cy="11000"/>
            </a:xfrm>
            <a:custGeom>
              <a:rect b="b" l="l" r="r" t="t"/>
              <a:pathLst>
                <a:path extrusionOk="0" h="440" w="1611">
                  <a:moveTo>
                    <a:pt x="711" y="1"/>
                  </a:moveTo>
                  <a:cubicBezTo>
                    <a:pt x="296" y="1"/>
                    <a:pt x="1" y="221"/>
                    <a:pt x="30" y="307"/>
                  </a:cubicBezTo>
                  <a:cubicBezTo>
                    <a:pt x="70" y="388"/>
                    <a:pt x="232" y="402"/>
                    <a:pt x="444" y="402"/>
                  </a:cubicBezTo>
                  <a:cubicBezTo>
                    <a:pt x="550" y="402"/>
                    <a:pt x="668" y="399"/>
                    <a:pt x="789" y="399"/>
                  </a:cubicBezTo>
                  <a:cubicBezTo>
                    <a:pt x="1053" y="399"/>
                    <a:pt x="1289" y="439"/>
                    <a:pt x="1427" y="439"/>
                  </a:cubicBezTo>
                  <a:cubicBezTo>
                    <a:pt x="1495" y="439"/>
                    <a:pt x="1539" y="429"/>
                    <a:pt x="1549" y="399"/>
                  </a:cubicBezTo>
                  <a:cubicBezTo>
                    <a:pt x="1610" y="307"/>
                    <a:pt x="1276" y="34"/>
                    <a:pt x="789" y="3"/>
                  </a:cubicBezTo>
                  <a:cubicBezTo>
                    <a:pt x="763" y="2"/>
                    <a:pt x="737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3600" y="1934090"/>
              <a:ext cx="40225" cy="11000"/>
            </a:xfrm>
            <a:custGeom>
              <a:rect b="b" l="l" r="r" t="t"/>
              <a:pathLst>
                <a:path extrusionOk="0" h="440" w="1609">
                  <a:moveTo>
                    <a:pt x="735" y="1"/>
                  </a:moveTo>
                  <a:cubicBezTo>
                    <a:pt x="294" y="1"/>
                    <a:pt x="1" y="221"/>
                    <a:pt x="58" y="307"/>
                  </a:cubicBezTo>
                  <a:cubicBezTo>
                    <a:pt x="78" y="388"/>
                    <a:pt x="234" y="402"/>
                    <a:pt x="452" y="402"/>
                  </a:cubicBezTo>
                  <a:cubicBezTo>
                    <a:pt x="561" y="402"/>
                    <a:pt x="686" y="399"/>
                    <a:pt x="818" y="399"/>
                  </a:cubicBezTo>
                  <a:cubicBezTo>
                    <a:pt x="1061" y="399"/>
                    <a:pt x="1291" y="439"/>
                    <a:pt x="1435" y="439"/>
                  </a:cubicBezTo>
                  <a:cubicBezTo>
                    <a:pt x="1507" y="439"/>
                    <a:pt x="1557" y="429"/>
                    <a:pt x="1578" y="399"/>
                  </a:cubicBezTo>
                  <a:cubicBezTo>
                    <a:pt x="1608" y="307"/>
                    <a:pt x="1274" y="34"/>
                    <a:pt x="818" y="3"/>
                  </a:cubicBezTo>
                  <a:cubicBezTo>
                    <a:pt x="790" y="2"/>
                    <a:pt x="762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7454450" y="1690015"/>
              <a:ext cx="337425" cy="237325"/>
            </a:xfrm>
            <a:custGeom>
              <a:rect b="b" l="l" r="r" t="t"/>
              <a:pathLst>
                <a:path extrusionOk="0" h="9493" w="13497">
                  <a:moveTo>
                    <a:pt x="7388" y="0"/>
                  </a:moveTo>
                  <a:cubicBezTo>
                    <a:pt x="7041" y="0"/>
                    <a:pt x="6739" y="232"/>
                    <a:pt x="6657" y="587"/>
                  </a:cubicBezTo>
                  <a:lnTo>
                    <a:pt x="6657" y="617"/>
                  </a:lnTo>
                  <a:cubicBezTo>
                    <a:pt x="6657" y="617"/>
                    <a:pt x="6543" y="605"/>
                    <a:pt x="6348" y="605"/>
                  </a:cubicBezTo>
                  <a:cubicBezTo>
                    <a:pt x="5378" y="605"/>
                    <a:pt x="2416" y="920"/>
                    <a:pt x="1581" y="4690"/>
                  </a:cubicBezTo>
                  <a:cubicBezTo>
                    <a:pt x="1581" y="4690"/>
                    <a:pt x="1" y="5055"/>
                    <a:pt x="153" y="6362"/>
                  </a:cubicBezTo>
                  <a:cubicBezTo>
                    <a:pt x="183" y="6544"/>
                    <a:pt x="274" y="6696"/>
                    <a:pt x="396" y="6818"/>
                  </a:cubicBezTo>
                  <a:cubicBezTo>
                    <a:pt x="419" y="6795"/>
                    <a:pt x="924" y="6326"/>
                    <a:pt x="3151" y="6326"/>
                  </a:cubicBezTo>
                  <a:cubicBezTo>
                    <a:pt x="3833" y="6326"/>
                    <a:pt x="4676" y="6370"/>
                    <a:pt x="5715" y="6484"/>
                  </a:cubicBezTo>
                  <a:cubicBezTo>
                    <a:pt x="10244" y="7000"/>
                    <a:pt x="11916" y="9493"/>
                    <a:pt x="11916" y="9493"/>
                  </a:cubicBezTo>
                  <a:cubicBezTo>
                    <a:pt x="11916" y="9493"/>
                    <a:pt x="13253" y="9098"/>
                    <a:pt x="12615" y="7851"/>
                  </a:cubicBezTo>
                  <a:lnTo>
                    <a:pt x="11916" y="7000"/>
                  </a:lnTo>
                  <a:cubicBezTo>
                    <a:pt x="11916" y="7000"/>
                    <a:pt x="13496" y="2593"/>
                    <a:pt x="8724" y="982"/>
                  </a:cubicBezTo>
                  <a:cubicBezTo>
                    <a:pt x="8816" y="587"/>
                    <a:pt x="8542" y="222"/>
                    <a:pt x="8147" y="131"/>
                  </a:cubicBezTo>
                  <a:lnTo>
                    <a:pt x="7509" y="9"/>
                  </a:lnTo>
                  <a:cubicBezTo>
                    <a:pt x="7468" y="3"/>
                    <a:pt x="7428" y="0"/>
                    <a:pt x="7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7652800" y="1716840"/>
              <a:ext cx="22050" cy="96525"/>
            </a:xfrm>
            <a:custGeom>
              <a:rect b="b" l="l" r="r" t="t"/>
              <a:pathLst>
                <a:path extrusionOk="0" h="3861" w="882">
                  <a:moveTo>
                    <a:pt x="882" y="0"/>
                  </a:moveTo>
                  <a:lnTo>
                    <a:pt x="882" y="0"/>
                  </a:lnTo>
                  <a:cubicBezTo>
                    <a:pt x="638" y="608"/>
                    <a:pt x="456" y="1246"/>
                    <a:pt x="365" y="1915"/>
                  </a:cubicBezTo>
                  <a:cubicBezTo>
                    <a:pt x="182" y="2554"/>
                    <a:pt x="61" y="3192"/>
                    <a:pt x="0" y="3861"/>
                  </a:cubicBezTo>
                  <a:cubicBezTo>
                    <a:pt x="243" y="3253"/>
                    <a:pt x="426" y="2614"/>
                    <a:pt x="547" y="1946"/>
                  </a:cubicBezTo>
                  <a:cubicBezTo>
                    <a:pt x="730" y="1307"/>
                    <a:pt x="851" y="669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7593525" y="1705440"/>
              <a:ext cx="25850" cy="92725"/>
            </a:xfrm>
            <a:custGeom>
              <a:rect b="b" l="l" r="r" t="t"/>
              <a:pathLst>
                <a:path extrusionOk="0" h="3709" w="1034">
                  <a:moveTo>
                    <a:pt x="1034" y="0"/>
                  </a:moveTo>
                  <a:lnTo>
                    <a:pt x="1034" y="0"/>
                  </a:lnTo>
                  <a:cubicBezTo>
                    <a:pt x="760" y="608"/>
                    <a:pt x="547" y="1216"/>
                    <a:pt x="426" y="1824"/>
                  </a:cubicBezTo>
                  <a:cubicBezTo>
                    <a:pt x="213" y="2432"/>
                    <a:pt x="61" y="3070"/>
                    <a:pt x="0" y="3709"/>
                  </a:cubicBezTo>
                  <a:cubicBezTo>
                    <a:pt x="243" y="3131"/>
                    <a:pt x="456" y="2523"/>
                    <a:pt x="608" y="1885"/>
                  </a:cubicBezTo>
                  <a:cubicBezTo>
                    <a:pt x="821" y="1277"/>
                    <a:pt x="942" y="639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7499300" y="1801665"/>
              <a:ext cx="246225" cy="63425"/>
            </a:xfrm>
            <a:custGeom>
              <a:rect b="b" l="l" r="r" t="t"/>
              <a:pathLst>
                <a:path extrusionOk="0" h="2537" w="9849">
                  <a:moveTo>
                    <a:pt x="2649" y="0"/>
                  </a:moveTo>
                  <a:cubicBezTo>
                    <a:pt x="2254" y="0"/>
                    <a:pt x="1856" y="24"/>
                    <a:pt x="1459" y="72"/>
                  </a:cubicBezTo>
                  <a:cubicBezTo>
                    <a:pt x="1094" y="103"/>
                    <a:pt x="730" y="194"/>
                    <a:pt x="365" y="285"/>
                  </a:cubicBezTo>
                  <a:cubicBezTo>
                    <a:pt x="243" y="316"/>
                    <a:pt x="122" y="346"/>
                    <a:pt x="0" y="437"/>
                  </a:cubicBezTo>
                  <a:cubicBezTo>
                    <a:pt x="0" y="439"/>
                    <a:pt x="3" y="441"/>
                    <a:pt x="10" y="441"/>
                  </a:cubicBezTo>
                  <a:cubicBezTo>
                    <a:pt x="90" y="441"/>
                    <a:pt x="647" y="281"/>
                    <a:pt x="1490" y="224"/>
                  </a:cubicBezTo>
                  <a:cubicBezTo>
                    <a:pt x="1837" y="190"/>
                    <a:pt x="2184" y="172"/>
                    <a:pt x="2531" y="172"/>
                  </a:cubicBezTo>
                  <a:cubicBezTo>
                    <a:pt x="3398" y="172"/>
                    <a:pt x="4260" y="281"/>
                    <a:pt x="5107" y="498"/>
                  </a:cubicBezTo>
                  <a:cubicBezTo>
                    <a:pt x="6292" y="802"/>
                    <a:pt x="7417" y="1227"/>
                    <a:pt x="8511" y="1805"/>
                  </a:cubicBezTo>
                  <a:cubicBezTo>
                    <a:pt x="9297" y="2212"/>
                    <a:pt x="9804" y="2536"/>
                    <a:pt x="9846" y="2536"/>
                  </a:cubicBezTo>
                  <a:cubicBezTo>
                    <a:pt x="9847" y="2536"/>
                    <a:pt x="9848" y="2536"/>
                    <a:pt x="9848" y="2534"/>
                  </a:cubicBezTo>
                  <a:cubicBezTo>
                    <a:pt x="9727" y="2443"/>
                    <a:pt x="9636" y="2352"/>
                    <a:pt x="9514" y="2291"/>
                  </a:cubicBezTo>
                  <a:cubicBezTo>
                    <a:pt x="9301" y="2139"/>
                    <a:pt x="8967" y="1926"/>
                    <a:pt x="8572" y="1683"/>
                  </a:cubicBezTo>
                  <a:cubicBezTo>
                    <a:pt x="7508" y="1075"/>
                    <a:pt x="6353" y="619"/>
                    <a:pt x="5137" y="316"/>
                  </a:cubicBezTo>
                  <a:cubicBezTo>
                    <a:pt x="4330" y="108"/>
                    <a:pt x="3494" y="0"/>
                    <a:pt x="2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7647475" y="1833090"/>
              <a:ext cx="117800" cy="64625"/>
            </a:xfrm>
            <a:custGeom>
              <a:rect b="b" l="l" r="r" t="t"/>
              <a:pathLst>
                <a:path extrusionOk="0" h="2585" w="4712">
                  <a:moveTo>
                    <a:pt x="0" y="1"/>
                  </a:moveTo>
                  <a:cubicBezTo>
                    <a:pt x="851" y="305"/>
                    <a:pt x="1672" y="669"/>
                    <a:pt x="2462" y="1065"/>
                  </a:cubicBezTo>
                  <a:cubicBezTo>
                    <a:pt x="3253" y="1521"/>
                    <a:pt x="3982" y="2007"/>
                    <a:pt x="4712" y="2584"/>
                  </a:cubicBezTo>
                  <a:cubicBezTo>
                    <a:pt x="4560" y="2341"/>
                    <a:pt x="4377" y="2159"/>
                    <a:pt x="4164" y="2007"/>
                  </a:cubicBezTo>
                  <a:cubicBezTo>
                    <a:pt x="3192" y="1156"/>
                    <a:pt x="2037" y="518"/>
                    <a:pt x="791" y="153"/>
                  </a:cubicBezTo>
                  <a:cubicBezTo>
                    <a:pt x="547" y="62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659625" y="1699240"/>
              <a:ext cx="10675" cy="22950"/>
            </a:xfrm>
            <a:custGeom>
              <a:rect b="b" l="l" r="r" t="t"/>
              <a:pathLst>
                <a:path extrusionOk="0" h="918" w="427">
                  <a:moveTo>
                    <a:pt x="75" y="1"/>
                  </a:moveTo>
                  <a:cubicBezTo>
                    <a:pt x="69" y="1"/>
                    <a:pt x="64" y="2"/>
                    <a:pt x="61" y="5"/>
                  </a:cubicBezTo>
                  <a:cubicBezTo>
                    <a:pt x="1" y="36"/>
                    <a:pt x="122" y="218"/>
                    <a:pt x="183" y="461"/>
                  </a:cubicBezTo>
                  <a:cubicBezTo>
                    <a:pt x="244" y="704"/>
                    <a:pt x="183" y="887"/>
                    <a:pt x="244" y="917"/>
                  </a:cubicBezTo>
                  <a:cubicBezTo>
                    <a:pt x="274" y="917"/>
                    <a:pt x="426" y="735"/>
                    <a:pt x="365" y="431"/>
                  </a:cubicBezTo>
                  <a:cubicBezTo>
                    <a:pt x="311" y="129"/>
                    <a:pt x="13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751550" y="2507890"/>
              <a:ext cx="124650" cy="131475"/>
            </a:xfrm>
            <a:custGeom>
              <a:rect b="b" l="l" r="r" t="t"/>
              <a:pathLst>
                <a:path extrusionOk="0" h="5259" w="4986">
                  <a:moveTo>
                    <a:pt x="1" y="0"/>
                  </a:moveTo>
                  <a:cubicBezTo>
                    <a:pt x="1" y="0"/>
                    <a:pt x="244" y="2401"/>
                    <a:pt x="730" y="3070"/>
                  </a:cubicBezTo>
                  <a:cubicBezTo>
                    <a:pt x="1247" y="3739"/>
                    <a:pt x="4165" y="5259"/>
                    <a:pt x="4165" y="5259"/>
                  </a:cubicBezTo>
                  <a:lnTo>
                    <a:pt x="4986" y="1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855650" y="2403015"/>
              <a:ext cx="544125" cy="261450"/>
            </a:xfrm>
            <a:custGeom>
              <a:rect b="b" l="l" r="r" t="t"/>
              <a:pathLst>
                <a:path extrusionOk="0" h="10458" w="21765">
                  <a:moveTo>
                    <a:pt x="17600" y="0"/>
                  </a:moveTo>
                  <a:lnTo>
                    <a:pt x="13466" y="5624"/>
                  </a:lnTo>
                  <a:lnTo>
                    <a:pt x="822" y="6019"/>
                  </a:lnTo>
                  <a:lnTo>
                    <a:pt x="1" y="9423"/>
                  </a:lnTo>
                  <a:cubicBezTo>
                    <a:pt x="1" y="9423"/>
                    <a:pt x="12824" y="10457"/>
                    <a:pt x="15661" y="10457"/>
                  </a:cubicBezTo>
                  <a:cubicBezTo>
                    <a:pt x="15701" y="10457"/>
                    <a:pt x="15740" y="10457"/>
                    <a:pt x="15776" y="10457"/>
                  </a:cubicBezTo>
                  <a:cubicBezTo>
                    <a:pt x="18360" y="10396"/>
                    <a:pt x="21582" y="3222"/>
                    <a:pt x="21764" y="3162"/>
                  </a:cubicBezTo>
                  <a:lnTo>
                    <a:pt x="17600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7980300" y="4532990"/>
              <a:ext cx="166450" cy="185700"/>
            </a:xfrm>
            <a:custGeom>
              <a:rect b="b" l="l" r="r" t="t"/>
              <a:pathLst>
                <a:path extrusionOk="0" h="7428" w="6658">
                  <a:moveTo>
                    <a:pt x="1" y="0"/>
                  </a:moveTo>
                  <a:lnTo>
                    <a:pt x="578" y="2462"/>
                  </a:lnTo>
                  <a:cubicBezTo>
                    <a:pt x="578" y="2462"/>
                    <a:pt x="4417" y="7427"/>
                    <a:pt x="5766" y="7427"/>
                  </a:cubicBezTo>
                  <a:cubicBezTo>
                    <a:pt x="5802" y="7427"/>
                    <a:pt x="5835" y="7424"/>
                    <a:pt x="5867" y="7417"/>
                  </a:cubicBezTo>
                  <a:cubicBezTo>
                    <a:pt x="6657" y="7265"/>
                    <a:pt x="5654" y="5897"/>
                    <a:pt x="4134" y="1915"/>
                  </a:cubicBezTo>
                  <a:lnTo>
                    <a:pt x="3830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7350350" y="4479790"/>
              <a:ext cx="284975" cy="127500"/>
            </a:xfrm>
            <a:custGeom>
              <a:rect b="b" l="l" r="r" t="t"/>
              <a:pathLst>
                <a:path extrusionOk="0" h="5100" w="11399">
                  <a:moveTo>
                    <a:pt x="11338" y="1"/>
                  </a:moveTo>
                  <a:lnTo>
                    <a:pt x="5198" y="92"/>
                  </a:lnTo>
                  <a:lnTo>
                    <a:pt x="5198" y="3374"/>
                  </a:lnTo>
                  <a:cubicBezTo>
                    <a:pt x="5198" y="3374"/>
                    <a:pt x="1" y="4590"/>
                    <a:pt x="1277" y="4955"/>
                  </a:cubicBezTo>
                  <a:cubicBezTo>
                    <a:pt x="1632" y="5061"/>
                    <a:pt x="2566" y="5100"/>
                    <a:pt x="3731" y="5100"/>
                  </a:cubicBezTo>
                  <a:cubicBezTo>
                    <a:pt x="6256" y="5100"/>
                    <a:pt x="9869" y="4917"/>
                    <a:pt x="11034" y="4833"/>
                  </a:cubicBezTo>
                  <a:lnTo>
                    <a:pt x="11399" y="4803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7234850" y="2199365"/>
              <a:ext cx="776625" cy="784225"/>
            </a:xfrm>
            <a:custGeom>
              <a:rect b="b" l="l" r="r" t="t"/>
              <a:pathLst>
                <a:path extrusionOk="0" h="31369" w="31065">
                  <a:moveTo>
                    <a:pt x="12432" y="0"/>
                  </a:moveTo>
                  <a:cubicBezTo>
                    <a:pt x="12068" y="61"/>
                    <a:pt x="11520" y="92"/>
                    <a:pt x="10791" y="183"/>
                  </a:cubicBezTo>
                  <a:cubicBezTo>
                    <a:pt x="8359" y="517"/>
                    <a:pt x="6140" y="1855"/>
                    <a:pt x="4651" y="3830"/>
                  </a:cubicBezTo>
                  <a:lnTo>
                    <a:pt x="0" y="10092"/>
                  </a:lnTo>
                  <a:lnTo>
                    <a:pt x="5320" y="14834"/>
                  </a:lnTo>
                  <a:lnTo>
                    <a:pt x="6353" y="12949"/>
                  </a:lnTo>
                  <a:lnTo>
                    <a:pt x="6353" y="12949"/>
                  </a:lnTo>
                  <a:cubicBezTo>
                    <a:pt x="6353" y="12950"/>
                    <a:pt x="5593" y="29302"/>
                    <a:pt x="5654" y="31369"/>
                  </a:cubicBezTo>
                  <a:lnTo>
                    <a:pt x="24226" y="30305"/>
                  </a:lnTo>
                  <a:lnTo>
                    <a:pt x="23375" y="13830"/>
                  </a:lnTo>
                  <a:lnTo>
                    <a:pt x="24347" y="16779"/>
                  </a:lnTo>
                  <a:lnTo>
                    <a:pt x="31065" y="12554"/>
                  </a:lnTo>
                  <a:lnTo>
                    <a:pt x="25502" y="3192"/>
                  </a:lnTo>
                  <a:cubicBezTo>
                    <a:pt x="24347" y="1976"/>
                    <a:pt x="22919" y="1064"/>
                    <a:pt x="21338" y="517"/>
                  </a:cubicBezTo>
                  <a:cubicBezTo>
                    <a:pt x="20487" y="213"/>
                    <a:pt x="19606" y="31"/>
                    <a:pt x="18724" y="0"/>
                  </a:cubicBezTo>
                  <a:cubicBezTo>
                    <a:pt x="17706" y="320"/>
                    <a:pt x="16642" y="479"/>
                    <a:pt x="15578" y="479"/>
                  </a:cubicBezTo>
                  <a:cubicBezTo>
                    <a:pt x="14514" y="479"/>
                    <a:pt x="13451" y="320"/>
                    <a:pt x="1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7376200" y="2934940"/>
              <a:ext cx="767500" cy="1608700"/>
            </a:xfrm>
            <a:custGeom>
              <a:rect b="b" l="l" r="r" t="t"/>
              <a:pathLst>
                <a:path extrusionOk="0" h="64348" w="30700">
                  <a:moveTo>
                    <a:pt x="0" y="0"/>
                  </a:moveTo>
                  <a:lnTo>
                    <a:pt x="2857" y="63740"/>
                  </a:lnTo>
                  <a:lnTo>
                    <a:pt x="12432" y="63953"/>
                  </a:lnTo>
                  <a:lnTo>
                    <a:pt x="10851" y="10578"/>
                  </a:lnTo>
                  <a:lnTo>
                    <a:pt x="21611" y="64348"/>
                  </a:lnTo>
                  <a:lnTo>
                    <a:pt x="30700" y="64348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904325" y="4511715"/>
              <a:ext cx="239375" cy="37250"/>
            </a:xfrm>
            <a:custGeom>
              <a:rect b="b" l="l" r="r" t="t"/>
              <a:pathLst>
                <a:path extrusionOk="0" h="1490" w="9575">
                  <a:moveTo>
                    <a:pt x="9423" y="0"/>
                  </a:moveTo>
                  <a:lnTo>
                    <a:pt x="0" y="426"/>
                  </a:lnTo>
                  <a:lnTo>
                    <a:pt x="213" y="1368"/>
                  </a:lnTo>
                  <a:lnTo>
                    <a:pt x="9575" y="1490"/>
                  </a:lnTo>
                  <a:lnTo>
                    <a:pt x="9575" y="1490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441550" y="4498040"/>
              <a:ext cx="253050" cy="42575"/>
            </a:xfrm>
            <a:custGeom>
              <a:rect b="b" l="l" r="r" t="t"/>
              <a:pathLst>
                <a:path extrusionOk="0" h="1703" w="10122">
                  <a:moveTo>
                    <a:pt x="10031" y="0"/>
                  </a:moveTo>
                  <a:lnTo>
                    <a:pt x="0" y="61"/>
                  </a:lnTo>
                  <a:lnTo>
                    <a:pt x="0" y="1520"/>
                  </a:lnTo>
                  <a:lnTo>
                    <a:pt x="10122" y="1702"/>
                  </a:lnTo>
                  <a:lnTo>
                    <a:pt x="10122" y="1702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7374675" y="2496490"/>
              <a:ext cx="350325" cy="500775"/>
            </a:xfrm>
            <a:custGeom>
              <a:rect b="b" l="l" r="r" t="t"/>
              <a:pathLst>
                <a:path extrusionOk="0" h="20031" w="14013">
                  <a:moveTo>
                    <a:pt x="1824" y="0"/>
                  </a:moveTo>
                  <a:lnTo>
                    <a:pt x="0" y="20031"/>
                  </a:lnTo>
                  <a:lnTo>
                    <a:pt x="14013" y="19453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7612525" y="2201765"/>
              <a:ext cx="172500" cy="312225"/>
            </a:xfrm>
            <a:custGeom>
              <a:rect b="b" l="l" r="r" t="t"/>
              <a:pathLst>
                <a:path extrusionOk="0" h="12489" w="6900">
                  <a:moveTo>
                    <a:pt x="5479" y="1"/>
                  </a:moveTo>
                  <a:cubicBezTo>
                    <a:pt x="5161" y="1"/>
                    <a:pt x="4924" y="56"/>
                    <a:pt x="4924" y="56"/>
                  </a:cubicBezTo>
                  <a:cubicBezTo>
                    <a:pt x="0" y="3582"/>
                    <a:pt x="486" y="12488"/>
                    <a:pt x="486" y="12488"/>
                  </a:cubicBezTo>
                  <a:lnTo>
                    <a:pt x="2310" y="12488"/>
                  </a:lnTo>
                  <a:cubicBezTo>
                    <a:pt x="2371" y="1880"/>
                    <a:pt x="6900" y="695"/>
                    <a:pt x="6900" y="695"/>
                  </a:cubicBezTo>
                  <a:cubicBezTo>
                    <a:pt x="6576" y="118"/>
                    <a:pt x="5942" y="1"/>
                    <a:pt x="5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422550" y="2196740"/>
              <a:ext cx="123125" cy="307375"/>
            </a:xfrm>
            <a:custGeom>
              <a:rect b="b" l="l" r="r" t="t"/>
              <a:pathLst>
                <a:path extrusionOk="0" h="12295" w="4925">
                  <a:moveTo>
                    <a:pt x="4189" y="0"/>
                  </a:moveTo>
                  <a:cubicBezTo>
                    <a:pt x="3781" y="0"/>
                    <a:pt x="3381" y="121"/>
                    <a:pt x="3040" y="349"/>
                  </a:cubicBezTo>
                  <a:cubicBezTo>
                    <a:pt x="0" y="2324"/>
                    <a:pt x="91" y="12294"/>
                    <a:pt x="91" y="12294"/>
                  </a:cubicBezTo>
                  <a:lnTo>
                    <a:pt x="1642" y="12294"/>
                  </a:lnTo>
                  <a:cubicBezTo>
                    <a:pt x="1702" y="1656"/>
                    <a:pt x="4924" y="136"/>
                    <a:pt x="4924" y="136"/>
                  </a:cubicBezTo>
                  <a:cubicBezTo>
                    <a:pt x="4684" y="44"/>
                    <a:pt x="4435" y="0"/>
                    <a:pt x="4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7620875" y="3118840"/>
              <a:ext cx="479525" cy="1414925"/>
              <a:chOff x="5225400" y="3077150"/>
              <a:chExt cx="479525" cy="1414925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247425" y="4477625"/>
                <a:ext cx="5350" cy="14450"/>
              </a:xfrm>
              <a:custGeom>
                <a:rect b="b" l="l" r="r" t="t"/>
                <a:pathLst>
                  <a:path extrusionOk="0" h="578" w="214">
                    <a:moveTo>
                      <a:pt x="92" y="0"/>
                    </a:moveTo>
                    <a:cubicBezTo>
                      <a:pt x="62" y="0"/>
                      <a:pt x="1" y="152"/>
                      <a:pt x="31" y="304"/>
                    </a:cubicBezTo>
                    <a:cubicBezTo>
                      <a:pt x="31" y="456"/>
                      <a:pt x="92" y="578"/>
                      <a:pt x="122" y="578"/>
                    </a:cubicBezTo>
                    <a:cubicBezTo>
                      <a:pt x="183" y="578"/>
                      <a:pt x="214" y="456"/>
                      <a:pt x="214" y="304"/>
                    </a:cubicBezTo>
                    <a:cubicBezTo>
                      <a:pt x="214" y="122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5245150" y="44198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0"/>
                    </a:moveTo>
                    <a:cubicBezTo>
                      <a:pt x="62" y="0"/>
                      <a:pt x="1" y="274"/>
                      <a:pt x="31" y="608"/>
                    </a:cubicBezTo>
                    <a:cubicBezTo>
                      <a:pt x="31" y="912"/>
                      <a:pt x="92" y="1155"/>
                      <a:pt x="153" y="1155"/>
                    </a:cubicBezTo>
                    <a:cubicBezTo>
                      <a:pt x="213" y="1155"/>
                      <a:pt x="244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43625" y="43621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608"/>
                    </a:cubicBezTo>
                    <a:cubicBezTo>
                      <a:pt x="31" y="912"/>
                      <a:pt x="62" y="1155"/>
                      <a:pt x="123" y="1155"/>
                    </a:cubicBezTo>
                    <a:cubicBezTo>
                      <a:pt x="183" y="1155"/>
                      <a:pt x="214" y="912"/>
                      <a:pt x="214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242125" y="4304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5"/>
                      <a:pt x="0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5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0600" y="4246600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44" y="913"/>
                      <a:pt x="213" y="578"/>
                    </a:cubicBezTo>
                    <a:cubicBezTo>
                      <a:pt x="21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5239075" y="4188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1" y="274"/>
                      <a:pt x="31" y="578"/>
                    </a:cubicBezTo>
                    <a:cubicBezTo>
                      <a:pt x="31" y="913"/>
                      <a:pt x="92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4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237550" y="4131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2" y="1"/>
                    </a:moveTo>
                    <a:cubicBezTo>
                      <a:pt x="31" y="1"/>
                      <a:pt x="1" y="274"/>
                      <a:pt x="1" y="578"/>
                    </a:cubicBezTo>
                    <a:cubicBezTo>
                      <a:pt x="1" y="913"/>
                      <a:pt x="62" y="1156"/>
                      <a:pt x="122" y="1156"/>
                    </a:cubicBezTo>
                    <a:cubicBezTo>
                      <a:pt x="183" y="1156"/>
                      <a:pt x="214" y="882"/>
                      <a:pt x="183" y="578"/>
                    </a:cubicBezTo>
                    <a:cubicBezTo>
                      <a:pt x="183" y="244"/>
                      <a:pt x="122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234525" y="4073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91" y="1156"/>
                      <a:pt x="152" y="1156"/>
                    </a:cubicBezTo>
                    <a:cubicBezTo>
                      <a:pt x="213" y="1156"/>
                      <a:pt x="213" y="913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5233000" y="40156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0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183" y="578"/>
                    </a:cubicBezTo>
                    <a:cubicBezTo>
                      <a:pt x="183" y="27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5230725" y="39578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5229200" y="3900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18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227675" y="3842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61" y="0"/>
                      <a:pt x="1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226925" y="37846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0"/>
                    </a:moveTo>
                    <a:cubicBezTo>
                      <a:pt x="31" y="0"/>
                      <a:pt x="0" y="274"/>
                      <a:pt x="0" y="578"/>
                    </a:cubicBezTo>
                    <a:cubicBezTo>
                      <a:pt x="0" y="912"/>
                      <a:pt x="61" y="1155"/>
                      <a:pt x="122" y="1155"/>
                    </a:cubicBezTo>
                    <a:cubicBezTo>
                      <a:pt x="152" y="1155"/>
                      <a:pt x="213" y="912"/>
                      <a:pt x="213" y="578"/>
                    </a:cubicBezTo>
                    <a:cubicBezTo>
                      <a:pt x="183" y="274"/>
                      <a:pt x="152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5226150" y="3726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912"/>
                      <a:pt x="62" y="1155"/>
                      <a:pt x="122" y="1155"/>
                    </a:cubicBezTo>
                    <a:cubicBezTo>
                      <a:pt x="153" y="1155"/>
                      <a:pt x="214" y="912"/>
                      <a:pt x="214" y="578"/>
                    </a:cubicBezTo>
                    <a:cubicBezTo>
                      <a:pt x="214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5225400" y="3669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5225400" y="3611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0" y="578"/>
                    </a:cubicBezTo>
                    <a:cubicBezTo>
                      <a:pt x="0" y="882"/>
                      <a:pt x="61" y="1155"/>
                      <a:pt x="122" y="1155"/>
                    </a:cubicBezTo>
                    <a:cubicBezTo>
                      <a:pt x="152" y="1155"/>
                      <a:pt x="213" y="88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5226150" y="3553600"/>
                <a:ext cx="4600" cy="28900"/>
              </a:xfrm>
              <a:custGeom>
                <a:rect b="b" l="l" r="r" t="t"/>
                <a:pathLst>
                  <a:path extrusionOk="0" h="1156" w="18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882"/>
                      <a:pt x="31" y="1155"/>
                      <a:pt x="92" y="1155"/>
                    </a:cubicBezTo>
                    <a:cubicBezTo>
                      <a:pt x="153" y="1155"/>
                      <a:pt x="183" y="882"/>
                      <a:pt x="183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5226150" y="3495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2" y="0"/>
                      <a:pt x="1" y="243"/>
                      <a:pt x="1" y="578"/>
                    </a:cubicBezTo>
                    <a:cubicBezTo>
                      <a:pt x="1" y="882"/>
                      <a:pt x="62" y="1155"/>
                      <a:pt x="92" y="1155"/>
                    </a:cubicBezTo>
                    <a:cubicBezTo>
                      <a:pt x="153" y="1155"/>
                      <a:pt x="214" y="882"/>
                      <a:pt x="214" y="578"/>
                    </a:cubicBezTo>
                    <a:cubicBezTo>
                      <a:pt x="214" y="27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5226925" y="34381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122" y="0"/>
                    </a:moveTo>
                    <a:cubicBezTo>
                      <a:pt x="61" y="0"/>
                      <a:pt x="0" y="243"/>
                      <a:pt x="0" y="578"/>
                    </a:cubicBezTo>
                    <a:cubicBezTo>
                      <a:pt x="0" y="881"/>
                      <a:pt x="31" y="1155"/>
                      <a:pt x="91" y="1155"/>
                    </a:cubicBezTo>
                    <a:cubicBezTo>
                      <a:pt x="152" y="1155"/>
                      <a:pt x="213" y="881"/>
                      <a:pt x="213" y="578"/>
                    </a:cubicBezTo>
                    <a:cubicBezTo>
                      <a:pt x="213" y="243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5228450" y="3381050"/>
                <a:ext cx="5325" cy="28950"/>
              </a:xfrm>
              <a:custGeom>
                <a:rect b="b" l="l" r="r" t="t"/>
                <a:pathLst>
                  <a:path extrusionOk="0" h="1158" w="213">
                    <a:moveTo>
                      <a:pt x="112" y="0"/>
                    </a:moveTo>
                    <a:cubicBezTo>
                      <a:pt x="55" y="0"/>
                      <a:pt x="0" y="261"/>
                      <a:pt x="0" y="549"/>
                    </a:cubicBezTo>
                    <a:cubicBezTo>
                      <a:pt x="0" y="884"/>
                      <a:pt x="30" y="1157"/>
                      <a:pt x="91" y="1157"/>
                    </a:cubicBezTo>
                    <a:cubicBezTo>
                      <a:pt x="152" y="1157"/>
                      <a:pt x="182" y="884"/>
                      <a:pt x="182" y="580"/>
                    </a:cubicBezTo>
                    <a:cubicBezTo>
                      <a:pt x="213" y="246"/>
                      <a:pt x="152" y="2"/>
                      <a:pt x="122" y="2"/>
                    </a:cubicBezTo>
                    <a:cubicBezTo>
                      <a:pt x="118" y="1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5229200" y="33225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152" y="1"/>
                    </a:moveTo>
                    <a:cubicBezTo>
                      <a:pt x="92" y="1"/>
                      <a:pt x="31" y="244"/>
                      <a:pt x="31" y="578"/>
                    </a:cubicBezTo>
                    <a:cubicBezTo>
                      <a:pt x="0" y="882"/>
                      <a:pt x="61" y="1156"/>
                      <a:pt x="122" y="1156"/>
                    </a:cubicBezTo>
                    <a:cubicBezTo>
                      <a:pt x="152" y="1156"/>
                      <a:pt x="213" y="882"/>
                      <a:pt x="213" y="578"/>
                    </a:cubicBezTo>
                    <a:cubicBezTo>
                      <a:pt x="244" y="244"/>
                      <a:pt x="213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5232225" y="32648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53" y="1"/>
                    </a:moveTo>
                    <a:cubicBezTo>
                      <a:pt x="92" y="1"/>
                      <a:pt x="31" y="244"/>
                      <a:pt x="1" y="548"/>
                    </a:cubicBezTo>
                    <a:cubicBezTo>
                      <a:pt x="1" y="882"/>
                      <a:pt x="1" y="1156"/>
                      <a:pt x="62" y="1156"/>
                    </a:cubicBezTo>
                    <a:cubicBezTo>
                      <a:pt x="123" y="1156"/>
                      <a:pt x="183" y="882"/>
                      <a:pt x="214" y="578"/>
                    </a:cubicBezTo>
                    <a:cubicBezTo>
                      <a:pt x="214" y="244"/>
                      <a:pt x="18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5236025" y="3207075"/>
                <a:ext cx="6875" cy="28900"/>
              </a:xfrm>
              <a:custGeom>
                <a:rect b="b" l="l" r="r" t="t"/>
                <a:pathLst>
                  <a:path extrusionOk="0" h="1156" w="275">
                    <a:moveTo>
                      <a:pt x="214" y="1"/>
                    </a:moveTo>
                    <a:cubicBezTo>
                      <a:pt x="153" y="1"/>
                      <a:pt x="92" y="244"/>
                      <a:pt x="62" y="578"/>
                    </a:cubicBezTo>
                    <a:cubicBezTo>
                      <a:pt x="1" y="882"/>
                      <a:pt x="31" y="1156"/>
                      <a:pt x="92" y="1156"/>
                    </a:cubicBezTo>
                    <a:cubicBezTo>
                      <a:pt x="153" y="1156"/>
                      <a:pt x="214" y="913"/>
                      <a:pt x="244" y="578"/>
                    </a:cubicBezTo>
                    <a:cubicBezTo>
                      <a:pt x="275" y="274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5242875" y="3164525"/>
                <a:ext cx="5350" cy="13825"/>
              </a:xfrm>
              <a:custGeom>
                <a:rect b="b" l="l" r="r" t="t"/>
                <a:pathLst>
                  <a:path extrusionOk="0" h="553" w="214">
                    <a:moveTo>
                      <a:pt x="153" y="1"/>
                    </a:moveTo>
                    <a:cubicBezTo>
                      <a:pt x="92" y="1"/>
                      <a:pt x="31" y="92"/>
                      <a:pt x="1" y="274"/>
                    </a:cubicBezTo>
                    <a:cubicBezTo>
                      <a:pt x="1" y="426"/>
                      <a:pt x="1" y="548"/>
                      <a:pt x="61" y="548"/>
                    </a:cubicBezTo>
                    <a:cubicBezTo>
                      <a:pt x="68" y="551"/>
                      <a:pt x="74" y="552"/>
                      <a:pt x="80" y="552"/>
                    </a:cubicBezTo>
                    <a:cubicBezTo>
                      <a:pt x="134" y="552"/>
                      <a:pt x="186" y="441"/>
                      <a:pt x="213" y="305"/>
                    </a:cubicBezTo>
                    <a:cubicBezTo>
                      <a:pt x="213" y="122"/>
                      <a:pt x="21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5698800" y="4457100"/>
                <a:ext cx="6125" cy="14450"/>
              </a:xfrm>
              <a:custGeom>
                <a:rect b="b" l="l" r="r" t="t"/>
                <a:pathLst>
                  <a:path extrusionOk="0" h="578" w="245">
                    <a:moveTo>
                      <a:pt x="62" y="0"/>
                    </a:moveTo>
                    <a:cubicBezTo>
                      <a:pt x="1" y="0"/>
                      <a:pt x="1" y="152"/>
                      <a:pt x="31" y="304"/>
                    </a:cubicBezTo>
                    <a:cubicBezTo>
                      <a:pt x="31" y="456"/>
                      <a:pt x="123" y="578"/>
                      <a:pt x="153" y="578"/>
                    </a:cubicBezTo>
                    <a:cubicBezTo>
                      <a:pt x="214" y="548"/>
                      <a:pt x="244" y="426"/>
                      <a:pt x="214" y="274"/>
                    </a:cubicBezTo>
                    <a:cubicBezTo>
                      <a:pt x="183" y="122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5690450" y="4401625"/>
                <a:ext cx="6875" cy="28150"/>
              </a:xfrm>
              <a:custGeom>
                <a:rect b="b" l="l" r="r" t="t"/>
                <a:pathLst>
                  <a:path extrusionOk="0" h="1126" w="275">
                    <a:moveTo>
                      <a:pt x="61" y="1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92" y="882"/>
                      <a:pt x="183" y="1125"/>
                      <a:pt x="244" y="1125"/>
                    </a:cubicBezTo>
                    <a:cubicBezTo>
                      <a:pt x="274" y="1095"/>
                      <a:pt x="274" y="852"/>
                      <a:pt x="244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5680575" y="43461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31" y="31"/>
                      <a:pt x="0" y="274"/>
                      <a:pt x="61" y="578"/>
                    </a:cubicBezTo>
                    <a:cubicBezTo>
                      <a:pt x="122" y="882"/>
                      <a:pt x="213" y="1125"/>
                      <a:pt x="244" y="1125"/>
                    </a:cubicBezTo>
                    <a:cubicBezTo>
                      <a:pt x="304" y="1125"/>
                      <a:pt x="304" y="852"/>
                      <a:pt x="24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5671450" y="429145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5662325" y="423597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44"/>
                      <a:pt x="62" y="547"/>
                    </a:cubicBezTo>
                    <a:cubicBezTo>
                      <a:pt x="123" y="851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13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5653225" y="41805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0" y="0"/>
                      <a:pt x="0" y="244"/>
                      <a:pt x="61" y="578"/>
                    </a:cubicBezTo>
                    <a:cubicBezTo>
                      <a:pt x="91" y="882"/>
                      <a:pt x="183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3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5643350" y="4125025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1"/>
                    </a:moveTo>
                    <a:cubicBezTo>
                      <a:pt x="0" y="1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37" y="1097"/>
                    </a:cubicBezTo>
                    <a:cubicBezTo>
                      <a:pt x="240" y="1097"/>
                      <a:pt x="242" y="1097"/>
                      <a:pt x="243" y="109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5634225" y="40695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31" y="578"/>
                    </a:cubicBezTo>
                    <a:cubicBezTo>
                      <a:pt x="92" y="882"/>
                      <a:pt x="183" y="1125"/>
                      <a:pt x="243" y="1125"/>
                    </a:cubicBezTo>
                    <a:cubicBezTo>
                      <a:pt x="304" y="1095"/>
                      <a:pt x="274" y="852"/>
                      <a:pt x="243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5624350" y="40140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3" y="1125"/>
                      <a:pt x="243" y="1125"/>
                    </a:cubicBezTo>
                    <a:cubicBezTo>
                      <a:pt x="304" y="1125"/>
                      <a:pt x="304" y="852"/>
                      <a:pt x="243" y="548"/>
                    </a:cubicBezTo>
                    <a:cubicBezTo>
                      <a:pt x="183" y="244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5614475" y="3959375"/>
                <a:ext cx="7600" cy="27375"/>
              </a:xfrm>
              <a:custGeom>
                <a:rect b="b" l="l" r="r" t="t"/>
                <a:pathLst>
                  <a:path extrusionOk="0" h="1095" w="304">
                    <a:moveTo>
                      <a:pt x="61" y="0"/>
                    </a:moveTo>
                    <a:cubicBezTo>
                      <a:pt x="0" y="0"/>
                      <a:pt x="0" y="244"/>
                      <a:pt x="61" y="547"/>
                    </a:cubicBezTo>
                    <a:cubicBezTo>
                      <a:pt x="91" y="882"/>
                      <a:pt x="182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2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5604575" y="39039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74"/>
                      <a:pt x="62" y="578"/>
                    </a:cubicBezTo>
                    <a:cubicBezTo>
                      <a:pt x="122" y="882"/>
                      <a:pt x="214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5594700" y="3848425"/>
                <a:ext cx="8400" cy="28150"/>
              </a:xfrm>
              <a:custGeom>
                <a:rect b="b" l="l" r="r" t="t"/>
                <a:pathLst>
                  <a:path extrusionOk="0" h="1126" w="336">
                    <a:moveTo>
                      <a:pt x="92" y="1"/>
                    </a:moveTo>
                    <a:cubicBezTo>
                      <a:pt x="1" y="31"/>
                      <a:pt x="31" y="274"/>
                      <a:pt x="9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4" y="244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5584825" y="379372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18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18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5574950" y="3738250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90" y="864"/>
                      <a:pt x="173" y="1097"/>
                      <a:pt x="233" y="1097"/>
                    </a:cubicBezTo>
                    <a:cubicBezTo>
                      <a:pt x="237" y="1097"/>
                      <a:pt x="240" y="1096"/>
                      <a:pt x="244" y="1095"/>
                    </a:cubicBezTo>
                    <a:cubicBezTo>
                      <a:pt x="304" y="1095"/>
                      <a:pt x="304" y="851"/>
                      <a:pt x="244" y="547"/>
                    </a:cubicBezTo>
                    <a:cubicBezTo>
                      <a:pt x="183" y="21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5564300" y="36827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2" y="0"/>
                    </a:moveTo>
                    <a:cubicBezTo>
                      <a:pt x="1" y="31"/>
                      <a:pt x="1" y="274"/>
                      <a:pt x="6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05" y="1095"/>
                      <a:pt x="305" y="851"/>
                      <a:pt x="274" y="548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5554425" y="3628050"/>
                <a:ext cx="7625" cy="27400"/>
              </a:xfrm>
              <a:custGeom>
                <a:rect b="b" l="l" r="r" t="t"/>
                <a:pathLst>
                  <a:path extrusionOk="0" h="1096" w="305">
                    <a:moveTo>
                      <a:pt x="31" y="1"/>
                    </a:moveTo>
                    <a:cubicBezTo>
                      <a:pt x="1" y="1"/>
                      <a:pt x="1" y="244"/>
                      <a:pt x="31" y="548"/>
                    </a:cubicBezTo>
                    <a:cubicBezTo>
                      <a:pt x="92" y="852"/>
                      <a:pt x="183" y="1095"/>
                      <a:pt x="244" y="1095"/>
                    </a:cubicBezTo>
                    <a:cubicBezTo>
                      <a:pt x="305" y="1095"/>
                      <a:pt x="305" y="822"/>
                      <a:pt x="244" y="518"/>
                    </a:cubicBezTo>
                    <a:cubicBezTo>
                      <a:pt x="183" y="214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5543800" y="357260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122" y="881"/>
                      <a:pt x="213" y="1094"/>
                      <a:pt x="274" y="1094"/>
                    </a:cubicBezTo>
                    <a:cubicBezTo>
                      <a:pt x="335" y="1094"/>
                      <a:pt x="304" y="82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5533150" y="3517125"/>
                <a:ext cx="8400" cy="28125"/>
              </a:xfrm>
              <a:custGeom>
                <a:rect b="b" l="l" r="r" t="t"/>
                <a:pathLst>
                  <a:path extrusionOk="0" h="1125" w="336">
                    <a:moveTo>
                      <a:pt x="61" y="0"/>
                    </a:moveTo>
                    <a:cubicBezTo>
                      <a:pt x="3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4"/>
                      <a:pt x="335" y="85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5523275" y="34624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31" y="1"/>
                    </a:moveTo>
                    <a:cubicBezTo>
                      <a:pt x="1" y="1"/>
                      <a:pt x="1" y="274"/>
                      <a:pt x="31" y="578"/>
                    </a:cubicBezTo>
                    <a:cubicBezTo>
                      <a:pt x="92" y="882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183" y="213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5512650" y="3406925"/>
                <a:ext cx="7600" cy="28150"/>
              </a:xfrm>
              <a:custGeom>
                <a:rect b="b" l="l" r="r" t="t"/>
                <a:pathLst>
                  <a:path extrusionOk="0" h="1126" w="304">
                    <a:moveTo>
                      <a:pt x="30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2" y="1125"/>
                      <a:pt x="243" y="112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182" y="244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5501250" y="3352225"/>
                <a:ext cx="8375" cy="27450"/>
              </a:xfrm>
              <a:custGeom>
                <a:rect b="b" l="l" r="r" t="t"/>
                <a:pathLst>
                  <a:path extrusionOk="0" h="1098" w="335">
                    <a:moveTo>
                      <a:pt x="61" y="0"/>
                    </a:moveTo>
                    <a:cubicBezTo>
                      <a:pt x="30" y="0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63" y="1097"/>
                    </a:cubicBezTo>
                    <a:cubicBezTo>
                      <a:pt x="267" y="1097"/>
                      <a:pt x="270" y="1096"/>
                      <a:pt x="274" y="1095"/>
                    </a:cubicBezTo>
                    <a:cubicBezTo>
                      <a:pt x="334" y="1095"/>
                      <a:pt x="334" y="851"/>
                      <a:pt x="274" y="54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5490600" y="3296750"/>
                <a:ext cx="8375" cy="28150"/>
              </a:xfrm>
              <a:custGeom>
                <a:rect b="b" l="l" r="r" t="t"/>
                <a:pathLst>
                  <a:path extrusionOk="0" h="1126" w="335">
                    <a:moveTo>
                      <a:pt x="61" y="0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3" y="244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479950" y="3242025"/>
                <a:ext cx="8400" cy="27400"/>
              </a:xfrm>
              <a:custGeom>
                <a:rect b="b" l="l" r="r" t="t"/>
                <a:pathLst>
                  <a:path extrusionOk="0" h="1096" w="336">
                    <a:moveTo>
                      <a:pt x="62" y="1"/>
                    </a:moveTo>
                    <a:cubicBezTo>
                      <a:pt x="1" y="1"/>
                      <a:pt x="1" y="275"/>
                      <a:pt x="62" y="578"/>
                    </a:cubicBezTo>
                    <a:cubicBezTo>
                      <a:pt x="123" y="882"/>
                      <a:pt x="214" y="1095"/>
                      <a:pt x="275" y="1095"/>
                    </a:cubicBezTo>
                    <a:cubicBezTo>
                      <a:pt x="335" y="1095"/>
                      <a:pt x="335" y="822"/>
                      <a:pt x="275" y="518"/>
                    </a:cubicBezTo>
                    <a:cubicBezTo>
                      <a:pt x="214" y="214"/>
                      <a:pt x="123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469325" y="3186575"/>
                <a:ext cx="7625" cy="28125"/>
              </a:xfrm>
              <a:custGeom>
                <a:rect b="b" l="l" r="r" t="t"/>
                <a:pathLst>
                  <a:path extrusionOk="0" h="1125" w="305">
                    <a:moveTo>
                      <a:pt x="31" y="0"/>
                    </a:moveTo>
                    <a:cubicBezTo>
                      <a:pt x="0" y="30"/>
                      <a:pt x="0" y="274"/>
                      <a:pt x="61" y="578"/>
                    </a:cubicBezTo>
                    <a:cubicBezTo>
                      <a:pt x="122" y="882"/>
                      <a:pt x="183" y="1125"/>
                      <a:pt x="244" y="1125"/>
                    </a:cubicBezTo>
                    <a:cubicBezTo>
                      <a:pt x="304" y="1094"/>
                      <a:pt x="304" y="851"/>
                      <a:pt x="244" y="547"/>
                    </a:cubicBezTo>
                    <a:cubicBezTo>
                      <a:pt x="183" y="243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457925" y="31318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1"/>
                    </a:moveTo>
                    <a:cubicBezTo>
                      <a:pt x="1" y="1"/>
                      <a:pt x="1" y="274"/>
                      <a:pt x="61" y="578"/>
                    </a:cubicBezTo>
                    <a:cubicBezTo>
                      <a:pt x="122" y="882"/>
                      <a:pt x="183" y="1095"/>
                      <a:pt x="274" y="1095"/>
                    </a:cubicBezTo>
                    <a:cubicBezTo>
                      <a:pt x="335" y="1095"/>
                      <a:pt x="335" y="821"/>
                      <a:pt x="27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446525" y="30771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3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74" y="1094"/>
                    </a:cubicBezTo>
                    <a:cubicBezTo>
                      <a:pt x="335" y="1064"/>
                      <a:pt x="335" y="821"/>
                      <a:pt x="27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32"/>
            <p:cNvSpPr/>
            <p:nvPr/>
          </p:nvSpPr>
          <p:spPr>
            <a:xfrm>
              <a:off x="7833650" y="307704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61" y="0"/>
                  </a:moveTo>
                  <a:cubicBezTo>
                    <a:pt x="0" y="0"/>
                    <a:pt x="0" y="152"/>
                    <a:pt x="31" y="304"/>
                  </a:cubicBezTo>
                  <a:cubicBezTo>
                    <a:pt x="58" y="440"/>
                    <a:pt x="109" y="552"/>
                    <a:pt x="164" y="552"/>
                  </a:cubicBezTo>
                  <a:cubicBezTo>
                    <a:pt x="170" y="552"/>
                    <a:pt x="176" y="551"/>
                    <a:pt x="183" y="547"/>
                  </a:cubicBezTo>
                  <a:cubicBezTo>
                    <a:pt x="213" y="547"/>
                    <a:pt x="243" y="426"/>
                    <a:pt x="213" y="274"/>
                  </a:cubicBezTo>
                  <a:cubicBezTo>
                    <a:pt x="183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424050" y="2489640"/>
              <a:ext cx="44100" cy="42975"/>
            </a:xfrm>
            <a:custGeom>
              <a:rect b="b" l="l" r="r" t="t"/>
              <a:pathLst>
                <a:path extrusionOk="0" h="1719" w="1764">
                  <a:moveTo>
                    <a:pt x="1642" y="1"/>
                  </a:moveTo>
                  <a:cubicBezTo>
                    <a:pt x="1612" y="1"/>
                    <a:pt x="1612" y="244"/>
                    <a:pt x="1582" y="578"/>
                  </a:cubicBezTo>
                  <a:cubicBezTo>
                    <a:pt x="1551" y="760"/>
                    <a:pt x="1521" y="973"/>
                    <a:pt x="1430" y="1125"/>
                  </a:cubicBezTo>
                  <a:cubicBezTo>
                    <a:pt x="1338" y="1338"/>
                    <a:pt x="1156" y="1460"/>
                    <a:pt x="943" y="1520"/>
                  </a:cubicBezTo>
                  <a:cubicBezTo>
                    <a:pt x="912" y="1524"/>
                    <a:pt x="882" y="1526"/>
                    <a:pt x="852" y="1526"/>
                  </a:cubicBezTo>
                  <a:cubicBezTo>
                    <a:pt x="647" y="1526"/>
                    <a:pt x="472" y="1436"/>
                    <a:pt x="366" y="1277"/>
                  </a:cubicBezTo>
                  <a:cubicBezTo>
                    <a:pt x="214" y="1156"/>
                    <a:pt x="153" y="973"/>
                    <a:pt x="123" y="791"/>
                  </a:cubicBezTo>
                  <a:cubicBezTo>
                    <a:pt x="92" y="457"/>
                    <a:pt x="153" y="244"/>
                    <a:pt x="123" y="244"/>
                  </a:cubicBezTo>
                  <a:cubicBezTo>
                    <a:pt x="123" y="242"/>
                    <a:pt x="122" y="240"/>
                    <a:pt x="121" y="240"/>
                  </a:cubicBezTo>
                  <a:cubicBezTo>
                    <a:pt x="106" y="240"/>
                    <a:pt x="1" y="424"/>
                    <a:pt x="1" y="791"/>
                  </a:cubicBezTo>
                  <a:cubicBezTo>
                    <a:pt x="1" y="1004"/>
                    <a:pt x="92" y="1216"/>
                    <a:pt x="214" y="1399"/>
                  </a:cubicBezTo>
                  <a:cubicBezTo>
                    <a:pt x="365" y="1600"/>
                    <a:pt x="599" y="1718"/>
                    <a:pt x="831" y="1718"/>
                  </a:cubicBezTo>
                  <a:cubicBezTo>
                    <a:pt x="879" y="1718"/>
                    <a:pt x="927" y="1713"/>
                    <a:pt x="974" y="1703"/>
                  </a:cubicBezTo>
                  <a:cubicBezTo>
                    <a:pt x="1247" y="1642"/>
                    <a:pt x="1490" y="1460"/>
                    <a:pt x="1612" y="1186"/>
                  </a:cubicBezTo>
                  <a:cubicBezTo>
                    <a:pt x="1703" y="1004"/>
                    <a:pt x="1733" y="791"/>
                    <a:pt x="1733" y="578"/>
                  </a:cubicBezTo>
                  <a:cubicBezTo>
                    <a:pt x="1764" y="365"/>
                    <a:pt x="1703" y="183"/>
                    <a:pt x="1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436975" y="2496090"/>
              <a:ext cx="19025" cy="15800"/>
            </a:xfrm>
            <a:custGeom>
              <a:rect b="b" l="l" r="r" t="t"/>
              <a:pathLst>
                <a:path extrusionOk="0" h="632" w="761">
                  <a:moveTo>
                    <a:pt x="384" y="1"/>
                  </a:moveTo>
                  <a:cubicBezTo>
                    <a:pt x="335" y="1"/>
                    <a:pt x="305" y="16"/>
                    <a:pt x="305" y="16"/>
                  </a:cubicBezTo>
                  <a:cubicBezTo>
                    <a:pt x="335" y="47"/>
                    <a:pt x="396" y="77"/>
                    <a:pt x="457" y="168"/>
                  </a:cubicBezTo>
                  <a:cubicBezTo>
                    <a:pt x="547" y="276"/>
                    <a:pt x="413" y="352"/>
                    <a:pt x="302" y="352"/>
                  </a:cubicBezTo>
                  <a:cubicBezTo>
                    <a:pt x="225" y="352"/>
                    <a:pt x="158" y="316"/>
                    <a:pt x="183" y="229"/>
                  </a:cubicBezTo>
                  <a:cubicBezTo>
                    <a:pt x="183" y="107"/>
                    <a:pt x="244" y="77"/>
                    <a:pt x="244" y="47"/>
                  </a:cubicBezTo>
                  <a:cubicBezTo>
                    <a:pt x="244" y="37"/>
                    <a:pt x="232" y="31"/>
                    <a:pt x="213" y="31"/>
                  </a:cubicBezTo>
                  <a:cubicBezTo>
                    <a:pt x="172" y="31"/>
                    <a:pt x="94" y="63"/>
                    <a:pt x="31" y="168"/>
                  </a:cubicBezTo>
                  <a:cubicBezTo>
                    <a:pt x="1" y="259"/>
                    <a:pt x="1" y="381"/>
                    <a:pt x="31" y="472"/>
                  </a:cubicBezTo>
                  <a:cubicBezTo>
                    <a:pt x="107" y="573"/>
                    <a:pt x="203" y="632"/>
                    <a:pt x="320" y="632"/>
                  </a:cubicBezTo>
                  <a:cubicBezTo>
                    <a:pt x="345" y="632"/>
                    <a:pt x="370" y="629"/>
                    <a:pt x="396" y="624"/>
                  </a:cubicBezTo>
                  <a:cubicBezTo>
                    <a:pt x="669" y="594"/>
                    <a:pt x="761" y="259"/>
                    <a:pt x="578" y="77"/>
                  </a:cubicBezTo>
                  <a:cubicBezTo>
                    <a:pt x="502" y="16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620875" y="249191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1855" y="1"/>
                  </a:moveTo>
                  <a:cubicBezTo>
                    <a:pt x="1824" y="153"/>
                    <a:pt x="1794" y="335"/>
                    <a:pt x="1794" y="517"/>
                  </a:cubicBezTo>
                  <a:cubicBezTo>
                    <a:pt x="1794" y="669"/>
                    <a:pt x="1733" y="852"/>
                    <a:pt x="1642" y="1004"/>
                  </a:cubicBezTo>
                  <a:cubicBezTo>
                    <a:pt x="1520" y="1186"/>
                    <a:pt x="1338" y="1308"/>
                    <a:pt x="1125" y="1308"/>
                  </a:cubicBezTo>
                  <a:cubicBezTo>
                    <a:pt x="912" y="1308"/>
                    <a:pt x="700" y="1247"/>
                    <a:pt x="548" y="1095"/>
                  </a:cubicBezTo>
                  <a:cubicBezTo>
                    <a:pt x="426" y="973"/>
                    <a:pt x="304" y="852"/>
                    <a:pt x="244" y="669"/>
                  </a:cubicBezTo>
                  <a:cubicBezTo>
                    <a:pt x="152" y="396"/>
                    <a:pt x="152" y="183"/>
                    <a:pt x="92" y="183"/>
                  </a:cubicBezTo>
                  <a:cubicBezTo>
                    <a:pt x="61" y="183"/>
                    <a:pt x="0" y="396"/>
                    <a:pt x="92" y="730"/>
                  </a:cubicBezTo>
                  <a:cubicBezTo>
                    <a:pt x="152" y="913"/>
                    <a:pt x="274" y="1095"/>
                    <a:pt x="426" y="1247"/>
                  </a:cubicBezTo>
                  <a:cubicBezTo>
                    <a:pt x="608" y="1429"/>
                    <a:pt x="852" y="1521"/>
                    <a:pt x="1125" y="1521"/>
                  </a:cubicBezTo>
                  <a:cubicBezTo>
                    <a:pt x="1399" y="1490"/>
                    <a:pt x="1642" y="1338"/>
                    <a:pt x="1763" y="1095"/>
                  </a:cubicBezTo>
                  <a:cubicBezTo>
                    <a:pt x="1855" y="913"/>
                    <a:pt x="1915" y="730"/>
                    <a:pt x="1915" y="517"/>
                  </a:cubicBezTo>
                  <a:cubicBezTo>
                    <a:pt x="1946" y="335"/>
                    <a:pt x="1915" y="153"/>
                    <a:pt x="18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637600" y="2496365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344" y="0"/>
                  </a:moveTo>
                  <a:cubicBezTo>
                    <a:pt x="319" y="0"/>
                    <a:pt x="304" y="5"/>
                    <a:pt x="304" y="5"/>
                  </a:cubicBezTo>
                  <a:cubicBezTo>
                    <a:pt x="304" y="36"/>
                    <a:pt x="365" y="66"/>
                    <a:pt x="395" y="127"/>
                  </a:cubicBezTo>
                  <a:cubicBezTo>
                    <a:pt x="426" y="218"/>
                    <a:pt x="395" y="309"/>
                    <a:pt x="304" y="309"/>
                  </a:cubicBezTo>
                  <a:cubicBezTo>
                    <a:pt x="292" y="313"/>
                    <a:pt x="280" y="315"/>
                    <a:pt x="268" y="315"/>
                  </a:cubicBezTo>
                  <a:cubicBezTo>
                    <a:pt x="197" y="315"/>
                    <a:pt x="152" y="240"/>
                    <a:pt x="152" y="188"/>
                  </a:cubicBezTo>
                  <a:cubicBezTo>
                    <a:pt x="152" y="96"/>
                    <a:pt x="183" y="66"/>
                    <a:pt x="183" y="36"/>
                  </a:cubicBezTo>
                  <a:cubicBezTo>
                    <a:pt x="183" y="26"/>
                    <a:pt x="174" y="20"/>
                    <a:pt x="160" y="20"/>
                  </a:cubicBezTo>
                  <a:cubicBezTo>
                    <a:pt x="129" y="20"/>
                    <a:pt x="73" y="52"/>
                    <a:pt x="31" y="157"/>
                  </a:cubicBezTo>
                  <a:cubicBezTo>
                    <a:pt x="0" y="218"/>
                    <a:pt x="0" y="309"/>
                    <a:pt x="31" y="400"/>
                  </a:cubicBezTo>
                  <a:cubicBezTo>
                    <a:pt x="96" y="478"/>
                    <a:pt x="189" y="518"/>
                    <a:pt x="281" y="518"/>
                  </a:cubicBezTo>
                  <a:cubicBezTo>
                    <a:pt x="404" y="518"/>
                    <a:pt x="526" y="448"/>
                    <a:pt x="578" y="309"/>
                  </a:cubicBezTo>
                  <a:cubicBezTo>
                    <a:pt x="578" y="218"/>
                    <a:pt x="578" y="127"/>
                    <a:pt x="517" y="66"/>
                  </a:cubicBezTo>
                  <a:cubicBezTo>
                    <a:pt x="444" y="11"/>
                    <a:pt x="382" y="0"/>
                    <a:pt x="3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462050" y="2614190"/>
              <a:ext cx="194575" cy="42450"/>
            </a:xfrm>
            <a:custGeom>
              <a:rect b="b" l="l" r="r" t="t"/>
              <a:pathLst>
                <a:path extrusionOk="0" h="1698" w="7783">
                  <a:moveTo>
                    <a:pt x="7772" y="1"/>
                  </a:moveTo>
                  <a:cubicBezTo>
                    <a:pt x="7700" y="1"/>
                    <a:pt x="7316" y="203"/>
                    <a:pt x="6718" y="459"/>
                  </a:cubicBezTo>
                  <a:cubicBezTo>
                    <a:pt x="5837" y="824"/>
                    <a:pt x="4925" y="1098"/>
                    <a:pt x="3983" y="1280"/>
                  </a:cubicBezTo>
                  <a:cubicBezTo>
                    <a:pt x="3071" y="1432"/>
                    <a:pt x="2128" y="1523"/>
                    <a:pt x="1186" y="1523"/>
                  </a:cubicBezTo>
                  <a:cubicBezTo>
                    <a:pt x="670" y="1502"/>
                    <a:pt x="291" y="1480"/>
                    <a:pt x="113" y="1480"/>
                  </a:cubicBezTo>
                  <a:cubicBezTo>
                    <a:pt x="40" y="1480"/>
                    <a:pt x="1" y="1484"/>
                    <a:pt x="1" y="1493"/>
                  </a:cubicBezTo>
                  <a:cubicBezTo>
                    <a:pt x="92" y="1523"/>
                    <a:pt x="183" y="1554"/>
                    <a:pt x="305" y="1554"/>
                  </a:cubicBezTo>
                  <a:cubicBezTo>
                    <a:pt x="578" y="1614"/>
                    <a:pt x="882" y="1645"/>
                    <a:pt x="1156" y="1675"/>
                  </a:cubicBezTo>
                  <a:cubicBezTo>
                    <a:pt x="1399" y="1690"/>
                    <a:pt x="1640" y="1698"/>
                    <a:pt x="1881" y="1698"/>
                  </a:cubicBezTo>
                  <a:cubicBezTo>
                    <a:pt x="2601" y="1698"/>
                    <a:pt x="3314" y="1630"/>
                    <a:pt x="4043" y="1493"/>
                  </a:cubicBezTo>
                  <a:cubicBezTo>
                    <a:pt x="4955" y="1310"/>
                    <a:pt x="5897" y="1007"/>
                    <a:pt x="6749" y="611"/>
                  </a:cubicBezTo>
                  <a:cubicBezTo>
                    <a:pt x="7022" y="490"/>
                    <a:pt x="7265" y="338"/>
                    <a:pt x="7508" y="186"/>
                  </a:cubicBezTo>
                  <a:cubicBezTo>
                    <a:pt x="7691" y="95"/>
                    <a:pt x="7782" y="3"/>
                    <a:pt x="7782" y="3"/>
                  </a:cubicBezTo>
                  <a:cubicBezTo>
                    <a:pt x="7780" y="2"/>
                    <a:pt x="7777" y="1"/>
                    <a:pt x="77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68600" y="2997240"/>
              <a:ext cx="508375" cy="101100"/>
            </a:xfrm>
            <a:custGeom>
              <a:rect b="b" l="l" r="r" t="t"/>
              <a:pathLst>
                <a:path extrusionOk="0" h="4044" w="20335">
                  <a:moveTo>
                    <a:pt x="0" y="1"/>
                  </a:moveTo>
                  <a:lnTo>
                    <a:pt x="0" y="2311"/>
                  </a:lnTo>
                  <a:lnTo>
                    <a:pt x="20335" y="4043"/>
                  </a:lnTo>
                  <a:lnTo>
                    <a:pt x="20335" y="17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452925" y="3000290"/>
              <a:ext cx="82875" cy="70700"/>
            </a:xfrm>
            <a:custGeom>
              <a:rect b="b" l="l" r="r" t="t"/>
              <a:pathLst>
                <a:path extrusionOk="0" h="2828" w="3315">
                  <a:moveTo>
                    <a:pt x="1" y="0"/>
                  </a:moveTo>
                  <a:lnTo>
                    <a:pt x="31" y="122"/>
                  </a:lnTo>
                  <a:lnTo>
                    <a:pt x="396" y="2432"/>
                  </a:lnTo>
                  <a:lnTo>
                    <a:pt x="457" y="2614"/>
                  </a:lnTo>
                  <a:lnTo>
                    <a:pt x="457" y="2706"/>
                  </a:lnTo>
                  <a:lnTo>
                    <a:pt x="518" y="2706"/>
                  </a:lnTo>
                  <a:lnTo>
                    <a:pt x="3223" y="2827"/>
                  </a:lnTo>
                  <a:lnTo>
                    <a:pt x="3314" y="2827"/>
                  </a:lnTo>
                  <a:lnTo>
                    <a:pt x="3314" y="2736"/>
                  </a:lnTo>
                  <a:cubicBezTo>
                    <a:pt x="3253" y="2007"/>
                    <a:pt x="3193" y="1399"/>
                    <a:pt x="3132" y="973"/>
                  </a:cubicBezTo>
                  <a:cubicBezTo>
                    <a:pt x="3132" y="760"/>
                    <a:pt x="3101" y="548"/>
                    <a:pt x="3041" y="335"/>
                  </a:cubicBezTo>
                  <a:cubicBezTo>
                    <a:pt x="3041" y="548"/>
                    <a:pt x="3041" y="791"/>
                    <a:pt x="3041" y="1034"/>
                  </a:cubicBezTo>
                  <a:cubicBezTo>
                    <a:pt x="3070" y="1440"/>
                    <a:pt x="3099" y="1985"/>
                    <a:pt x="3128" y="2669"/>
                  </a:cubicBezTo>
                  <a:lnTo>
                    <a:pt x="3128" y="2669"/>
                  </a:lnTo>
                  <a:lnTo>
                    <a:pt x="595" y="2498"/>
                  </a:lnTo>
                  <a:lnTo>
                    <a:pt x="595" y="2498"/>
                  </a:lnTo>
                  <a:lnTo>
                    <a:pt x="578" y="2402"/>
                  </a:lnTo>
                  <a:lnTo>
                    <a:pt x="205" y="191"/>
                  </a:lnTo>
                  <a:lnTo>
                    <a:pt x="205" y="191"/>
                  </a:lnTo>
                  <a:cubicBezTo>
                    <a:pt x="1008" y="246"/>
                    <a:pt x="1696" y="275"/>
                    <a:pt x="2189" y="304"/>
                  </a:cubicBezTo>
                  <a:cubicBezTo>
                    <a:pt x="2463" y="335"/>
                    <a:pt x="2767" y="335"/>
                    <a:pt x="3041" y="335"/>
                  </a:cubicBezTo>
                  <a:cubicBezTo>
                    <a:pt x="2797" y="274"/>
                    <a:pt x="2524" y="244"/>
                    <a:pt x="2281" y="213"/>
                  </a:cubicBezTo>
                  <a:cubicBezTo>
                    <a:pt x="1764" y="152"/>
                    <a:pt x="1004" y="92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431650" y="3018990"/>
              <a:ext cx="56275" cy="6775"/>
            </a:xfrm>
            <a:custGeom>
              <a:rect b="b" l="l" r="r" t="t"/>
              <a:pathLst>
                <a:path extrusionOk="0" h="271" w="2251">
                  <a:moveTo>
                    <a:pt x="626" y="0"/>
                  </a:moveTo>
                  <a:cubicBezTo>
                    <a:pt x="412" y="0"/>
                    <a:pt x="202" y="23"/>
                    <a:pt x="1" y="73"/>
                  </a:cubicBezTo>
                  <a:cubicBezTo>
                    <a:pt x="303" y="174"/>
                    <a:pt x="605" y="233"/>
                    <a:pt x="925" y="233"/>
                  </a:cubicBezTo>
                  <a:cubicBezTo>
                    <a:pt x="991" y="233"/>
                    <a:pt x="1058" y="230"/>
                    <a:pt x="1126" y="225"/>
                  </a:cubicBezTo>
                  <a:cubicBezTo>
                    <a:pt x="1308" y="255"/>
                    <a:pt x="1498" y="271"/>
                    <a:pt x="1688" y="271"/>
                  </a:cubicBezTo>
                  <a:cubicBezTo>
                    <a:pt x="1878" y="271"/>
                    <a:pt x="2068" y="255"/>
                    <a:pt x="2250" y="225"/>
                  </a:cubicBezTo>
                  <a:cubicBezTo>
                    <a:pt x="1916" y="103"/>
                    <a:pt x="1521" y="43"/>
                    <a:pt x="1156" y="43"/>
                  </a:cubicBezTo>
                  <a:cubicBezTo>
                    <a:pt x="978" y="15"/>
                    <a:pt x="80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28625" y="3036390"/>
              <a:ext cx="60050" cy="7625"/>
            </a:xfrm>
            <a:custGeom>
              <a:rect b="b" l="l" r="r" t="t"/>
              <a:pathLst>
                <a:path extrusionOk="0" h="305" w="2402">
                  <a:moveTo>
                    <a:pt x="593" y="0"/>
                  </a:moveTo>
                  <a:cubicBezTo>
                    <a:pt x="395" y="0"/>
                    <a:pt x="198" y="15"/>
                    <a:pt x="0" y="46"/>
                  </a:cubicBezTo>
                  <a:cubicBezTo>
                    <a:pt x="365" y="167"/>
                    <a:pt x="760" y="228"/>
                    <a:pt x="1186" y="259"/>
                  </a:cubicBezTo>
                  <a:cubicBezTo>
                    <a:pt x="1383" y="289"/>
                    <a:pt x="1581" y="304"/>
                    <a:pt x="1782" y="304"/>
                  </a:cubicBezTo>
                  <a:cubicBezTo>
                    <a:pt x="1984" y="304"/>
                    <a:pt x="2189" y="289"/>
                    <a:pt x="2402" y="259"/>
                  </a:cubicBezTo>
                  <a:cubicBezTo>
                    <a:pt x="2006" y="137"/>
                    <a:pt x="1611" y="46"/>
                    <a:pt x="1186" y="46"/>
                  </a:cubicBezTo>
                  <a:cubicBezTo>
                    <a:pt x="988" y="15"/>
                    <a:pt x="791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664925" y="2444040"/>
              <a:ext cx="195325" cy="164175"/>
            </a:xfrm>
            <a:custGeom>
              <a:rect b="b" l="l" r="r" t="t"/>
              <a:pathLst>
                <a:path extrusionOk="0" h="6567" w="7813">
                  <a:moveTo>
                    <a:pt x="305" y="1"/>
                  </a:moveTo>
                  <a:lnTo>
                    <a:pt x="1" y="973"/>
                  </a:lnTo>
                  <a:cubicBezTo>
                    <a:pt x="1" y="973"/>
                    <a:pt x="2949" y="5594"/>
                    <a:pt x="6384" y="6566"/>
                  </a:cubicBezTo>
                  <a:lnTo>
                    <a:pt x="7812" y="2554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714325" y="2211890"/>
              <a:ext cx="781200" cy="633400"/>
            </a:xfrm>
            <a:custGeom>
              <a:rect b="b" l="l" r="r" t="t"/>
              <a:pathLst>
                <a:path extrusionOk="0" h="25336" w="31248">
                  <a:moveTo>
                    <a:pt x="8880" y="1"/>
                  </a:moveTo>
                  <a:cubicBezTo>
                    <a:pt x="5234" y="1"/>
                    <a:pt x="426" y="2904"/>
                    <a:pt x="426" y="2904"/>
                  </a:cubicBezTo>
                  <a:lnTo>
                    <a:pt x="0" y="4332"/>
                  </a:lnTo>
                  <a:lnTo>
                    <a:pt x="7842" y="6338"/>
                  </a:lnTo>
                  <a:lnTo>
                    <a:pt x="4134" y="16551"/>
                  </a:lnTo>
                  <a:cubicBezTo>
                    <a:pt x="4134" y="16551"/>
                    <a:pt x="6792" y="16819"/>
                    <a:pt x="8317" y="16819"/>
                  </a:cubicBezTo>
                  <a:cubicBezTo>
                    <a:pt x="8571" y="16819"/>
                    <a:pt x="8793" y="16812"/>
                    <a:pt x="8967" y="16795"/>
                  </a:cubicBezTo>
                  <a:cubicBezTo>
                    <a:pt x="9483" y="16744"/>
                    <a:pt x="10641" y="16715"/>
                    <a:pt x="11870" y="16715"/>
                  </a:cubicBezTo>
                  <a:cubicBezTo>
                    <a:pt x="13608" y="16715"/>
                    <a:pt x="15488" y="16774"/>
                    <a:pt x="15897" y="16916"/>
                  </a:cubicBezTo>
                  <a:cubicBezTo>
                    <a:pt x="16596" y="17159"/>
                    <a:pt x="28238" y="25336"/>
                    <a:pt x="28238" y="25336"/>
                  </a:cubicBezTo>
                  <a:lnTo>
                    <a:pt x="31247" y="20716"/>
                  </a:lnTo>
                  <a:lnTo>
                    <a:pt x="26657" y="17646"/>
                  </a:lnTo>
                  <a:cubicBezTo>
                    <a:pt x="18876" y="12691"/>
                    <a:pt x="17235" y="8436"/>
                    <a:pt x="16475" y="7250"/>
                  </a:cubicBezTo>
                  <a:cubicBezTo>
                    <a:pt x="15715" y="6065"/>
                    <a:pt x="14013" y="1293"/>
                    <a:pt x="10365" y="199"/>
                  </a:cubicBezTo>
                  <a:cubicBezTo>
                    <a:pt x="9906" y="61"/>
                    <a:pt x="9405" y="1"/>
                    <a:pt x="8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037275" y="2432640"/>
              <a:ext cx="362325" cy="313625"/>
            </a:xfrm>
            <a:custGeom>
              <a:rect b="b" l="l" r="r" t="t"/>
              <a:pathLst>
                <a:path extrusionOk="0" h="12545" w="14493">
                  <a:moveTo>
                    <a:pt x="2767" y="1"/>
                  </a:moveTo>
                  <a:lnTo>
                    <a:pt x="2767" y="1"/>
                  </a:lnTo>
                  <a:cubicBezTo>
                    <a:pt x="2767" y="1"/>
                    <a:pt x="2766" y="20"/>
                    <a:pt x="2752" y="72"/>
                  </a:cubicBezTo>
                  <a:lnTo>
                    <a:pt x="2752" y="72"/>
                  </a:lnTo>
                  <a:cubicBezTo>
                    <a:pt x="2759" y="53"/>
                    <a:pt x="2767" y="31"/>
                    <a:pt x="2767" y="1"/>
                  </a:cubicBezTo>
                  <a:close/>
                  <a:moveTo>
                    <a:pt x="2752" y="72"/>
                  </a:moveTo>
                  <a:cubicBezTo>
                    <a:pt x="2744" y="92"/>
                    <a:pt x="2736" y="107"/>
                    <a:pt x="2736" y="122"/>
                  </a:cubicBezTo>
                  <a:cubicBezTo>
                    <a:pt x="2743" y="103"/>
                    <a:pt x="2748" y="86"/>
                    <a:pt x="2752" y="72"/>
                  </a:cubicBezTo>
                  <a:close/>
                  <a:moveTo>
                    <a:pt x="2767" y="31"/>
                  </a:moveTo>
                  <a:cubicBezTo>
                    <a:pt x="2797" y="62"/>
                    <a:pt x="2797" y="92"/>
                    <a:pt x="2827" y="122"/>
                  </a:cubicBezTo>
                  <a:lnTo>
                    <a:pt x="2949" y="366"/>
                  </a:lnTo>
                  <a:cubicBezTo>
                    <a:pt x="3070" y="609"/>
                    <a:pt x="3253" y="943"/>
                    <a:pt x="3526" y="1369"/>
                  </a:cubicBezTo>
                  <a:cubicBezTo>
                    <a:pt x="3770" y="1794"/>
                    <a:pt x="4074" y="2311"/>
                    <a:pt x="4469" y="2888"/>
                  </a:cubicBezTo>
                  <a:cubicBezTo>
                    <a:pt x="4651" y="3162"/>
                    <a:pt x="4864" y="3466"/>
                    <a:pt x="5107" y="3800"/>
                  </a:cubicBezTo>
                  <a:cubicBezTo>
                    <a:pt x="5381" y="4135"/>
                    <a:pt x="5685" y="4439"/>
                    <a:pt x="6019" y="4682"/>
                  </a:cubicBezTo>
                  <a:lnTo>
                    <a:pt x="11034" y="8299"/>
                  </a:lnTo>
                  <a:lnTo>
                    <a:pt x="12493" y="9332"/>
                  </a:lnTo>
                  <a:cubicBezTo>
                    <a:pt x="12736" y="9515"/>
                    <a:pt x="13010" y="9667"/>
                    <a:pt x="13223" y="9849"/>
                  </a:cubicBezTo>
                  <a:cubicBezTo>
                    <a:pt x="13466" y="10062"/>
                    <a:pt x="13618" y="10335"/>
                    <a:pt x="13679" y="10609"/>
                  </a:cubicBezTo>
                  <a:cubicBezTo>
                    <a:pt x="13878" y="11521"/>
                    <a:pt x="13169" y="12353"/>
                    <a:pt x="12278" y="12353"/>
                  </a:cubicBezTo>
                  <a:cubicBezTo>
                    <a:pt x="12219" y="12353"/>
                    <a:pt x="12159" y="12349"/>
                    <a:pt x="12098" y="12342"/>
                  </a:cubicBezTo>
                  <a:cubicBezTo>
                    <a:pt x="11794" y="12281"/>
                    <a:pt x="11490" y="12129"/>
                    <a:pt x="11247" y="11916"/>
                  </a:cubicBezTo>
                  <a:cubicBezTo>
                    <a:pt x="9241" y="10487"/>
                    <a:pt x="7265" y="9120"/>
                    <a:pt x="5472" y="7904"/>
                  </a:cubicBezTo>
                  <a:cubicBezTo>
                    <a:pt x="4560" y="7296"/>
                    <a:pt x="3709" y="6688"/>
                    <a:pt x="2858" y="6202"/>
                  </a:cubicBezTo>
                  <a:cubicBezTo>
                    <a:pt x="2402" y="6019"/>
                    <a:pt x="1915" y="5928"/>
                    <a:pt x="1429" y="5898"/>
                  </a:cubicBezTo>
                  <a:cubicBezTo>
                    <a:pt x="1201" y="5882"/>
                    <a:pt x="981" y="5875"/>
                    <a:pt x="760" y="5875"/>
                  </a:cubicBezTo>
                  <a:cubicBezTo>
                    <a:pt x="588" y="5875"/>
                    <a:pt x="416" y="5880"/>
                    <a:pt x="239" y="5889"/>
                  </a:cubicBezTo>
                  <a:lnTo>
                    <a:pt x="239" y="5889"/>
                  </a:lnTo>
                  <a:lnTo>
                    <a:pt x="2067" y="1673"/>
                  </a:lnTo>
                  <a:lnTo>
                    <a:pt x="2584" y="457"/>
                  </a:lnTo>
                  <a:lnTo>
                    <a:pt x="2736" y="122"/>
                  </a:lnTo>
                  <a:lnTo>
                    <a:pt x="2584" y="426"/>
                  </a:lnTo>
                  <a:cubicBezTo>
                    <a:pt x="2463" y="700"/>
                    <a:pt x="2280" y="1095"/>
                    <a:pt x="2037" y="1581"/>
                  </a:cubicBezTo>
                  <a:cubicBezTo>
                    <a:pt x="1551" y="2645"/>
                    <a:pt x="882" y="4135"/>
                    <a:pt x="31" y="5958"/>
                  </a:cubicBezTo>
                  <a:lnTo>
                    <a:pt x="1" y="6080"/>
                  </a:lnTo>
                  <a:lnTo>
                    <a:pt x="122" y="6080"/>
                  </a:lnTo>
                  <a:cubicBezTo>
                    <a:pt x="335" y="6065"/>
                    <a:pt x="555" y="6057"/>
                    <a:pt x="776" y="6057"/>
                  </a:cubicBezTo>
                  <a:cubicBezTo>
                    <a:pt x="996" y="6057"/>
                    <a:pt x="1216" y="6065"/>
                    <a:pt x="1429" y="6080"/>
                  </a:cubicBezTo>
                  <a:cubicBezTo>
                    <a:pt x="1885" y="6080"/>
                    <a:pt x="2341" y="6171"/>
                    <a:pt x="2767" y="6354"/>
                  </a:cubicBezTo>
                  <a:cubicBezTo>
                    <a:pt x="3618" y="6840"/>
                    <a:pt x="4469" y="7448"/>
                    <a:pt x="5381" y="8056"/>
                  </a:cubicBezTo>
                  <a:cubicBezTo>
                    <a:pt x="7174" y="9302"/>
                    <a:pt x="9119" y="10670"/>
                    <a:pt x="11156" y="12098"/>
                  </a:cubicBezTo>
                  <a:cubicBezTo>
                    <a:pt x="11399" y="12311"/>
                    <a:pt x="11733" y="12463"/>
                    <a:pt x="12068" y="12524"/>
                  </a:cubicBezTo>
                  <a:cubicBezTo>
                    <a:pt x="12160" y="12538"/>
                    <a:pt x="12249" y="12544"/>
                    <a:pt x="12336" y="12544"/>
                  </a:cubicBezTo>
                  <a:cubicBezTo>
                    <a:pt x="13773" y="12544"/>
                    <a:pt x="14492" y="10731"/>
                    <a:pt x="13375" y="9727"/>
                  </a:cubicBezTo>
                  <a:cubicBezTo>
                    <a:pt x="13101" y="9545"/>
                    <a:pt x="12858" y="9363"/>
                    <a:pt x="12615" y="9180"/>
                  </a:cubicBezTo>
                  <a:lnTo>
                    <a:pt x="11156" y="8177"/>
                  </a:lnTo>
                  <a:lnTo>
                    <a:pt x="6080" y="4591"/>
                  </a:lnTo>
                  <a:cubicBezTo>
                    <a:pt x="5745" y="4347"/>
                    <a:pt x="5472" y="4074"/>
                    <a:pt x="5198" y="3740"/>
                  </a:cubicBezTo>
                  <a:cubicBezTo>
                    <a:pt x="4955" y="3436"/>
                    <a:pt x="4742" y="3132"/>
                    <a:pt x="4560" y="2828"/>
                  </a:cubicBezTo>
                  <a:cubicBezTo>
                    <a:pt x="4165" y="2250"/>
                    <a:pt x="3830" y="1733"/>
                    <a:pt x="3587" y="1308"/>
                  </a:cubicBezTo>
                  <a:lnTo>
                    <a:pt x="2979" y="366"/>
                  </a:lnTo>
                  <a:lnTo>
                    <a:pt x="2827" y="92"/>
                  </a:lnTo>
                  <a:cubicBezTo>
                    <a:pt x="2827" y="62"/>
                    <a:pt x="2797" y="31"/>
                    <a:pt x="2767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351100" y="2679615"/>
              <a:ext cx="536525" cy="436800"/>
            </a:xfrm>
            <a:custGeom>
              <a:rect b="b" l="l" r="r" t="t"/>
              <a:pathLst>
                <a:path extrusionOk="0" h="17472" w="21461">
                  <a:moveTo>
                    <a:pt x="2767" y="0"/>
                  </a:moveTo>
                  <a:lnTo>
                    <a:pt x="1" y="4681"/>
                  </a:lnTo>
                  <a:lnTo>
                    <a:pt x="15533" y="16809"/>
                  </a:lnTo>
                  <a:cubicBezTo>
                    <a:pt x="16133" y="17257"/>
                    <a:pt x="16839" y="17471"/>
                    <a:pt x="17539" y="17471"/>
                  </a:cubicBezTo>
                  <a:cubicBezTo>
                    <a:pt x="18648" y="17471"/>
                    <a:pt x="19745" y="16933"/>
                    <a:pt x="20396" y="15928"/>
                  </a:cubicBezTo>
                  <a:cubicBezTo>
                    <a:pt x="21460" y="14378"/>
                    <a:pt x="21065" y="12280"/>
                    <a:pt x="19515" y="11216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910375" y="2416690"/>
              <a:ext cx="99575" cy="109450"/>
            </a:xfrm>
            <a:custGeom>
              <a:rect b="b" l="l" r="r" t="t"/>
              <a:pathLst>
                <a:path extrusionOk="0" h="4378" w="3983">
                  <a:moveTo>
                    <a:pt x="1611" y="1"/>
                  </a:moveTo>
                  <a:lnTo>
                    <a:pt x="0" y="4378"/>
                  </a:lnTo>
                  <a:lnTo>
                    <a:pt x="2584" y="4347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906575" y="24964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0"/>
                  </a:moveTo>
                  <a:cubicBezTo>
                    <a:pt x="852" y="0"/>
                    <a:pt x="0" y="91"/>
                    <a:pt x="0" y="213"/>
                  </a:cubicBezTo>
                  <a:cubicBezTo>
                    <a:pt x="0" y="304"/>
                    <a:pt x="852" y="395"/>
                    <a:pt x="1915" y="395"/>
                  </a:cubicBezTo>
                  <a:cubicBezTo>
                    <a:pt x="2949" y="395"/>
                    <a:pt x="3770" y="304"/>
                    <a:pt x="3770" y="183"/>
                  </a:cubicBezTo>
                  <a:cubicBezTo>
                    <a:pt x="3770" y="91"/>
                    <a:pt x="2918" y="0"/>
                    <a:pt x="1885" y="0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918725" y="2461515"/>
              <a:ext cx="95025" cy="9925"/>
            </a:xfrm>
            <a:custGeom>
              <a:rect b="b" l="l" r="r" t="t"/>
              <a:pathLst>
                <a:path extrusionOk="0" h="397" w="3801">
                  <a:moveTo>
                    <a:pt x="1916" y="1"/>
                  </a:moveTo>
                  <a:cubicBezTo>
                    <a:pt x="852" y="1"/>
                    <a:pt x="1" y="92"/>
                    <a:pt x="1" y="214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800" y="305"/>
                    <a:pt x="3800" y="183"/>
                  </a:cubicBezTo>
                  <a:cubicBezTo>
                    <a:pt x="3800" y="92"/>
                    <a:pt x="2949" y="1"/>
                    <a:pt x="1916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926325" y="24280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1"/>
                  </a:moveTo>
                  <a:cubicBezTo>
                    <a:pt x="852" y="31"/>
                    <a:pt x="1" y="122"/>
                    <a:pt x="1" y="213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770" y="304"/>
                    <a:pt x="3770" y="213"/>
                  </a:cubicBezTo>
                  <a:cubicBezTo>
                    <a:pt x="3770" y="92"/>
                    <a:pt x="2919" y="1"/>
                    <a:pt x="1885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822975" y="2495715"/>
              <a:ext cx="38800" cy="110975"/>
            </a:xfrm>
            <a:custGeom>
              <a:rect b="b" l="l" r="r" t="t"/>
              <a:pathLst>
                <a:path extrusionOk="0" h="4439" w="1552">
                  <a:moveTo>
                    <a:pt x="1548" y="0"/>
                  </a:moveTo>
                  <a:cubicBezTo>
                    <a:pt x="1481" y="0"/>
                    <a:pt x="1180" y="991"/>
                    <a:pt x="761" y="2189"/>
                  </a:cubicBezTo>
                  <a:cubicBezTo>
                    <a:pt x="457" y="2919"/>
                    <a:pt x="214" y="3679"/>
                    <a:pt x="1" y="4438"/>
                  </a:cubicBezTo>
                  <a:cubicBezTo>
                    <a:pt x="366" y="3739"/>
                    <a:pt x="700" y="3010"/>
                    <a:pt x="943" y="2280"/>
                  </a:cubicBezTo>
                  <a:cubicBezTo>
                    <a:pt x="1217" y="1551"/>
                    <a:pt x="1430" y="761"/>
                    <a:pt x="1551" y="1"/>
                  </a:cubicBezTo>
                  <a:cubicBezTo>
                    <a:pt x="1550" y="0"/>
                    <a:pt x="1549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431650" y="2525365"/>
              <a:ext cx="637575" cy="415675"/>
            </a:xfrm>
            <a:custGeom>
              <a:rect b="b" l="l" r="r" t="t"/>
              <a:pathLst>
                <a:path extrusionOk="0" h="16627" w="25503">
                  <a:moveTo>
                    <a:pt x="22433" y="0"/>
                  </a:moveTo>
                  <a:lnTo>
                    <a:pt x="16931" y="3465"/>
                  </a:lnTo>
                  <a:lnTo>
                    <a:pt x="17813" y="5775"/>
                  </a:lnTo>
                  <a:lnTo>
                    <a:pt x="5533" y="10851"/>
                  </a:lnTo>
                  <a:lnTo>
                    <a:pt x="2159" y="11003"/>
                  </a:lnTo>
                  <a:lnTo>
                    <a:pt x="1" y="14104"/>
                  </a:lnTo>
                  <a:lnTo>
                    <a:pt x="2767" y="16627"/>
                  </a:lnTo>
                  <a:lnTo>
                    <a:pt x="10001" y="14651"/>
                  </a:lnTo>
                  <a:cubicBezTo>
                    <a:pt x="14560" y="13861"/>
                    <a:pt x="25442" y="11672"/>
                    <a:pt x="25472" y="8511"/>
                  </a:cubicBezTo>
                  <a:cubicBezTo>
                    <a:pt x="25503" y="5623"/>
                    <a:pt x="22433" y="0"/>
                    <a:pt x="224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176300" y="3017015"/>
              <a:ext cx="248675" cy="226775"/>
            </a:xfrm>
            <a:custGeom>
              <a:rect b="b" l="l" r="r" t="t"/>
              <a:pathLst>
                <a:path extrusionOk="0" h="9071" w="9947">
                  <a:moveTo>
                    <a:pt x="2280" y="0"/>
                  </a:moveTo>
                  <a:lnTo>
                    <a:pt x="0" y="4195"/>
                  </a:lnTo>
                  <a:lnTo>
                    <a:pt x="335" y="4407"/>
                  </a:lnTo>
                  <a:cubicBezTo>
                    <a:pt x="1794" y="5289"/>
                    <a:pt x="7751" y="8815"/>
                    <a:pt x="8937" y="9058"/>
                  </a:cubicBezTo>
                  <a:cubicBezTo>
                    <a:pt x="8980" y="9066"/>
                    <a:pt x="9017" y="9070"/>
                    <a:pt x="9048" y="9070"/>
                  </a:cubicBezTo>
                  <a:cubicBezTo>
                    <a:pt x="9946" y="9070"/>
                    <a:pt x="6171" y="5806"/>
                    <a:pt x="6171" y="5806"/>
                  </a:cubicBezTo>
                  <a:lnTo>
                    <a:pt x="7691" y="288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356400" y="3205265"/>
              <a:ext cx="24325" cy="14650"/>
            </a:xfrm>
            <a:custGeom>
              <a:rect b="b" l="l" r="r" t="t"/>
              <a:pathLst>
                <a:path extrusionOk="0" h="586" w="973">
                  <a:moveTo>
                    <a:pt x="873" y="0"/>
                  </a:moveTo>
                  <a:cubicBezTo>
                    <a:pt x="716" y="0"/>
                    <a:pt x="545" y="55"/>
                    <a:pt x="395" y="130"/>
                  </a:cubicBezTo>
                  <a:cubicBezTo>
                    <a:pt x="213" y="251"/>
                    <a:pt x="91" y="403"/>
                    <a:pt x="0" y="586"/>
                  </a:cubicBezTo>
                  <a:cubicBezTo>
                    <a:pt x="122" y="434"/>
                    <a:pt x="274" y="312"/>
                    <a:pt x="426" y="221"/>
                  </a:cubicBezTo>
                  <a:cubicBezTo>
                    <a:pt x="608" y="130"/>
                    <a:pt x="791" y="39"/>
                    <a:pt x="973" y="8"/>
                  </a:cubicBezTo>
                  <a:cubicBezTo>
                    <a:pt x="941" y="3"/>
                    <a:pt x="907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327525" y="3170515"/>
              <a:ext cx="13700" cy="7600"/>
            </a:xfrm>
            <a:custGeom>
              <a:rect b="b" l="l" r="r" t="t"/>
              <a:pathLst>
                <a:path extrusionOk="0" h="304" w="548">
                  <a:moveTo>
                    <a:pt x="517" y="0"/>
                  </a:moveTo>
                  <a:cubicBezTo>
                    <a:pt x="517" y="0"/>
                    <a:pt x="395" y="30"/>
                    <a:pt x="243" y="122"/>
                  </a:cubicBezTo>
                  <a:cubicBezTo>
                    <a:pt x="91" y="213"/>
                    <a:pt x="0" y="304"/>
                    <a:pt x="0" y="304"/>
                  </a:cubicBezTo>
                  <a:cubicBezTo>
                    <a:pt x="91" y="304"/>
                    <a:pt x="213" y="243"/>
                    <a:pt x="274" y="182"/>
                  </a:cubicBezTo>
                  <a:cubicBezTo>
                    <a:pt x="426" y="122"/>
                    <a:pt x="547" y="30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319925" y="3163340"/>
              <a:ext cx="12175" cy="3400"/>
            </a:xfrm>
            <a:custGeom>
              <a:rect b="b" l="l" r="r" t="t"/>
              <a:pathLst>
                <a:path extrusionOk="0" h="136" w="487">
                  <a:moveTo>
                    <a:pt x="458" y="1"/>
                  </a:moveTo>
                  <a:cubicBezTo>
                    <a:pt x="415" y="1"/>
                    <a:pt x="329" y="22"/>
                    <a:pt x="243" y="44"/>
                  </a:cubicBezTo>
                  <a:cubicBezTo>
                    <a:pt x="91" y="44"/>
                    <a:pt x="0" y="105"/>
                    <a:pt x="0" y="135"/>
                  </a:cubicBezTo>
                  <a:cubicBezTo>
                    <a:pt x="0" y="135"/>
                    <a:pt x="122" y="135"/>
                    <a:pt x="243" y="105"/>
                  </a:cubicBezTo>
                  <a:cubicBezTo>
                    <a:pt x="395" y="74"/>
                    <a:pt x="487" y="13"/>
                    <a:pt x="487" y="13"/>
                  </a:cubicBezTo>
                  <a:cubicBezTo>
                    <a:pt x="487" y="5"/>
                    <a:pt x="476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319925" y="3149790"/>
              <a:ext cx="13700" cy="7825"/>
            </a:xfrm>
            <a:custGeom>
              <a:rect b="b" l="l" r="r" t="t"/>
              <a:pathLst>
                <a:path extrusionOk="0" h="313" w="548">
                  <a:moveTo>
                    <a:pt x="11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39"/>
                    <a:pt x="91" y="100"/>
                    <a:pt x="243" y="191"/>
                  </a:cubicBezTo>
                  <a:cubicBezTo>
                    <a:pt x="335" y="251"/>
                    <a:pt x="456" y="312"/>
                    <a:pt x="547" y="312"/>
                  </a:cubicBezTo>
                  <a:cubicBezTo>
                    <a:pt x="547" y="312"/>
                    <a:pt x="456" y="221"/>
                    <a:pt x="304" y="130"/>
                  </a:cubicBezTo>
                  <a:cubicBezTo>
                    <a:pt x="154" y="55"/>
                    <a:pt x="45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322200" y="3140115"/>
              <a:ext cx="15225" cy="9125"/>
            </a:xfrm>
            <a:custGeom>
              <a:rect b="b" l="l" r="r" t="t"/>
              <a:pathLst>
                <a:path extrusionOk="0" h="365" w="609">
                  <a:moveTo>
                    <a:pt x="0" y="0"/>
                  </a:moveTo>
                  <a:cubicBezTo>
                    <a:pt x="0" y="0"/>
                    <a:pt x="92" y="122"/>
                    <a:pt x="274" y="243"/>
                  </a:cubicBezTo>
                  <a:cubicBezTo>
                    <a:pt x="365" y="335"/>
                    <a:pt x="487" y="365"/>
                    <a:pt x="608" y="365"/>
                  </a:cubicBezTo>
                  <a:cubicBezTo>
                    <a:pt x="517" y="304"/>
                    <a:pt x="426" y="243"/>
                    <a:pt x="304" y="183"/>
                  </a:cubicBezTo>
                  <a:cubicBezTo>
                    <a:pt x="213" y="122"/>
                    <a:pt x="9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338150" y="3163865"/>
              <a:ext cx="30425" cy="13500"/>
            </a:xfrm>
            <a:custGeom>
              <a:rect b="b" l="l" r="r" t="t"/>
              <a:pathLst>
                <a:path extrusionOk="0" h="540" w="1217">
                  <a:moveTo>
                    <a:pt x="568" y="64"/>
                  </a:moveTo>
                  <a:cubicBezTo>
                    <a:pt x="624" y="64"/>
                    <a:pt x="680" y="71"/>
                    <a:pt x="730" y="84"/>
                  </a:cubicBezTo>
                  <a:cubicBezTo>
                    <a:pt x="882" y="114"/>
                    <a:pt x="1034" y="205"/>
                    <a:pt x="1125" y="327"/>
                  </a:cubicBezTo>
                  <a:cubicBezTo>
                    <a:pt x="1156" y="388"/>
                    <a:pt x="1125" y="448"/>
                    <a:pt x="1034" y="448"/>
                  </a:cubicBezTo>
                  <a:lnTo>
                    <a:pt x="791" y="448"/>
                  </a:lnTo>
                  <a:cubicBezTo>
                    <a:pt x="639" y="418"/>
                    <a:pt x="517" y="388"/>
                    <a:pt x="396" y="327"/>
                  </a:cubicBezTo>
                  <a:cubicBezTo>
                    <a:pt x="278" y="297"/>
                    <a:pt x="188" y="260"/>
                    <a:pt x="124" y="234"/>
                  </a:cubicBezTo>
                  <a:lnTo>
                    <a:pt x="124" y="234"/>
                  </a:lnTo>
                  <a:cubicBezTo>
                    <a:pt x="185" y="189"/>
                    <a:pt x="260" y="152"/>
                    <a:pt x="335" y="114"/>
                  </a:cubicBezTo>
                  <a:cubicBezTo>
                    <a:pt x="406" y="78"/>
                    <a:pt x="488" y="64"/>
                    <a:pt x="568" y="64"/>
                  </a:cubicBezTo>
                  <a:close/>
                  <a:moveTo>
                    <a:pt x="601" y="0"/>
                  </a:moveTo>
                  <a:cubicBezTo>
                    <a:pt x="502" y="0"/>
                    <a:pt x="402" y="18"/>
                    <a:pt x="305" y="53"/>
                  </a:cubicBezTo>
                  <a:cubicBezTo>
                    <a:pt x="222" y="108"/>
                    <a:pt x="164" y="164"/>
                    <a:pt x="86" y="219"/>
                  </a:cubicBezTo>
                  <a:lnTo>
                    <a:pt x="86" y="219"/>
                  </a:lnTo>
                  <a:cubicBezTo>
                    <a:pt x="56" y="207"/>
                    <a:pt x="34" y="199"/>
                    <a:pt x="18" y="199"/>
                  </a:cubicBezTo>
                  <a:cubicBezTo>
                    <a:pt x="11" y="199"/>
                    <a:pt x="5" y="201"/>
                    <a:pt x="1" y="205"/>
                  </a:cubicBezTo>
                  <a:cubicBezTo>
                    <a:pt x="21" y="215"/>
                    <a:pt x="41" y="225"/>
                    <a:pt x="62" y="236"/>
                  </a:cubicBezTo>
                  <a:lnTo>
                    <a:pt x="62" y="236"/>
                  </a:lnTo>
                  <a:cubicBezTo>
                    <a:pt x="31" y="296"/>
                    <a:pt x="1" y="327"/>
                    <a:pt x="31" y="327"/>
                  </a:cubicBezTo>
                  <a:cubicBezTo>
                    <a:pt x="49" y="300"/>
                    <a:pt x="72" y="276"/>
                    <a:pt x="98" y="254"/>
                  </a:cubicBezTo>
                  <a:lnTo>
                    <a:pt x="98" y="254"/>
                  </a:lnTo>
                  <a:cubicBezTo>
                    <a:pt x="187" y="299"/>
                    <a:pt x="276" y="343"/>
                    <a:pt x="365" y="388"/>
                  </a:cubicBezTo>
                  <a:cubicBezTo>
                    <a:pt x="487" y="448"/>
                    <a:pt x="639" y="479"/>
                    <a:pt x="791" y="509"/>
                  </a:cubicBezTo>
                  <a:cubicBezTo>
                    <a:pt x="852" y="509"/>
                    <a:pt x="943" y="540"/>
                    <a:pt x="1034" y="540"/>
                  </a:cubicBezTo>
                  <a:cubicBezTo>
                    <a:pt x="1095" y="540"/>
                    <a:pt x="1125" y="509"/>
                    <a:pt x="1186" y="479"/>
                  </a:cubicBezTo>
                  <a:cubicBezTo>
                    <a:pt x="1217" y="418"/>
                    <a:pt x="1217" y="357"/>
                    <a:pt x="1217" y="296"/>
                  </a:cubicBezTo>
                  <a:cubicBezTo>
                    <a:pt x="1066" y="103"/>
                    <a:pt x="839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335125" y="3148940"/>
              <a:ext cx="10650" cy="21575"/>
            </a:xfrm>
            <a:custGeom>
              <a:rect b="b" l="l" r="r" t="t"/>
              <a:pathLst>
                <a:path extrusionOk="0" h="863" w="426">
                  <a:moveTo>
                    <a:pt x="176" y="1"/>
                  </a:moveTo>
                  <a:cubicBezTo>
                    <a:pt x="110" y="1"/>
                    <a:pt x="53" y="35"/>
                    <a:pt x="31" y="103"/>
                  </a:cubicBezTo>
                  <a:cubicBezTo>
                    <a:pt x="31" y="164"/>
                    <a:pt x="0" y="225"/>
                    <a:pt x="31" y="285"/>
                  </a:cubicBezTo>
                  <a:cubicBezTo>
                    <a:pt x="31" y="407"/>
                    <a:pt x="31" y="498"/>
                    <a:pt x="61" y="589"/>
                  </a:cubicBezTo>
                  <a:cubicBezTo>
                    <a:pt x="91" y="681"/>
                    <a:pt x="122" y="772"/>
                    <a:pt x="183" y="833"/>
                  </a:cubicBezTo>
                  <a:cubicBezTo>
                    <a:pt x="183" y="833"/>
                    <a:pt x="152" y="741"/>
                    <a:pt x="122" y="589"/>
                  </a:cubicBezTo>
                  <a:cubicBezTo>
                    <a:pt x="91" y="498"/>
                    <a:pt x="91" y="377"/>
                    <a:pt x="91" y="285"/>
                  </a:cubicBezTo>
                  <a:cubicBezTo>
                    <a:pt x="91" y="202"/>
                    <a:pt x="117" y="69"/>
                    <a:pt x="190" y="69"/>
                  </a:cubicBezTo>
                  <a:cubicBezTo>
                    <a:pt x="197" y="69"/>
                    <a:pt x="205" y="70"/>
                    <a:pt x="213" y="73"/>
                  </a:cubicBezTo>
                  <a:cubicBezTo>
                    <a:pt x="304" y="134"/>
                    <a:pt x="335" y="225"/>
                    <a:pt x="365" y="346"/>
                  </a:cubicBezTo>
                  <a:cubicBezTo>
                    <a:pt x="365" y="437"/>
                    <a:pt x="365" y="529"/>
                    <a:pt x="335" y="620"/>
                  </a:cubicBezTo>
                  <a:cubicBezTo>
                    <a:pt x="304" y="711"/>
                    <a:pt x="274" y="772"/>
                    <a:pt x="213" y="863"/>
                  </a:cubicBezTo>
                  <a:cubicBezTo>
                    <a:pt x="304" y="802"/>
                    <a:pt x="365" y="741"/>
                    <a:pt x="395" y="650"/>
                  </a:cubicBezTo>
                  <a:cubicBezTo>
                    <a:pt x="426" y="559"/>
                    <a:pt x="426" y="437"/>
                    <a:pt x="426" y="346"/>
                  </a:cubicBezTo>
                  <a:cubicBezTo>
                    <a:pt x="426" y="194"/>
                    <a:pt x="365" y="73"/>
                    <a:pt x="243" y="12"/>
                  </a:cubicBezTo>
                  <a:cubicBezTo>
                    <a:pt x="221" y="4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829050" y="3145415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976475" y="3596790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063100" y="3997265"/>
              <a:ext cx="411875" cy="68400"/>
            </a:xfrm>
            <a:custGeom>
              <a:rect b="b" l="l" r="r" t="t"/>
              <a:pathLst>
                <a:path extrusionOk="0" h="2736" w="16475">
                  <a:moveTo>
                    <a:pt x="0" y="0"/>
                  </a:moveTo>
                  <a:lnTo>
                    <a:pt x="0" y="2736"/>
                  </a:lnTo>
                  <a:lnTo>
                    <a:pt x="16475" y="2736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714300" y="2678865"/>
              <a:ext cx="291075" cy="69175"/>
            </a:xfrm>
            <a:custGeom>
              <a:rect b="b" l="l" r="r" t="t"/>
              <a:pathLst>
                <a:path extrusionOk="0" h="2767" w="11643">
                  <a:moveTo>
                    <a:pt x="1" y="0"/>
                  </a:moveTo>
                  <a:lnTo>
                    <a:pt x="1" y="2766"/>
                  </a:lnTo>
                  <a:lnTo>
                    <a:pt x="11642" y="2766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568400" y="2213040"/>
              <a:ext cx="291825" cy="69175"/>
            </a:xfrm>
            <a:custGeom>
              <a:rect b="b" l="l" r="r" t="t"/>
              <a:pathLst>
                <a:path extrusionOk="0" h="2767" w="11673">
                  <a:moveTo>
                    <a:pt x="1" y="1"/>
                  </a:moveTo>
                  <a:lnTo>
                    <a:pt x="1" y="2767"/>
                  </a:lnTo>
                  <a:lnTo>
                    <a:pt x="11673" y="2767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509125" y="1749515"/>
              <a:ext cx="1743975" cy="2857200"/>
            </a:xfrm>
            <a:custGeom>
              <a:rect b="b" l="l" r="r" t="t"/>
              <a:pathLst>
                <a:path extrusionOk="0" h="114288" w="69759">
                  <a:moveTo>
                    <a:pt x="37539" y="0"/>
                  </a:moveTo>
                  <a:lnTo>
                    <a:pt x="0" y="114288"/>
                  </a:lnTo>
                  <a:lnTo>
                    <a:pt x="3556" y="114288"/>
                  </a:lnTo>
                  <a:lnTo>
                    <a:pt x="38785" y="7873"/>
                  </a:lnTo>
                  <a:lnTo>
                    <a:pt x="65442" y="114288"/>
                  </a:lnTo>
                  <a:lnTo>
                    <a:pt x="69758" y="114288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37700" y="1749515"/>
              <a:ext cx="1786525" cy="2857200"/>
            </a:xfrm>
            <a:custGeom>
              <a:rect b="b" l="l" r="r" t="t"/>
              <a:pathLst>
                <a:path extrusionOk="0" h="114288" w="71461">
                  <a:moveTo>
                    <a:pt x="29180" y="0"/>
                  </a:moveTo>
                  <a:lnTo>
                    <a:pt x="0" y="114288"/>
                  </a:lnTo>
                  <a:lnTo>
                    <a:pt x="5563" y="114288"/>
                  </a:lnTo>
                  <a:lnTo>
                    <a:pt x="31490" y="8055"/>
                  </a:lnTo>
                  <a:lnTo>
                    <a:pt x="66536" y="114288"/>
                  </a:lnTo>
                  <a:lnTo>
                    <a:pt x="71461" y="114288"/>
                  </a:lnTo>
                  <a:lnTo>
                    <a:pt x="33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860175" y="3622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cubicBezTo>
                    <a:pt x="1" y="2128"/>
                    <a:pt x="609" y="2766"/>
                    <a:pt x="1369" y="2766"/>
                  </a:cubicBezTo>
                  <a:lnTo>
                    <a:pt x="13831" y="2766"/>
                  </a:lnTo>
                  <a:cubicBezTo>
                    <a:pt x="14591" y="2766"/>
                    <a:pt x="15199" y="2128"/>
                    <a:pt x="15199" y="1368"/>
                  </a:cubicBezTo>
                  <a:cubicBezTo>
                    <a:pt x="15199" y="608"/>
                    <a:pt x="14591" y="0"/>
                    <a:pt x="13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724925" y="4065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38" y="1"/>
                  </a:moveTo>
                  <a:cubicBezTo>
                    <a:pt x="578" y="3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lnTo>
                    <a:pt x="13800" y="2767"/>
                  </a:lnTo>
                  <a:cubicBezTo>
                    <a:pt x="14560" y="2767"/>
                    <a:pt x="15198" y="2159"/>
                    <a:pt x="15198" y="1399"/>
                  </a:cubicBezTo>
                  <a:cubicBezTo>
                    <a:pt x="15198" y="609"/>
                    <a:pt x="14560" y="1"/>
                    <a:pt x="138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9125" y="3165940"/>
              <a:ext cx="380725" cy="69175"/>
            </a:xfrm>
            <a:custGeom>
              <a:rect b="b" l="l" r="r" t="t"/>
              <a:pathLst>
                <a:path extrusionOk="0" h="2767" w="15229">
                  <a:moveTo>
                    <a:pt x="1399" y="1"/>
                  </a:moveTo>
                  <a:cubicBezTo>
                    <a:pt x="639" y="1"/>
                    <a:pt x="0" y="609"/>
                    <a:pt x="31" y="1368"/>
                  </a:cubicBezTo>
                  <a:cubicBezTo>
                    <a:pt x="31" y="2128"/>
                    <a:pt x="639" y="2767"/>
                    <a:pt x="1399" y="2767"/>
                  </a:cubicBezTo>
                  <a:lnTo>
                    <a:pt x="13830" y="2767"/>
                  </a:lnTo>
                  <a:cubicBezTo>
                    <a:pt x="14590" y="2767"/>
                    <a:pt x="15229" y="2128"/>
                    <a:pt x="15229" y="1368"/>
                  </a:cubicBezTo>
                  <a:cubicBezTo>
                    <a:pt x="15229" y="609"/>
                    <a:pt x="14590" y="1"/>
                    <a:pt x="138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160350" y="2693290"/>
              <a:ext cx="360200" cy="68425"/>
            </a:xfrm>
            <a:custGeom>
              <a:rect b="b" l="l" r="r" t="t"/>
              <a:pathLst>
                <a:path extrusionOk="0" h="2737" w="14408">
                  <a:moveTo>
                    <a:pt x="1368" y="1"/>
                  </a:moveTo>
                  <a:cubicBezTo>
                    <a:pt x="608" y="1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lnTo>
                    <a:pt x="13010" y="2736"/>
                  </a:lnTo>
                  <a:cubicBezTo>
                    <a:pt x="13800" y="2736"/>
                    <a:pt x="14408" y="2128"/>
                    <a:pt x="14408" y="1368"/>
                  </a:cubicBezTo>
                  <a:cubicBezTo>
                    <a:pt x="14408" y="608"/>
                    <a:pt x="13800" y="1"/>
                    <a:pt x="130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300150" y="2225190"/>
              <a:ext cx="291825" cy="68425"/>
            </a:xfrm>
            <a:custGeom>
              <a:rect b="b" l="l" r="r" t="t"/>
              <a:pathLst>
                <a:path extrusionOk="0" h="2737" w="11673">
                  <a:moveTo>
                    <a:pt x="1399" y="1"/>
                  </a:moveTo>
                  <a:cubicBezTo>
                    <a:pt x="639" y="1"/>
                    <a:pt x="31" y="609"/>
                    <a:pt x="31" y="1369"/>
                  </a:cubicBezTo>
                  <a:cubicBezTo>
                    <a:pt x="1" y="2129"/>
                    <a:pt x="639" y="2737"/>
                    <a:pt x="1399" y="2737"/>
                  </a:cubicBezTo>
                  <a:lnTo>
                    <a:pt x="10305" y="2737"/>
                  </a:lnTo>
                  <a:cubicBezTo>
                    <a:pt x="11065" y="2737"/>
                    <a:pt x="11673" y="2129"/>
                    <a:pt x="11673" y="1369"/>
                  </a:cubicBezTo>
                  <a:cubicBezTo>
                    <a:pt x="11673" y="609"/>
                    <a:pt x="11065" y="1"/>
                    <a:pt x="103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364000" y="1475940"/>
              <a:ext cx="547900" cy="260700"/>
            </a:xfrm>
            <a:custGeom>
              <a:rect b="b" l="l" r="r" t="t"/>
              <a:pathLst>
                <a:path extrusionOk="0" h="10428" w="21916">
                  <a:moveTo>
                    <a:pt x="4134" y="1"/>
                  </a:moveTo>
                  <a:lnTo>
                    <a:pt x="0" y="3132"/>
                  </a:lnTo>
                  <a:cubicBezTo>
                    <a:pt x="183" y="3192"/>
                    <a:pt x="3405" y="10396"/>
                    <a:pt x="5988" y="10427"/>
                  </a:cubicBezTo>
                  <a:cubicBezTo>
                    <a:pt x="6026" y="10427"/>
                    <a:pt x="6065" y="10427"/>
                    <a:pt x="6107" y="10427"/>
                  </a:cubicBezTo>
                  <a:cubicBezTo>
                    <a:pt x="8951" y="10427"/>
                    <a:pt x="21764" y="9424"/>
                    <a:pt x="21764" y="9424"/>
                  </a:cubicBezTo>
                  <a:lnTo>
                    <a:pt x="21915" y="5563"/>
                  </a:lnTo>
                  <a:lnTo>
                    <a:pt x="8298" y="559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870075" y="1549665"/>
              <a:ext cx="141375" cy="161125"/>
            </a:xfrm>
            <a:custGeom>
              <a:rect b="b" l="l" r="r" t="t"/>
              <a:pathLst>
                <a:path extrusionOk="0" h="6445" w="5655">
                  <a:moveTo>
                    <a:pt x="3770" y="0"/>
                  </a:moveTo>
                  <a:cubicBezTo>
                    <a:pt x="3770" y="0"/>
                    <a:pt x="2736" y="1672"/>
                    <a:pt x="2493" y="2037"/>
                  </a:cubicBezTo>
                  <a:cubicBezTo>
                    <a:pt x="2250" y="2371"/>
                    <a:pt x="1" y="3101"/>
                    <a:pt x="1" y="3101"/>
                  </a:cubicBezTo>
                  <a:lnTo>
                    <a:pt x="1034" y="6444"/>
                  </a:lnTo>
                  <a:cubicBezTo>
                    <a:pt x="1034" y="6444"/>
                    <a:pt x="4135" y="6444"/>
                    <a:pt x="4590" y="5988"/>
                  </a:cubicBezTo>
                  <a:cubicBezTo>
                    <a:pt x="5016" y="5502"/>
                    <a:pt x="5654" y="2979"/>
                    <a:pt x="5502" y="2614"/>
                  </a:cubicBezTo>
                  <a:cubicBezTo>
                    <a:pt x="5459" y="2498"/>
                    <a:pt x="5256" y="2458"/>
                    <a:pt x="4999" y="2458"/>
                  </a:cubicBezTo>
                  <a:cubicBezTo>
                    <a:pt x="4718" y="2458"/>
                    <a:pt x="4374" y="2506"/>
                    <a:pt x="4104" y="2553"/>
                  </a:cubicBezTo>
                  <a:cubicBezTo>
                    <a:pt x="4088" y="2555"/>
                    <a:pt x="4073" y="2556"/>
                    <a:pt x="4057" y="2556"/>
                  </a:cubicBezTo>
                  <a:cubicBezTo>
                    <a:pt x="3835" y="2556"/>
                    <a:pt x="3652" y="2357"/>
                    <a:pt x="3709" y="2158"/>
                  </a:cubicBezTo>
                  <a:cubicBezTo>
                    <a:pt x="3800" y="1763"/>
                    <a:pt x="3952" y="1277"/>
                    <a:pt x="4013" y="1003"/>
                  </a:cubicBezTo>
                  <a:cubicBezTo>
                    <a:pt x="4074" y="669"/>
                    <a:pt x="3983" y="304"/>
                    <a:pt x="37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5952150" y="1615015"/>
              <a:ext cx="43350" cy="31175"/>
            </a:xfrm>
            <a:custGeom>
              <a:rect b="b" l="l" r="r" t="t"/>
              <a:pathLst>
                <a:path extrusionOk="0" h="1247" w="1734">
                  <a:moveTo>
                    <a:pt x="1733" y="0"/>
                  </a:moveTo>
                  <a:cubicBezTo>
                    <a:pt x="1551" y="0"/>
                    <a:pt x="1368" y="0"/>
                    <a:pt x="1186" y="61"/>
                  </a:cubicBezTo>
                  <a:cubicBezTo>
                    <a:pt x="1034" y="91"/>
                    <a:pt x="852" y="152"/>
                    <a:pt x="608" y="213"/>
                  </a:cubicBezTo>
                  <a:cubicBezTo>
                    <a:pt x="487" y="213"/>
                    <a:pt x="365" y="274"/>
                    <a:pt x="274" y="365"/>
                  </a:cubicBezTo>
                  <a:cubicBezTo>
                    <a:pt x="152" y="456"/>
                    <a:pt x="61" y="578"/>
                    <a:pt x="31" y="730"/>
                  </a:cubicBezTo>
                  <a:cubicBezTo>
                    <a:pt x="0" y="882"/>
                    <a:pt x="61" y="1064"/>
                    <a:pt x="213" y="1155"/>
                  </a:cubicBezTo>
                  <a:cubicBezTo>
                    <a:pt x="335" y="1216"/>
                    <a:pt x="456" y="1246"/>
                    <a:pt x="608" y="1246"/>
                  </a:cubicBezTo>
                  <a:cubicBezTo>
                    <a:pt x="791" y="1216"/>
                    <a:pt x="1004" y="1155"/>
                    <a:pt x="1186" y="1064"/>
                  </a:cubicBezTo>
                  <a:cubicBezTo>
                    <a:pt x="1520" y="912"/>
                    <a:pt x="1642" y="760"/>
                    <a:pt x="1642" y="730"/>
                  </a:cubicBezTo>
                  <a:lnTo>
                    <a:pt x="1642" y="730"/>
                  </a:lnTo>
                  <a:cubicBezTo>
                    <a:pt x="1459" y="791"/>
                    <a:pt x="1307" y="851"/>
                    <a:pt x="1125" y="912"/>
                  </a:cubicBezTo>
                  <a:cubicBezTo>
                    <a:pt x="943" y="973"/>
                    <a:pt x="760" y="1003"/>
                    <a:pt x="578" y="1034"/>
                  </a:cubicBezTo>
                  <a:cubicBezTo>
                    <a:pt x="551" y="1038"/>
                    <a:pt x="525" y="1039"/>
                    <a:pt x="500" y="1039"/>
                  </a:cubicBezTo>
                  <a:cubicBezTo>
                    <a:pt x="323" y="1039"/>
                    <a:pt x="190" y="946"/>
                    <a:pt x="244" y="760"/>
                  </a:cubicBezTo>
                  <a:cubicBezTo>
                    <a:pt x="304" y="547"/>
                    <a:pt x="456" y="395"/>
                    <a:pt x="669" y="365"/>
                  </a:cubicBezTo>
                  <a:lnTo>
                    <a:pt x="1247" y="213"/>
                  </a:lnTo>
                  <a:cubicBezTo>
                    <a:pt x="1399" y="152"/>
                    <a:pt x="1581" y="91"/>
                    <a:pt x="17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955950" y="1634490"/>
              <a:ext cx="37250" cy="33950"/>
            </a:xfrm>
            <a:custGeom>
              <a:rect b="b" l="l" r="r" t="t"/>
              <a:pathLst>
                <a:path extrusionOk="0" h="1358" w="1490">
                  <a:moveTo>
                    <a:pt x="1432" y="0"/>
                  </a:moveTo>
                  <a:cubicBezTo>
                    <a:pt x="1378" y="0"/>
                    <a:pt x="1247" y="34"/>
                    <a:pt x="1064" y="103"/>
                  </a:cubicBezTo>
                  <a:lnTo>
                    <a:pt x="639" y="285"/>
                  </a:lnTo>
                  <a:cubicBezTo>
                    <a:pt x="426" y="346"/>
                    <a:pt x="244" y="467"/>
                    <a:pt x="122" y="619"/>
                  </a:cubicBezTo>
                  <a:cubicBezTo>
                    <a:pt x="0" y="832"/>
                    <a:pt x="61" y="1106"/>
                    <a:pt x="244" y="1258"/>
                  </a:cubicBezTo>
                  <a:cubicBezTo>
                    <a:pt x="293" y="1307"/>
                    <a:pt x="383" y="1357"/>
                    <a:pt x="464" y="1357"/>
                  </a:cubicBezTo>
                  <a:cubicBezTo>
                    <a:pt x="483" y="1357"/>
                    <a:pt x="500" y="1355"/>
                    <a:pt x="517" y="1349"/>
                  </a:cubicBezTo>
                  <a:cubicBezTo>
                    <a:pt x="608" y="1349"/>
                    <a:pt x="669" y="1319"/>
                    <a:pt x="730" y="1288"/>
                  </a:cubicBezTo>
                  <a:cubicBezTo>
                    <a:pt x="882" y="1258"/>
                    <a:pt x="1004" y="1197"/>
                    <a:pt x="1125" y="1106"/>
                  </a:cubicBezTo>
                  <a:cubicBezTo>
                    <a:pt x="1125" y="1098"/>
                    <a:pt x="1112" y="1094"/>
                    <a:pt x="1088" y="1094"/>
                  </a:cubicBezTo>
                  <a:cubicBezTo>
                    <a:pt x="1023" y="1094"/>
                    <a:pt x="878" y="1122"/>
                    <a:pt x="700" y="1167"/>
                  </a:cubicBezTo>
                  <a:cubicBezTo>
                    <a:pt x="639" y="1167"/>
                    <a:pt x="578" y="1167"/>
                    <a:pt x="517" y="1197"/>
                  </a:cubicBezTo>
                  <a:cubicBezTo>
                    <a:pt x="456" y="1197"/>
                    <a:pt x="396" y="1167"/>
                    <a:pt x="365" y="1106"/>
                  </a:cubicBezTo>
                  <a:cubicBezTo>
                    <a:pt x="244" y="1015"/>
                    <a:pt x="213" y="863"/>
                    <a:pt x="274" y="741"/>
                  </a:cubicBezTo>
                  <a:cubicBezTo>
                    <a:pt x="396" y="589"/>
                    <a:pt x="548" y="498"/>
                    <a:pt x="700" y="467"/>
                  </a:cubicBezTo>
                  <a:cubicBezTo>
                    <a:pt x="852" y="376"/>
                    <a:pt x="1004" y="316"/>
                    <a:pt x="1095" y="255"/>
                  </a:cubicBezTo>
                  <a:cubicBezTo>
                    <a:pt x="1338" y="103"/>
                    <a:pt x="1490" y="42"/>
                    <a:pt x="1459" y="12"/>
                  </a:cubicBezTo>
                  <a:cubicBezTo>
                    <a:pt x="1459" y="4"/>
                    <a:pt x="1450" y="0"/>
                    <a:pt x="14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926325" y="1617290"/>
              <a:ext cx="31175" cy="65375"/>
            </a:xfrm>
            <a:custGeom>
              <a:rect b="b" l="l" r="r" t="t"/>
              <a:pathLst>
                <a:path extrusionOk="0" h="2615" w="1247">
                  <a:moveTo>
                    <a:pt x="1216" y="0"/>
                  </a:moveTo>
                  <a:cubicBezTo>
                    <a:pt x="1003" y="487"/>
                    <a:pt x="699" y="943"/>
                    <a:pt x="334" y="1338"/>
                  </a:cubicBezTo>
                  <a:cubicBezTo>
                    <a:pt x="274" y="1399"/>
                    <a:pt x="182" y="1490"/>
                    <a:pt x="122" y="1551"/>
                  </a:cubicBezTo>
                  <a:lnTo>
                    <a:pt x="0" y="1642"/>
                  </a:lnTo>
                  <a:lnTo>
                    <a:pt x="122" y="1703"/>
                  </a:lnTo>
                  <a:cubicBezTo>
                    <a:pt x="365" y="1855"/>
                    <a:pt x="608" y="2037"/>
                    <a:pt x="760" y="2311"/>
                  </a:cubicBezTo>
                  <a:cubicBezTo>
                    <a:pt x="881" y="2493"/>
                    <a:pt x="912" y="2614"/>
                    <a:pt x="942" y="2614"/>
                  </a:cubicBezTo>
                  <a:cubicBezTo>
                    <a:pt x="942" y="2614"/>
                    <a:pt x="942" y="2462"/>
                    <a:pt x="881" y="2250"/>
                  </a:cubicBezTo>
                  <a:cubicBezTo>
                    <a:pt x="750" y="1987"/>
                    <a:pt x="573" y="1769"/>
                    <a:pt x="330" y="1597"/>
                  </a:cubicBezTo>
                  <a:lnTo>
                    <a:pt x="330" y="1597"/>
                  </a:lnTo>
                  <a:cubicBezTo>
                    <a:pt x="382" y="1554"/>
                    <a:pt x="434" y="1511"/>
                    <a:pt x="486" y="1459"/>
                  </a:cubicBezTo>
                  <a:cubicBezTo>
                    <a:pt x="760" y="1186"/>
                    <a:pt x="973" y="852"/>
                    <a:pt x="1125" y="487"/>
                  </a:cubicBezTo>
                  <a:cubicBezTo>
                    <a:pt x="1216" y="183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959000" y="1658790"/>
              <a:ext cx="30400" cy="31550"/>
            </a:xfrm>
            <a:custGeom>
              <a:rect b="b" l="l" r="r" t="t"/>
              <a:pathLst>
                <a:path extrusionOk="0" h="1262" w="1216">
                  <a:moveTo>
                    <a:pt x="1189" y="1"/>
                  </a:moveTo>
                  <a:cubicBezTo>
                    <a:pt x="1136" y="1"/>
                    <a:pt x="1011" y="35"/>
                    <a:pt x="851" y="103"/>
                  </a:cubicBezTo>
                  <a:cubicBezTo>
                    <a:pt x="699" y="164"/>
                    <a:pt x="578" y="225"/>
                    <a:pt x="456" y="286"/>
                  </a:cubicBezTo>
                  <a:cubicBezTo>
                    <a:pt x="274" y="347"/>
                    <a:pt x="152" y="499"/>
                    <a:pt x="30" y="651"/>
                  </a:cubicBezTo>
                  <a:cubicBezTo>
                    <a:pt x="0" y="772"/>
                    <a:pt x="0" y="894"/>
                    <a:pt x="30" y="1015"/>
                  </a:cubicBezTo>
                  <a:cubicBezTo>
                    <a:pt x="91" y="1076"/>
                    <a:pt x="152" y="1167"/>
                    <a:pt x="243" y="1198"/>
                  </a:cubicBezTo>
                  <a:cubicBezTo>
                    <a:pt x="337" y="1235"/>
                    <a:pt x="443" y="1261"/>
                    <a:pt x="545" y="1261"/>
                  </a:cubicBezTo>
                  <a:cubicBezTo>
                    <a:pt x="609" y="1261"/>
                    <a:pt x="671" y="1251"/>
                    <a:pt x="730" y="1228"/>
                  </a:cubicBezTo>
                  <a:cubicBezTo>
                    <a:pt x="973" y="1137"/>
                    <a:pt x="1064" y="1046"/>
                    <a:pt x="1064" y="1015"/>
                  </a:cubicBezTo>
                  <a:cubicBezTo>
                    <a:pt x="1058" y="1009"/>
                    <a:pt x="1049" y="1007"/>
                    <a:pt x="1036" y="1007"/>
                  </a:cubicBezTo>
                  <a:cubicBezTo>
                    <a:pt x="984" y="1007"/>
                    <a:pt x="871" y="1051"/>
                    <a:pt x="699" y="1076"/>
                  </a:cubicBezTo>
                  <a:cubicBezTo>
                    <a:pt x="667" y="1084"/>
                    <a:pt x="634" y="1088"/>
                    <a:pt x="602" y="1088"/>
                  </a:cubicBezTo>
                  <a:cubicBezTo>
                    <a:pt x="515" y="1088"/>
                    <a:pt x="432" y="1060"/>
                    <a:pt x="365" y="1015"/>
                  </a:cubicBezTo>
                  <a:cubicBezTo>
                    <a:pt x="243" y="954"/>
                    <a:pt x="152" y="833"/>
                    <a:pt x="213" y="742"/>
                  </a:cubicBezTo>
                  <a:cubicBezTo>
                    <a:pt x="304" y="620"/>
                    <a:pt x="426" y="499"/>
                    <a:pt x="547" y="438"/>
                  </a:cubicBezTo>
                  <a:cubicBezTo>
                    <a:pt x="669" y="347"/>
                    <a:pt x="790" y="286"/>
                    <a:pt x="912" y="225"/>
                  </a:cubicBezTo>
                  <a:cubicBezTo>
                    <a:pt x="1094" y="103"/>
                    <a:pt x="1216" y="43"/>
                    <a:pt x="1216" y="12"/>
                  </a:cubicBezTo>
                  <a:cubicBezTo>
                    <a:pt x="1216" y="5"/>
                    <a:pt x="1206" y="1"/>
                    <a:pt x="11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73850" y="1052690"/>
              <a:ext cx="242450" cy="335900"/>
            </a:xfrm>
            <a:custGeom>
              <a:rect b="b" l="l" r="r" t="t"/>
              <a:pathLst>
                <a:path extrusionOk="0" h="13436" w="9698">
                  <a:moveTo>
                    <a:pt x="6384" y="1"/>
                  </a:moveTo>
                  <a:cubicBezTo>
                    <a:pt x="6354" y="700"/>
                    <a:pt x="6232" y="1338"/>
                    <a:pt x="6019" y="2007"/>
                  </a:cubicBezTo>
                  <a:cubicBezTo>
                    <a:pt x="5807" y="2645"/>
                    <a:pt x="5381" y="3192"/>
                    <a:pt x="4803" y="3557"/>
                  </a:cubicBezTo>
                  <a:cubicBezTo>
                    <a:pt x="4226" y="3861"/>
                    <a:pt x="3466" y="4013"/>
                    <a:pt x="3223" y="4621"/>
                  </a:cubicBezTo>
                  <a:cubicBezTo>
                    <a:pt x="3010" y="5229"/>
                    <a:pt x="3496" y="6019"/>
                    <a:pt x="3041" y="6475"/>
                  </a:cubicBezTo>
                  <a:cubicBezTo>
                    <a:pt x="2858" y="6627"/>
                    <a:pt x="2615" y="6718"/>
                    <a:pt x="2341" y="6748"/>
                  </a:cubicBezTo>
                  <a:cubicBezTo>
                    <a:pt x="1521" y="6961"/>
                    <a:pt x="791" y="7508"/>
                    <a:pt x="366" y="8268"/>
                  </a:cubicBezTo>
                  <a:cubicBezTo>
                    <a:pt x="1" y="9210"/>
                    <a:pt x="62" y="10274"/>
                    <a:pt x="578" y="11156"/>
                  </a:cubicBezTo>
                  <a:cubicBezTo>
                    <a:pt x="1095" y="12007"/>
                    <a:pt x="1734" y="12767"/>
                    <a:pt x="2463" y="13435"/>
                  </a:cubicBezTo>
                  <a:lnTo>
                    <a:pt x="9697" y="11885"/>
                  </a:lnTo>
                  <a:cubicBezTo>
                    <a:pt x="9697" y="11885"/>
                    <a:pt x="7601" y="59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174" y="365"/>
                    <a:pt x="6779" y="213"/>
                    <a:pt x="6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088150" y="1067890"/>
              <a:ext cx="335900" cy="334475"/>
            </a:xfrm>
            <a:custGeom>
              <a:rect b="b" l="l" r="r" t="t"/>
              <a:pathLst>
                <a:path extrusionOk="0" h="13379" w="13436">
                  <a:moveTo>
                    <a:pt x="7387" y="0"/>
                  </a:moveTo>
                  <a:lnTo>
                    <a:pt x="1247" y="669"/>
                  </a:lnTo>
                  <a:cubicBezTo>
                    <a:pt x="730" y="2219"/>
                    <a:pt x="365" y="3830"/>
                    <a:pt x="183" y="5472"/>
                  </a:cubicBezTo>
                  <a:cubicBezTo>
                    <a:pt x="1" y="7113"/>
                    <a:pt x="213" y="8785"/>
                    <a:pt x="791" y="10335"/>
                  </a:cubicBezTo>
                  <a:cubicBezTo>
                    <a:pt x="1186" y="11399"/>
                    <a:pt x="1885" y="12280"/>
                    <a:pt x="2858" y="12858"/>
                  </a:cubicBezTo>
                  <a:cubicBezTo>
                    <a:pt x="3604" y="13270"/>
                    <a:pt x="4465" y="13378"/>
                    <a:pt x="5342" y="13378"/>
                  </a:cubicBezTo>
                  <a:cubicBezTo>
                    <a:pt x="5822" y="13378"/>
                    <a:pt x="6306" y="13346"/>
                    <a:pt x="6779" y="13314"/>
                  </a:cubicBezTo>
                  <a:cubicBezTo>
                    <a:pt x="8086" y="13192"/>
                    <a:pt x="9393" y="13071"/>
                    <a:pt x="10700" y="12888"/>
                  </a:cubicBezTo>
                  <a:cubicBezTo>
                    <a:pt x="11369" y="12827"/>
                    <a:pt x="12007" y="12615"/>
                    <a:pt x="12554" y="12219"/>
                  </a:cubicBezTo>
                  <a:cubicBezTo>
                    <a:pt x="13223" y="11703"/>
                    <a:pt x="13435" y="10791"/>
                    <a:pt x="13435" y="9940"/>
                  </a:cubicBezTo>
                  <a:cubicBezTo>
                    <a:pt x="13435" y="8754"/>
                    <a:pt x="13071" y="7599"/>
                    <a:pt x="12341" y="6627"/>
                  </a:cubicBezTo>
                  <a:cubicBezTo>
                    <a:pt x="11612" y="5684"/>
                    <a:pt x="10517" y="5107"/>
                    <a:pt x="9302" y="5046"/>
                  </a:cubicBezTo>
                  <a:cubicBezTo>
                    <a:pt x="9514" y="4438"/>
                    <a:pt x="9636" y="3800"/>
                    <a:pt x="9666" y="3162"/>
                  </a:cubicBezTo>
                  <a:cubicBezTo>
                    <a:pt x="9666" y="2493"/>
                    <a:pt x="9423" y="1855"/>
                    <a:pt x="8937" y="1429"/>
                  </a:cubicBezTo>
                  <a:cubicBezTo>
                    <a:pt x="8633" y="1216"/>
                    <a:pt x="8329" y="1034"/>
                    <a:pt x="8025" y="852"/>
                  </a:cubicBezTo>
                  <a:cubicBezTo>
                    <a:pt x="7691" y="669"/>
                    <a:pt x="7478" y="365"/>
                    <a:pt x="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49850" y="1007865"/>
              <a:ext cx="98050" cy="92875"/>
            </a:xfrm>
            <a:custGeom>
              <a:rect b="b" l="l" r="r" t="t"/>
              <a:pathLst>
                <a:path extrusionOk="0" h="3715" w="3922">
                  <a:moveTo>
                    <a:pt x="1763" y="0"/>
                  </a:moveTo>
                  <a:cubicBezTo>
                    <a:pt x="1064" y="0"/>
                    <a:pt x="304" y="426"/>
                    <a:pt x="92" y="1125"/>
                  </a:cubicBezTo>
                  <a:cubicBezTo>
                    <a:pt x="1" y="1490"/>
                    <a:pt x="61" y="1885"/>
                    <a:pt x="244" y="2249"/>
                  </a:cubicBezTo>
                  <a:cubicBezTo>
                    <a:pt x="396" y="2584"/>
                    <a:pt x="639" y="2888"/>
                    <a:pt x="912" y="3161"/>
                  </a:cubicBezTo>
                  <a:cubicBezTo>
                    <a:pt x="1156" y="3435"/>
                    <a:pt x="1520" y="3648"/>
                    <a:pt x="1885" y="3708"/>
                  </a:cubicBezTo>
                  <a:cubicBezTo>
                    <a:pt x="1924" y="3712"/>
                    <a:pt x="1964" y="3714"/>
                    <a:pt x="2003" y="3714"/>
                  </a:cubicBezTo>
                  <a:cubicBezTo>
                    <a:pt x="2267" y="3714"/>
                    <a:pt x="2524" y="3628"/>
                    <a:pt x="2736" y="3496"/>
                  </a:cubicBezTo>
                  <a:cubicBezTo>
                    <a:pt x="3222" y="3192"/>
                    <a:pt x="3618" y="2705"/>
                    <a:pt x="3770" y="2158"/>
                  </a:cubicBezTo>
                  <a:cubicBezTo>
                    <a:pt x="3922" y="1611"/>
                    <a:pt x="3739" y="1003"/>
                    <a:pt x="3283" y="608"/>
                  </a:cubicBezTo>
                  <a:lnTo>
                    <a:pt x="3830" y="547"/>
                  </a:lnTo>
                  <a:cubicBezTo>
                    <a:pt x="3192" y="213"/>
                    <a:pt x="2493" y="31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041800" y="920815"/>
              <a:ext cx="234825" cy="386475"/>
            </a:xfrm>
            <a:custGeom>
              <a:rect b="b" l="l" r="r" t="t"/>
              <a:pathLst>
                <a:path extrusionOk="0" h="15459" w="9393">
                  <a:moveTo>
                    <a:pt x="5632" y="1"/>
                  </a:moveTo>
                  <a:cubicBezTo>
                    <a:pt x="3774" y="1"/>
                    <a:pt x="1926" y="608"/>
                    <a:pt x="396" y="1780"/>
                  </a:cubicBezTo>
                  <a:lnTo>
                    <a:pt x="0" y="2054"/>
                  </a:lnTo>
                  <a:lnTo>
                    <a:pt x="973" y="15458"/>
                  </a:lnTo>
                  <a:lnTo>
                    <a:pt x="6870" y="15002"/>
                  </a:lnTo>
                  <a:cubicBezTo>
                    <a:pt x="6900" y="14303"/>
                    <a:pt x="6870" y="11628"/>
                    <a:pt x="6870" y="11628"/>
                  </a:cubicBezTo>
                  <a:cubicBezTo>
                    <a:pt x="6870" y="11628"/>
                    <a:pt x="9332" y="11263"/>
                    <a:pt x="9362" y="8801"/>
                  </a:cubicBezTo>
                  <a:cubicBezTo>
                    <a:pt x="9393" y="6339"/>
                    <a:pt x="8967" y="686"/>
                    <a:pt x="8967" y="686"/>
                  </a:cubicBezTo>
                  <a:cubicBezTo>
                    <a:pt x="7898" y="226"/>
                    <a:pt x="6763" y="1"/>
                    <a:pt x="563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233250" y="1024690"/>
              <a:ext cx="27450" cy="18800"/>
            </a:xfrm>
            <a:custGeom>
              <a:rect b="b" l="l" r="r" t="t"/>
              <a:pathLst>
                <a:path extrusionOk="0" h="752" w="1098">
                  <a:moveTo>
                    <a:pt x="533" y="1"/>
                  </a:moveTo>
                  <a:cubicBezTo>
                    <a:pt x="240" y="1"/>
                    <a:pt x="1" y="399"/>
                    <a:pt x="306" y="634"/>
                  </a:cubicBezTo>
                  <a:cubicBezTo>
                    <a:pt x="382" y="717"/>
                    <a:pt x="469" y="751"/>
                    <a:pt x="553" y="751"/>
                  </a:cubicBezTo>
                  <a:cubicBezTo>
                    <a:pt x="840" y="751"/>
                    <a:pt x="1098" y="353"/>
                    <a:pt x="792" y="117"/>
                  </a:cubicBezTo>
                  <a:cubicBezTo>
                    <a:pt x="710" y="35"/>
                    <a:pt x="619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234050" y="10207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04" y="62"/>
                    <a:pt x="183" y="183"/>
                  </a:cubicBezTo>
                  <a:cubicBezTo>
                    <a:pt x="61" y="244"/>
                    <a:pt x="1" y="305"/>
                    <a:pt x="31" y="335"/>
                  </a:cubicBezTo>
                  <a:cubicBezTo>
                    <a:pt x="40" y="344"/>
                    <a:pt x="52" y="348"/>
                    <a:pt x="68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6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0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145900" y="1032865"/>
              <a:ext cx="23500" cy="18225"/>
            </a:xfrm>
            <a:custGeom>
              <a:rect b="b" l="l" r="r" t="t"/>
              <a:pathLst>
                <a:path extrusionOk="0" h="729" w="940">
                  <a:moveTo>
                    <a:pt x="409" y="1"/>
                  </a:moveTo>
                  <a:cubicBezTo>
                    <a:pt x="287" y="1"/>
                    <a:pt x="170" y="68"/>
                    <a:pt x="92" y="186"/>
                  </a:cubicBezTo>
                  <a:cubicBezTo>
                    <a:pt x="1" y="338"/>
                    <a:pt x="61" y="550"/>
                    <a:pt x="213" y="672"/>
                  </a:cubicBezTo>
                  <a:cubicBezTo>
                    <a:pt x="277" y="711"/>
                    <a:pt x="341" y="728"/>
                    <a:pt x="401" y="728"/>
                  </a:cubicBezTo>
                  <a:cubicBezTo>
                    <a:pt x="716" y="728"/>
                    <a:pt x="940" y="268"/>
                    <a:pt x="609" y="64"/>
                  </a:cubicBezTo>
                  <a:cubicBezTo>
                    <a:pt x="544" y="21"/>
                    <a:pt x="47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142100" y="10283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35" y="62"/>
                    <a:pt x="183" y="153"/>
                  </a:cubicBezTo>
                  <a:cubicBezTo>
                    <a:pt x="61" y="244"/>
                    <a:pt x="1" y="305"/>
                    <a:pt x="61" y="335"/>
                  </a:cubicBezTo>
                  <a:cubicBezTo>
                    <a:pt x="66" y="344"/>
                    <a:pt x="74" y="348"/>
                    <a:pt x="87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7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3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202900" y="1033690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0" y="1"/>
                  </a:moveTo>
                  <a:lnTo>
                    <a:pt x="0" y="1"/>
                  </a:lnTo>
                  <a:cubicBezTo>
                    <a:pt x="152" y="609"/>
                    <a:pt x="335" y="1216"/>
                    <a:pt x="608" y="1794"/>
                  </a:cubicBezTo>
                  <a:cubicBezTo>
                    <a:pt x="699" y="2037"/>
                    <a:pt x="791" y="2250"/>
                    <a:pt x="851" y="2493"/>
                  </a:cubicBezTo>
                  <a:cubicBezTo>
                    <a:pt x="912" y="2554"/>
                    <a:pt x="912" y="2645"/>
                    <a:pt x="912" y="2736"/>
                  </a:cubicBezTo>
                  <a:cubicBezTo>
                    <a:pt x="912" y="2797"/>
                    <a:pt x="851" y="2827"/>
                    <a:pt x="760" y="2827"/>
                  </a:cubicBezTo>
                  <a:cubicBezTo>
                    <a:pt x="578" y="2827"/>
                    <a:pt x="395" y="2858"/>
                    <a:pt x="213" y="2949"/>
                  </a:cubicBezTo>
                  <a:cubicBezTo>
                    <a:pt x="304" y="2964"/>
                    <a:pt x="395" y="2972"/>
                    <a:pt x="487" y="2972"/>
                  </a:cubicBezTo>
                  <a:cubicBezTo>
                    <a:pt x="578" y="2972"/>
                    <a:pt x="669" y="2964"/>
                    <a:pt x="760" y="2949"/>
                  </a:cubicBezTo>
                  <a:lnTo>
                    <a:pt x="912" y="2949"/>
                  </a:lnTo>
                  <a:cubicBezTo>
                    <a:pt x="1003" y="2919"/>
                    <a:pt x="1064" y="2888"/>
                    <a:pt x="1064" y="2797"/>
                  </a:cubicBezTo>
                  <a:cubicBezTo>
                    <a:pt x="1095" y="2675"/>
                    <a:pt x="1095" y="2554"/>
                    <a:pt x="1034" y="2432"/>
                  </a:cubicBezTo>
                  <a:cubicBezTo>
                    <a:pt x="943" y="2189"/>
                    <a:pt x="851" y="1976"/>
                    <a:pt x="760" y="1733"/>
                  </a:cubicBezTo>
                  <a:cubicBezTo>
                    <a:pt x="578" y="1125"/>
                    <a:pt x="335" y="5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132975" y="1187940"/>
              <a:ext cx="80575" cy="39350"/>
            </a:xfrm>
            <a:custGeom>
              <a:rect b="b" l="l" r="r" t="t"/>
              <a:pathLst>
                <a:path extrusionOk="0" h="1574" w="3223">
                  <a:moveTo>
                    <a:pt x="1" y="1"/>
                  </a:moveTo>
                  <a:cubicBezTo>
                    <a:pt x="1" y="1"/>
                    <a:pt x="667" y="1574"/>
                    <a:pt x="2774" y="1574"/>
                  </a:cubicBezTo>
                  <a:cubicBezTo>
                    <a:pt x="2917" y="1574"/>
                    <a:pt x="3067" y="1567"/>
                    <a:pt x="3223" y="1551"/>
                  </a:cubicBezTo>
                  <a:lnTo>
                    <a:pt x="3223" y="913"/>
                  </a:lnTo>
                  <a:cubicBezTo>
                    <a:pt x="3174" y="914"/>
                    <a:pt x="3126" y="915"/>
                    <a:pt x="3078" y="915"/>
                  </a:cubicBezTo>
                  <a:cubicBezTo>
                    <a:pt x="1976" y="915"/>
                    <a:pt x="933" y="5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021771" y="906040"/>
              <a:ext cx="246225" cy="150475"/>
            </a:xfrm>
            <a:custGeom>
              <a:rect b="b" l="l" r="r" t="t"/>
              <a:pathLst>
                <a:path extrusionOk="0" h="6019" w="9849">
                  <a:moveTo>
                    <a:pt x="5320" y="0"/>
                  </a:moveTo>
                  <a:lnTo>
                    <a:pt x="2706" y="699"/>
                  </a:lnTo>
                  <a:lnTo>
                    <a:pt x="335" y="2067"/>
                  </a:lnTo>
                  <a:cubicBezTo>
                    <a:pt x="335" y="2067"/>
                    <a:pt x="0" y="5988"/>
                    <a:pt x="1003" y="6019"/>
                  </a:cubicBezTo>
                  <a:cubicBezTo>
                    <a:pt x="2006" y="6019"/>
                    <a:pt x="2250" y="4742"/>
                    <a:pt x="2250" y="4742"/>
                  </a:cubicBezTo>
                  <a:cubicBezTo>
                    <a:pt x="3496" y="4286"/>
                    <a:pt x="2949" y="1733"/>
                    <a:pt x="3253" y="1459"/>
                  </a:cubicBezTo>
                  <a:cubicBezTo>
                    <a:pt x="3347" y="1365"/>
                    <a:pt x="3560" y="1320"/>
                    <a:pt x="3847" y="1320"/>
                  </a:cubicBezTo>
                  <a:cubicBezTo>
                    <a:pt x="4482" y="1320"/>
                    <a:pt x="5483" y="1538"/>
                    <a:pt x="6383" y="1915"/>
                  </a:cubicBezTo>
                  <a:cubicBezTo>
                    <a:pt x="6931" y="2158"/>
                    <a:pt x="7523" y="2280"/>
                    <a:pt x="8116" y="2280"/>
                  </a:cubicBezTo>
                  <a:cubicBezTo>
                    <a:pt x="8709" y="2280"/>
                    <a:pt x="9301" y="2158"/>
                    <a:pt x="9849" y="1915"/>
                  </a:cubicBezTo>
                  <a:lnTo>
                    <a:pt x="9849" y="547"/>
                  </a:lnTo>
                  <a:lnTo>
                    <a:pt x="7873" y="15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007400" y="1034340"/>
              <a:ext cx="44300" cy="63775"/>
            </a:xfrm>
            <a:custGeom>
              <a:rect b="b" l="l" r="r" t="t"/>
              <a:pathLst>
                <a:path extrusionOk="0" h="2551" w="1772">
                  <a:moveTo>
                    <a:pt x="1149" y="0"/>
                  </a:moveTo>
                  <a:cubicBezTo>
                    <a:pt x="655" y="0"/>
                    <a:pt x="1" y="194"/>
                    <a:pt x="39" y="1251"/>
                  </a:cubicBezTo>
                  <a:cubicBezTo>
                    <a:pt x="78" y="2337"/>
                    <a:pt x="797" y="2551"/>
                    <a:pt x="1296" y="2551"/>
                  </a:cubicBezTo>
                  <a:cubicBezTo>
                    <a:pt x="1566" y="2551"/>
                    <a:pt x="1772" y="2488"/>
                    <a:pt x="1772" y="2467"/>
                  </a:cubicBezTo>
                  <a:cubicBezTo>
                    <a:pt x="1772" y="2437"/>
                    <a:pt x="1680" y="66"/>
                    <a:pt x="1680" y="66"/>
                  </a:cubicBezTo>
                  <a:cubicBezTo>
                    <a:pt x="1669" y="66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5019000" y="1047790"/>
              <a:ext cx="19775" cy="37150"/>
            </a:xfrm>
            <a:custGeom>
              <a:rect b="b" l="l" r="r" t="t"/>
              <a:pathLst>
                <a:path extrusionOk="0" h="1486" w="791">
                  <a:moveTo>
                    <a:pt x="578" y="136"/>
                  </a:moveTo>
                  <a:cubicBezTo>
                    <a:pt x="578" y="197"/>
                    <a:pt x="578" y="227"/>
                    <a:pt x="578" y="227"/>
                  </a:cubicBezTo>
                  <a:cubicBezTo>
                    <a:pt x="608" y="227"/>
                    <a:pt x="639" y="197"/>
                    <a:pt x="578" y="136"/>
                  </a:cubicBezTo>
                  <a:close/>
                  <a:moveTo>
                    <a:pt x="434" y="1"/>
                  </a:moveTo>
                  <a:cubicBezTo>
                    <a:pt x="419" y="1"/>
                    <a:pt x="406" y="4"/>
                    <a:pt x="396" y="14"/>
                  </a:cubicBezTo>
                  <a:cubicBezTo>
                    <a:pt x="244" y="45"/>
                    <a:pt x="122" y="136"/>
                    <a:pt x="92" y="257"/>
                  </a:cubicBezTo>
                  <a:cubicBezTo>
                    <a:pt x="31" y="409"/>
                    <a:pt x="1" y="592"/>
                    <a:pt x="1" y="774"/>
                  </a:cubicBezTo>
                  <a:cubicBezTo>
                    <a:pt x="1" y="1078"/>
                    <a:pt x="183" y="1352"/>
                    <a:pt x="456" y="1473"/>
                  </a:cubicBezTo>
                  <a:cubicBezTo>
                    <a:pt x="481" y="1481"/>
                    <a:pt x="505" y="1485"/>
                    <a:pt x="530" y="1485"/>
                  </a:cubicBezTo>
                  <a:cubicBezTo>
                    <a:pt x="597" y="1485"/>
                    <a:pt x="663" y="1457"/>
                    <a:pt x="730" y="1412"/>
                  </a:cubicBezTo>
                  <a:cubicBezTo>
                    <a:pt x="760" y="1352"/>
                    <a:pt x="791" y="1321"/>
                    <a:pt x="760" y="1321"/>
                  </a:cubicBezTo>
                  <a:cubicBezTo>
                    <a:pt x="760" y="1321"/>
                    <a:pt x="730" y="1321"/>
                    <a:pt x="669" y="1352"/>
                  </a:cubicBezTo>
                  <a:cubicBezTo>
                    <a:pt x="639" y="1367"/>
                    <a:pt x="608" y="1374"/>
                    <a:pt x="574" y="1374"/>
                  </a:cubicBezTo>
                  <a:cubicBezTo>
                    <a:pt x="540" y="1374"/>
                    <a:pt x="502" y="1367"/>
                    <a:pt x="456" y="1352"/>
                  </a:cubicBezTo>
                  <a:cubicBezTo>
                    <a:pt x="244" y="1230"/>
                    <a:pt x="92" y="987"/>
                    <a:pt x="122" y="713"/>
                  </a:cubicBezTo>
                  <a:cubicBezTo>
                    <a:pt x="92" y="592"/>
                    <a:pt x="122" y="440"/>
                    <a:pt x="183" y="318"/>
                  </a:cubicBezTo>
                  <a:cubicBezTo>
                    <a:pt x="213" y="197"/>
                    <a:pt x="274" y="105"/>
                    <a:pt x="396" y="75"/>
                  </a:cubicBezTo>
                  <a:cubicBezTo>
                    <a:pt x="412" y="67"/>
                    <a:pt x="428" y="63"/>
                    <a:pt x="445" y="63"/>
                  </a:cubicBezTo>
                  <a:cubicBezTo>
                    <a:pt x="489" y="63"/>
                    <a:pt x="534" y="91"/>
                    <a:pt x="578" y="136"/>
                  </a:cubicBezTo>
                  <a:cubicBezTo>
                    <a:pt x="578" y="75"/>
                    <a:pt x="548" y="45"/>
                    <a:pt x="517" y="14"/>
                  </a:cubicBezTo>
                  <a:cubicBezTo>
                    <a:pt x="497" y="14"/>
                    <a:pt x="463" y="1"/>
                    <a:pt x="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020525" y="902440"/>
              <a:ext cx="28125" cy="10450"/>
            </a:xfrm>
            <a:custGeom>
              <a:rect b="b" l="l" r="r" t="t"/>
              <a:pathLst>
                <a:path extrusionOk="0" h="418" w="1125">
                  <a:moveTo>
                    <a:pt x="321" y="1"/>
                  </a:moveTo>
                  <a:cubicBezTo>
                    <a:pt x="131" y="1"/>
                    <a:pt x="0" y="72"/>
                    <a:pt x="0" y="114"/>
                  </a:cubicBezTo>
                  <a:cubicBezTo>
                    <a:pt x="31" y="175"/>
                    <a:pt x="274" y="144"/>
                    <a:pt x="547" y="235"/>
                  </a:cubicBezTo>
                  <a:cubicBezTo>
                    <a:pt x="821" y="296"/>
                    <a:pt x="1034" y="418"/>
                    <a:pt x="1064" y="418"/>
                  </a:cubicBezTo>
                  <a:cubicBezTo>
                    <a:pt x="1125" y="418"/>
                    <a:pt x="943" y="144"/>
                    <a:pt x="608" y="53"/>
                  </a:cubicBezTo>
                  <a:cubicBezTo>
                    <a:pt x="505" y="15"/>
                    <a:pt x="407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5041050" y="879440"/>
              <a:ext cx="13700" cy="37325"/>
            </a:xfrm>
            <a:custGeom>
              <a:rect b="b" l="l" r="r" t="t"/>
              <a:pathLst>
                <a:path extrusionOk="0" h="1493" w="548">
                  <a:moveTo>
                    <a:pt x="152" y="0"/>
                  </a:moveTo>
                  <a:cubicBezTo>
                    <a:pt x="30" y="244"/>
                    <a:pt x="0" y="517"/>
                    <a:pt x="91" y="791"/>
                  </a:cubicBezTo>
                  <a:cubicBezTo>
                    <a:pt x="178" y="1224"/>
                    <a:pt x="429" y="1492"/>
                    <a:pt x="506" y="1492"/>
                  </a:cubicBezTo>
                  <a:cubicBezTo>
                    <a:pt x="510" y="1492"/>
                    <a:pt x="514" y="1491"/>
                    <a:pt x="517" y="1490"/>
                  </a:cubicBezTo>
                  <a:cubicBezTo>
                    <a:pt x="547" y="1459"/>
                    <a:pt x="365" y="1155"/>
                    <a:pt x="274" y="760"/>
                  </a:cubicBezTo>
                  <a:cubicBezTo>
                    <a:pt x="213" y="335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223400" y="1006340"/>
              <a:ext cx="41075" cy="11100"/>
            </a:xfrm>
            <a:custGeom>
              <a:rect b="b" l="l" r="r" t="t"/>
              <a:pathLst>
                <a:path extrusionOk="0" h="444" w="1643">
                  <a:moveTo>
                    <a:pt x="822" y="0"/>
                  </a:moveTo>
                  <a:cubicBezTo>
                    <a:pt x="335" y="0"/>
                    <a:pt x="1" y="304"/>
                    <a:pt x="62" y="396"/>
                  </a:cubicBezTo>
                  <a:cubicBezTo>
                    <a:pt x="86" y="431"/>
                    <a:pt x="152" y="444"/>
                    <a:pt x="245" y="444"/>
                  </a:cubicBezTo>
                  <a:cubicBezTo>
                    <a:pt x="390" y="444"/>
                    <a:pt x="600" y="414"/>
                    <a:pt x="822" y="396"/>
                  </a:cubicBezTo>
                  <a:cubicBezTo>
                    <a:pt x="980" y="396"/>
                    <a:pt x="1123" y="400"/>
                    <a:pt x="1242" y="400"/>
                  </a:cubicBezTo>
                  <a:cubicBezTo>
                    <a:pt x="1421" y="400"/>
                    <a:pt x="1545" y="389"/>
                    <a:pt x="1582" y="335"/>
                  </a:cubicBezTo>
                  <a:cubicBezTo>
                    <a:pt x="1642" y="244"/>
                    <a:pt x="133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195300" y="1113290"/>
              <a:ext cx="22825" cy="22725"/>
            </a:xfrm>
            <a:custGeom>
              <a:rect b="b" l="l" r="r" t="t"/>
              <a:pathLst>
                <a:path extrusionOk="0" h="909" w="913">
                  <a:moveTo>
                    <a:pt x="354" y="1"/>
                  </a:moveTo>
                  <a:cubicBezTo>
                    <a:pt x="289" y="1"/>
                    <a:pt x="228" y="23"/>
                    <a:pt x="183" y="69"/>
                  </a:cubicBezTo>
                  <a:cubicBezTo>
                    <a:pt x="61" y="130"/>
                    <a:pt x="0" y="251"/>
                    <a:pt x="0" y="403"/>
                  </a:cubicBezTo>
                  <a:cubicBezTo>
                    <a:pt x="0" y="525"/>
                    <a:pt x="31" y="646"/>
                    <a:pt x="122" y="738"/>
                  </a:cubicBezTo>
                  <a:cubicBezTo>
                    <a:pt x="183" y="829"/>
                    <a:pt x="274" y="890"/>
                    <a:pt x="395" y="890"/>
                  </a:cubicBezTo>
                  <a:cubicBezTo>
                    <a:pt x="428" y="903"/>
                    <a:pt x="462" y="909"/>
                    <a:pt x="496" y="909"/>
                  </a:cubicBezTo>
                  <a:cubicBezTo>
                    <a:pt x="621" y="909"/>
                    <a:pt x="749" y="827"/>
                    <a:pt x="821" y="707"/>
                  </a:cubicBezTo>
                  <a:cubicBezTo>
                    <a:pt x="912" y="555"/>
                    <a:pt x="912" y="373"/>
                    <a:pt x="821" y="221"/>
                  </a:cubicBezTo>
                  <a:cubicBezTo>
                    <a:pt x="734" y="105"/>
                    <a:pt x="592" y="17"/>
                    <a:pt x="422" y="9"/>
                  </a:cubicBezTo>
                  <a:lnTo>
                    <a:pt x="422" y="9"/>
                  </a:lnTo>
                  <a:cubicBezTo>
                    <a:pt x="399" y="3"/>
                    <a:pt x="376" y="1"/>
                    <a:pt x="3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183900" y="1110240"/>
              <a:ext cx="46375" cy="19225"/>
            </a:xfrm>
            <a:custGeom>
              <a:rect b="b" l="l" r="r" t="t"/>
              <a:pathLst>
                <a:path extrusionOk="0" h="769" w="1855">
                  <a:moveTo>
                    <a:pt x="76" y="1"/>
                  </a:moveTo>
                  <a:cubicBezTo>
                    <a:pt x="69" y="1"/>
                    <a:pt x="64" y="3"/>
                    <a:pt x="61" y="9"/>
                  </a:cubicBezTo>
                  <a:cubicBezTo>
                    <a:pt x="0" y="39"/>
                    <a:pt x="335" y="404"/>
                    <a:pt x="851" y="617"/>
                  </a:cubicBezTo>
                  <a:cubicBezTo>
                    <a:pt x="1064" y="708"/>
                    <a:pt x="1307" y="768"/>
                    <a:pt x="1551" y="768"/>
                  </a:cubicBezTo>
                  <a:cubicBezTo>
                    <a:pt x="1763" y="768"/>
                    <a:pt x="1855" y="677"/>
                    <a:pt x="1855" y="677"/>
                  </a:cubicBezTo>
                  <a:cubicBezTo>
                    <a:pt x="1855" y="647"/>
                    <a:pt x="1733" y="647"/>
                    <a:pt x="1581" y="617"/>
                  </a:cubicBezTo>
                  <a:cubicBezTo>
                    <a:pt x="1338" y="586"/>
                    <a:pt x="1125" y="525"/>
                    <a:pt x="912" y="434"/>
                  </a:cubicBezTo>
                  <a:cubicBezTo>
                    <a:pt x="469" y="268"/>
                    <a:pt x="15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136025" y="1007565"/>
              <a:ext cx="37250" cy="10475"/>
            </a:xfrm>
            <a:custGeom>
              <a:rect b="b" l="l" r="r" t="t"/>
              <a:pathLst>
                <a:path extrusionOk="0" h="419" w="1490">
                  <a:moveTo>
                    <a:pt x="882" y="0"/>
                  </a:moveTo>
                  <a:cubicBezTo>
                    <a:pt x="830" y="0"/>
                    <a:pt x="779" y="4"/>
                    <a:pt x="730" y="12"/>
                  </a:cubicBezTo>
                  <a:cubicBezTo>
                    <a:pt x="304" y="43"/>
                    <a:pt x="0" y="164"/>
                    <a:pt x="0" y="286"/>
                  </a:cubicBezTo>
                  <a:cubicBezTo>
                    <a:pt x="0" y="379"/>
                    <a:pt x="196" y="418"/>
                    <a:pt x="477" y="418"/>
                  </a:cubicBezTo>
                  <a:cubicBezTo>
                    <a:pt x="565" y="418"/>
                    <a:pt x="660" y="415"/>
                    <a:pt x="760" y="407"/>
                  </a:cubicBezTo>
                  <a:cubicBezTo>
                    <a:pt x="973" y="407"/>
                    <a:pt x="1125" y="347"/>
                    <a:pt x="1247" y="347"/>
                  </a:cubicBezTo>
                  <a:cubicBezTo>
                    <a:pt x="1292" y="331"/>
                    <a:pt x="1338" y="331"/>
                    <a:pt x="1376" y="331"/>
                  </a:cubicBezTo>
                  <a:cubicBezTo>
                    <a:pt x="1414" y="331"/>
                    <a:pt x="1444" y="331"/>
                    <a:pt x="1459" y="316"/>
                  </a:cubicBezTo>
                  <a:cubicBezTo>
                    <a:pt x="1490" y="286"/>
                    <a:pt x="1459" y="134"/>
                    <a:pt x="1307" y="73"/>
                  </a:cubicBezTo>
                  <a:cubicBezTo>
                    <a:pt x="1174" y="28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003050" y="965315"/>
              <a:ext cx="77525" cy="215925"/>
            </a:xfrm>
            <a:custGeom>
              <a:rect b="b" l="l" r="r" t="t"/>
              <a:pathLst>
                <a:path extrusionOk="0" h="8637" w="3101">
                  <a:moveTo>
                    <a:pt x="2614" y="0"/>
                  </a:moveTo>
                  <a:cubicBezTo>
                    <a:pt x="2098" y="122"/>
                    <a:pt x="1702" y="517"/>
                    <a:pt x="1611" y="1003"/>
                  </a:cubicBezTo>
                  <a:cubicBezTo>
                    <a:pt x="1490" y="1489"/>
                    <a:pt x="1520" y="2006"/>
                    <a:pt x="1642" y="2492"/>
                  </a:cubicBezTo>
                  <a:cubicBezTo>
                    <a:pt x="1794" y="2979"/>
                    <a:pt x="1854" y="3496"/>
                    <a:pt x="1854" y="3982"/>
                  </a:cubicBezTo>
                  <a:cubicBezTo>
                    <a:pt x="1794" y="4681"/>
                    <a:pt x="1550" y="5319"/>
                    <a:pt x="1155" y="5897"/>
                  </a:cubicBezTo>
                  <a:cubicBezTo>
                    <a:pt x="791" y="6444"/>
                    <a:pt x="426" y="7052"/>
                    <a:pt x="122" y="7660"/>
                  </a:cubicBezTo>
                  <a:cubicBezTo>
                    <a:pt x="0" y="7842"/>
                    <a:pt x="0" y="8085"/>
                    <a:pt x="61" y="8298"/>
                  </a:cubicBezTo>
                  <a:cubicBezTo>
                    <a:pt x="170" y="8517"/>
                    <a:pt x="402" y="8637"/>
                    <a:pt x="647" y="8637"/>
                  </a:cubicBezTo>
                  <a:cubicBezTo>
                    <a:pt x="674" y="8637"/>
                    <a:pt x="702" y="8635"/>
                    <a:pt x="730" y="8632"/>
                  </a:cubicBezTo>
                  <a:cubicBezTo>
                    <a:pt x="1216" y="8572"/>
                    <a:pt x="1642" y="8298"/>
                    <a:pt x="1946" y="7933"/>
                  </a:cubicBezTo>
                  <a:cubicBezTo>
                    <a:pt x="2827" y="6900"/>
                    <a:pt x="3101" y="5471"/>
                    <a:pt x="3070" y="4134"/>
                  </a:cubicBezTo>
                  <a:cubicBezTo>
                    <a:pt x="3070" y="2766"/>
                    <a:pt x="2797" y="1429"/>
                    <a:pt x="2766" y="91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4955925" y="778140"/>
              <a:ext cx="337425" cy="237350"/>
            </a:xfrm>
            <a:custGeom>
              <a:rect b="b" l="l" r="r" t="t"/>
              <a:pathLst>
                <a:path extrusionOk="0" h="9494" w="13497">
                  <a:moveTo>
                    <a:pt x="6110" y="0"/>
                  </a:moveTo>
                  <a:cubicBezTo>
                    <a:pt x="6070" y="0"/>
                    <a:pt x="6029" y="3"/>
                    <a:pt x="5989" y="10"/>
                  </a:cubicBezTo>
                  <a:lnTo>
                    <a:pt x="5350" y="131"/>
                  </a:lnTo>
                  <a:cubicBezTo>
                    <a:pt x="4955" y="223"/>
                    <a:pt x="4682" y="618"/>
                    <a:pt x="4773" y="1013"/>
                  </a:cubicBezTo>
                  <a:cubicBezTo>
                    <a:pt x="1" y="2593"/>
                    <a:pt x="1581" y="7001"/>
                    <a:pt x="1581" y="7001"/>
                  </a:cubicBezTo>
                  <a:lnTo>
                    <a:pt x="882" y="7852"/>
                  </a:lnTo>
                  <a:cubicBezTo>
                    <a:pt x="274" y="9128"/>
                    <a:pt x="1612" y="9493"/>
                    <a:pt x="1612" y="9493"/>
                  </a:cubicBezTo>
                  <a:cubicBezTo>
                    <a:pt x="1612" y="9493"/>
                    <a:pt x="3253" y="7001"/>
                    <a:pt x="7812" y="6484"/>
                  </a:cubicBezTo>
                  <a:cubicBezTo>
                    <a:pt x="8845" y="6370"/>
                    <a:pt x="9682" y="6326"/>
                    <a:pt x="10360" y="6326"/>
                  </a:cubicBezTo>
                  <a:cubicBezTo>
                    <a:pt x="12575" y="6326"/>
                    <a:pt x="13085" y="6795"/>
                    <a:pt x="13132" y="6818"/>
                  </a:cubicBezTo>
                  <a:cubicBezTo>
                    <a:pt x="13223" y="6697"/>
                    <a:pt x="13314" y="6545"/>
                    <a:pt x="13344" y="6393"/>
                  </a:cubicBezTo>
                  <a:cubicBezTo>
                    <a:pt x="13496" y="5086"/>
                    <a:pt x="11916" y="4721"/>
                    <a:pt x="11916" y="4721"/>
                  </a:cubicBezTo>
                  <a:cubicBezTo>
                    <a:pt x="11089" y="963"/>
                    <a:pt x="8177" y="633"/>
                    <a:pt x="7179" y="633"/>
                  </a:cubicBezTo>
                  <a:cubicBezTo>
                    <a:pt x="6966" y="633"/>
                    <a:pt x="6840" y="648"/>
                    <a:pt x="6840" y="648"/>
                  </a:cubicBezTo>
                  <a:lnTo>
                    <a:pt x="6840" y="587"/>
                  </a:lnTo>
                  <a:cubicBezTo>
                    <a:pt x="6785" y="233"/>
                    <a:pt x="6461" y="0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5072950" y="804965"/>
              <a:ext cx="22075" cy="96525"/>
            </a:xfrm>
            <a:custGeom>
              <a:rect b="b" l="l" r="r" t="t"/>
              <a:pathLst>
                <a:path extrusionOk="0" h="3861" w="883">
                  <a:moveTo>
                    <a:pt x="1" y="1"/>
                  </a:moveTo>
                  <a:cubicBezTo>
                    <a:pt x="31" y="669"/>
                    <a:pt x="153" y="1338"/>
                    <a:pt x="335" y="1946"/>
                  </a:cubicBezTo>
                  <a:cubicBezTo>
                    <a:pt x="457" y="2615"/>
                    <a:pt x="639" y="3253"/>
                    <a:pt x="882" y="3861"/>
                  </a:cubicBezTo>
                  <a:cubicBezTo>
                    <a:pt x="821" y="3192"/>
                    <a:pt x="700" y="2554"/>
                    <a:pt x="548" y="1916"/>
                  </a:cubicBezTo>
                  <a:cubicBezTo>
                    <a:pt x="426" y="1277"/>
                    <a:pt x="244" y="6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128425" y="794340"/>
              <a:ext cx="26625" cy="92725"/>
            </a:xfrm>
            <a:custGeom>
              <a:rect b="b" l="l" r="r" t="t"/>
              <a:pathLst>
                <a:path extrusionOk="0" h="3709" w="1065">
                  <a:moveTo>
                    <a:pt x="1" y="0"/>
                  </a:moveTo>
                  <a:lnTo>
                    <a:pt x="1" y="0"/>
                  </a:lnTo>
                  <a:cubicBezTo>
                    <a:pt x="92" y="638"/>
                    <a:pt x="213" y="1277"/>
                    <a:pt x="426" y="1885"/>
                  </a:cubicBezTo>
                  <a:cubicBezTo>
                    <a:pt x="578" y="2492"/>
                    <a:pt x="791" y="3100"/>
                    <a:pt x="1064" y="3708"/>
                  </a:cubicBezTo>
                  <a:cubicBezTo>
                    <a:pt x="973" y="3070"/>
                    <a:pt x="821" y="2432"/>
                    <a:pt x="608" y="1824"/>
                  </a:cubicBezTo>
                  <a:cubicBezTo>
                    <a:pt x="487" y="1185"/>
                    <a:pt x="274" y="57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003050" y="889790"/>
              <a:ext cx="245475" cy="63425"/>
            </a:xfrm>
            <a:custGeom>
              <a:rect b="b" l="l" r="r" t="t"/>
              <a:pathLst>
                <a:path extrusionOk="0" h="2537" w="9819">
                  <a:moveTo>
                    <a:pt x="7169" y="0"/>
                  </a:moveTo>
                  <a:cubicBezTo>
                    <a:pt x="6324" y="0"/>
                    <a:pt x="5489" y="109"/>
                    <a:pt x="4681" y="316"/>
                  </a:cubicBezTo>
                  <a:cubicBezTo>
                    <a:pt x="3465" y="620"/>
                    <a:pt x="2310" y="1076"/>
                    <a:pt x="1246" y="1684"/>
                  </a:cubicBezTo>
                  <a:cubicBezTo>
                    <a:pt x="851" y="1927"/>
                    <a:pt x="517" y="2140"/>
                    <a:pt x="304" y="2292"/>
                  </a:cubicBezTo>
                  <a:cubicBezTo>
                    <a:pt x="183" y="2352"/>
                    <a:pt x="91" y="2444"/>
                    <a:pt x="0" y="2535"/>
                  </a:cubicBezTo>
                  <a:cubicBezTo>
                    <a:pt x="0" y="2536"/>
                    <a:pt x="1" y="2537"/>
                    <a:pt x="3" y="2537"/>
                  </a:cubicBezTo>
                  <a:cubicBezTo>
                    <a:pt x="46" y="2537"/>
                    <a:pt x="524" y="2240"/>
                    <a:pt x="1307" y="1805"/>
                  </a:cubicBezTo>
                  <a:cubicBezTo>
                    <a:pt x="2401" y="1228"/>
                    <a:pt x="3526" y="802"/>
                    <a:pt x="4712" y="498"/>
                  </a:cubicBezTo>
                  <a:cubicBezTo>
                    <a:pt x="5585" y="297"/>
                    <a:pt x="6475" y="178"/>
                    <a:pt x="7370" y="178"/>
                  </a:cubicBezTo>
                  <a:cubicBezTo>
                    <a:pt x="7689" y="178"/>
                    <a:pt x="8009" y="193"/>
                    <a:pt x="8329" y="225"/>
                  </a:cubicBezTo>
                  <a:cubicBezTo>
                    <a:pt x="9199" y="281"/>
                    <a:pt x="9733" y="441"/>
                    <a:pt x="9809" y="441"/>
                  </a:cubicBezTo>
                  <a:cubicBezTo>
                    <a:pt x="9815" y="441"/>
                    <a:pt x="9818" y="440"/>
                    <a:pt x="9818" y="437"/>
                  </a:cubicBezTo>
                  <a:cubicBezTo>
                    <a:pt x="9696" y="377"/>
                    <a:pt x="9575" y="316"/>
                    <a:pt x="9453" y="285"/>
                  </a:cubicBezTo>
                  <a:cubicBezTo>
                    <a:pt x="9089" y="194"/>
                    <a:pt x="8724" y="103"/>
                    <a:pt x="8359" y="73"/>
                  </a:cubicBezTo>
                  <a:cubicBezTo>
                    <a:pt x="7962" y="24"/>
                    <a:pt x="7564" y="0"/>
                    <a:pt x="7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982525" y="921240"/>
              <a:ext cx="117800" cy="64600"/>
            </a:xfrm>
            <a:custGeom>
              <a:rect b="b" l="l" r="r" t="t"/>
              <a:pathLst>
                <a:path extrusionOk="0" h="2584" w="4712">
                  <a:moveTo>
                    <a:pt x="4712" y="0"/>
                  </a:moveTo>
                  <a:cubicBezTo>
                    <a:pt x="4438" y="31"/>
                    <a:pt x="4195" y="91"/>
                    <a:pt x="3922" y="182"/>
                  </a:cubicBezTo>
                  <a:cubicBezTo>
                    <a:pt x="2675" y="547"/>
                    <a:pt x="1551" y="1155"/>
                    <a:pt x="578" y="2006"/>
                  </a:cubicBezTo>
                  <a:cubicBezTo>
                    <a:pt x="335" y="2158"/>
                    <a:pt x="153" y="2371"/>
                    <a:pt x="1" y="2584"/>
                  </a:cubicBezTo>
                  <a:cubicBezTo>
                    <a:pt x="730" y="2037"/>
                    <a:pt x="1460" y="1520"/>
                    <a:pt x="2250" y="1064"/>
                  </a:cubicBezTo>
                  <a:cubicBezTo>
                    <a:pt x="3040" y="669"/>
                    <a:pt x="3861" y="30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700600" y="1271540"/>
              <a:ext cx="827550" cy="797900"/>
            </a:xfrm>
            <a:custGeom>
              <a:rect b="b" l="l" r="r" t="t"/>
              <a:pathLst>
                <a:path extrusionOk="0" h="31916" w="33102">
                  <a:moveTo>
                    <a:pt x="14408" y="0"/>
                  </a:moveTo>
                  <a:cubicBezTo>
                    <a:pt x="13496" y="31"/>
                    <a:pt x="12615" y="213"/>
                    <a:pt x="11794" y="517"/>
                  </a:cubicBezTo>
                  <a:cubicBezTo>
                    <a:pt x="10214" y="1064"/>
                    <a:pt x="8785" y="1976"/>
                    <a:pt x="7600" y="3192"/>
                  </a:cubicBezTo>
                  <a:lnTo>
                    <a:pt x="1" y="12159"/>
                  </a:lnTo>
                  <a:lnTo>
                    <a:pt x="7053" y="16688"/>
                  </a:lnTo>
                  <a:lnTo>
                    <a:pt x="9758" y="13861"/>
                  </a:lnTo>
                  <a:lnTo>
                    <a:pt x="10092" y="21247"/>
                  </a:lnTo>
                  <a:lnTo>
                    <a:pt x="8937" y="30305"/>
                  </a:lnTo>
                  <a:lnTo>
                    <a:pt x="26871" y="31916"/>
                  </a:lnTo>
                  <a:cubicBezTo>
                    <a:pt x="26901" y="30670"/>
                    <a:pt x="26536" y="23192"/>
                    <a:pt x="26293" y="18268"/>
                  </a:cubicBezTo>
                  <a:cubicBezTo>
                    <a:pt x="26263" y="17356"/>
                    <a:pt x="27175" y="15745"/>
                    <a:pt x="27144" y="14955"/>
                  </a:cubicBezTo>
                  <a:cubicBezTo>
                    <a:pt x="27099" y="13996"/>
                    <a:pt x="27010" y="13495"/>
                    <a:pt x="26931" y="13234"/>
                  </a:cubicBezTo>
                  <a:lnTo>
                    <a:pt x="26931" y="13234"/>
                  </a:lnTo>
                  <a:lnTo>
                    <a:pt x="27782" y="14834"/>
                  </a:lnTo>
                  <a:lnTo>
                    <a:pt x="33102" y="10092"/>
                  </a:lnTo>
                  <a:lnTo>
                    <a:pt x="28482" y="3830"/>
                  </a:lnTo>
                  <a:cubicBezTo>
                    <a:pt x="26992" y="1855"/>
                    <a:pt x="24773" y="517"/>
                    <a:pt x="22311" y="183"/>
                  </a:cubicBezTo>
                  <a:cubicBezTo>
                    <a:pt x="21612" y="92"/>
                    <a:pt x="21065" y="61"/>
                    <a:pt x="20700" y="0"/>
                  </a:cubicBezTo>
                  <a:cubicBezTo>
                    <a:pt x="19667" y="320"/>
                    <a:pt x="18603" y="479"/>
                    <a:pt x="17543" y="479"/>
                  </a:cubicBezTo>
                  <a:cubicBezTo>
                    <a:pt x="16483" y="479"/>
                    <a:pt x="15427" y="320"/>
                    <a:pt x="14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4876900" y="1538265"/>
              <a:ext cx="133000" cy="150475"/>
            </a:xfrm>
            <a:custGeom>
              <a:rect b="b" l="l" r="r" t="t"/>
              <a:pathLst>
                <a:path extrusionOk="0" h="6019" w="5320">
                  <a:moveTo>
                    <a:pt x="5320" y="0"/>
                  </a:moveTo>
                  <a:lnTo>
                    <a:pt x="5320" y="0"/>
                  </a:lnTo>
                  <a:cubicBezTo>
                    <a:pt x="5016" y="243"/>
                    <a:pt x="4742" y="517"/>
                    <a:pt x="4469" y="821"/>
                  </a:cubicBezTo>
                  <a:cubicBezTo>
                    <a:pt x="3982" y="1368"/>
                    <a:pt x="3314" y="2098"/>
                    <a:pt x="2584" y="2949"/>
                  </a:cubicBezTo>
                  <a:cubicBezTo>
                    <a:pt x="1855" y="3769"/>
                    <a:pt x="1186" y="4529"/>
                    <a:pt x="730" y="5107"/>
                  </a:cubicBezTo>
                  <a:cubicBezTo>
                    <a:pt x="456" y="5380"/>
                    <a:pt x="213" y="5684"/>
                    <a:pt x="1" y="6019"/>
                  </a:cubicBezTo>
                  <a:cubicBezTo>
                    <a:pt x="305" y="5775"/>
                    <a:pt x="578" y="5502"/>
                    <a:pt x="821" y="5198"/>
                  </a:cubicBezTo>
                  <a:cubicBezTo>
                    <a:pt x="1308" y="4651"/>
                    <a:pt x="2007" y="3921"/>
                    <a:pt x="2736" y="3070"/>
                  </a:cubicBezTo>
                  <a:cubicBezTo>
                    <a:pt x="3435" y="2250"/>
                    <a:pt x="4104" y="1490"/>
                    <a:pt x="4590" y="912"/>
                  </a:cubicBezTo>
                  <a:cubicBezTo>
                    <a:pt x="4833" y="639"/>
                    <a:pt x="5077" y="335"/>
                    <a:pt x="5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810800" y="3542090"/>
              <a:ext cx="167200" cy="186400"/>
            </a:xfrm>
            <a:custGeom>
              <a:rect b="b" l="l" r="r" t="t"/>
              <a:pathLst>
                <a:path extrusionOk="0" h="7456" w="6688">
                  <a:moveTo>
                    <a:pt x="6687" y="0"/>
                  </a:moveTo>
                  <a:lnTo>
                    <a:pt x="2857" y="304"/>
                  </a:lnTo>
                  <a:lnTo>
                    <a:pt x="2553" y="1946"/>
                  </a:lnTo>
                  <a:cubicBezTo>
                    <a:pt x="1003" y="5928"/>
                    <a:pt x="0" y="7265"/>
                    <a:pt x="821" y="7447"/>
                  </a:cubicBezTo>
                  <a:cubicBezTo>
                    <a:pt x="849" y="7453"/>
                    <a:pt x="879" y="7456"/>
                    <a:pt x="910" y="7456"/>
                  </a:cubicBezTo>
                  <a:cubicBezTo>
                    <a:pt x="2247" y="7456"/>
                    <a:pt x="6079" y="2462"/>
                    <a:pt x="6079" y="2462"/>
                  </a:cubicBezTo>
                  <a:lnTo>
                    <a:pt x="66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4739350" y="1746465"/>
              <a:ext cx="37275" cy="39550"/>
            </a:xfrm>
            <a:custGeom>
              <a:rect b="b" l="l" r="r" t="t"/>
              <a:pathLst>
                <a:path extrusionOk="0" h="1582" w="1491">
                  <a:moveTo>
                    <a:pt x="1" y="1"/>
                  </a:moveTo>
                  <a:lnTo>
                    <a:pt x="1" y="1"/>
                  </a:lnTo>
                  <a:cubicBezTo>
                    <a:pt x="153" y="335"/>
                    <a:pt x="396" y="609"/>
                    <a:pt x="700" y="852"/>
                  </a:cubicBezTo>
                  <a:cubicBezTo>
                    <a:pt x="913" y="1125"/>
                    <a:pt x="1186" y="1369"/>
                    <a:pt x="1490" y="1581"/>
                  </a:cubicBezTo>
                  <a:cubicBezTo>
                    <a:pt x="1338" y="1247"/>
                    <a:pt x="1126" y="943"/>
                    <a:pt x="822" y="700"/>
                  </a:cubicBezTo>
                  <a:cubicBezTo>
                    <a:pt x="578" y="426"/>
                    <a:pt x="305" y="1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038750" y="1568665"/>
              <a:ext cx="325275" cy="515975"/>
            </a:xfrm>
            <a:custGeom>
              <a:rect b="b" l="l" r="r" t="t"/>
              <a:pathLst>
                <a:path extrusionOk="0" h="20639" w="13011">
                  <a:moveTo>
                    <a:pt x="1034" y="0"/>
                  </a:moveTo>
                  <a:lnTo>
                    <a:pt x="1" y="19453"/>
                  </a:lnTo>
                  <a:lnTo>
                    <a:pt x="13010" y="20639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5104875" y="1694740"/>
              <a:ext cx="199100" cy="47200"/>
            </a:xfrm>
            <a:custGeom>
              <a:rect b="b" l="l" r="r" t="t"/>
              <a:pathLst>
                <a:path extrusionOk="0" h="1888" w="7964">
                  <a:moveTo>
                    <a:pt x="7960" y="0"/>
                  </a:moveTo>
                  <a:cubicBezTo>
                    <a:pt x="7918" y="0"/>
                    <a:pt x="7531" y="235"/>
                    <a:pt x="6900" y="550"/>
                  </a:cubicBezTo>
                  <a:cubicBezTo>
                    <a:pt x="6019" y="975"/>
                    <a:pt x="5076" y="1279"/>
                    <a:pt x="4134" y="1492"/>
                  </a:cubicBezTo>
                  <a:cubicBezTo>
                    <a:pt x="3364" y="1636"/>
                    <a:pt x="2595" y="1724"/>
                    <a:pt x="1825" y="1724"/>
                  </a:cubicBezTo>
                  <a:cubicBezTo>
                    <a:pt x="1622" y="1724"/>
                    <a:pt x="1419" y="1718"/>
                    <a:pt x="1216" y="1705"/>
                  </a:cubicBezTo>
                  <a:cubicBezTo>
                    <a:pt x="601" y="1680"/>
                    <a:pt x="185" y="1636"/>
                    <a:pt x="49" y="1636"/>
                  </a:cubicBezTo>
                  <a:cubicBezTo>
                    <a:pt x="17" y="1636"/>
                    <a:pt x="0" y="1638"/>
                    <a:pt x="0" y="1644"/>
                  </a:cubicBezTo>
                  <a:cubicBezTo>
                    <a:pt x="91" y="1705"/>
                    <a:pt x="213" y="1735"/>
                    <a:pt x="304" y="1735"/>
                  </a:cubicBezTo>
                  <a:cubicBezTo>
                    <a:pt x="608" y="1796"/>
                    <a:pt x="912" y="1827"/>
                    <a:pt x="1216" y="1857"/>
                  </a:cubicBezTo>
                  <a:cubicBezTo>
                    <a:pt x="1479" y="1877"/>
                    <a:pt x="1742" y="1887"/>
                    <a:pt x="2005" y="1887"/>
                  </a:cubicBezTo>
                  <a:cubicBezTo>
                    <a:pt x="3721" y="1887"/>
                    <a:pt x="5432" y="1462"/>
                    <a:pt x="6961" y="672"/>
                  </a:cubicBezTo>
                  <a:cubicBezTo>
                    <a:pt x="7204" y="520"/>
                    <a:pt x="7478" y="368"/>
                    <a:pt x="7721" y="185"/>
                  </a:cubicBezTo>
                  <a:cubicBezTo>
                    <a:pt x="7873" y="64"/>
                    <a:pt x="7964" y="3"/>
                    <a:pt x="7964" y="3"/>
                  </a:cubicBezTo>
                  <a:cubicBezTo>
                    <a:pt x="7964" y="1"/>
                    <a:pt x="7963" y="0"/>
                    <a:pt x="7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105625" y="1751665"/>
              <a:ext cx="5350" cy="13825"/>
            </a:xfrm>
            <a:custGeom>
              <a:rect b="b" l="l" r="r" t="t"/>
              <a:pathLst>
                <a:path extrusionOk="0" h="553" w="214">
                  <a:moveTo>
                    <a:pt x="110" y="1"/>
                  </a:moveTo>
                  <a:cubicBezTo>
                    <a:pt x="104" y="1"/>
                    <a:pt x="98" y="2"/>
                    <a:pt x="92" y="5"/>
                  </a:cubicBezTo>
                  <a:cubicBezTo>
                    <a:pt x="31" y="5"/>
                    <a:pt x="1" y="127"/>
                    <a:pt x="1" y="279"/>
                  </a:cubicBezTo>
                  <a:cubicBezTo>
                    <a:pt x="31" y="431"/>
                    <a:pt x="61" y="553"/>
                    <a:pt x="122" y="553"/>
                  </a:cubicBezTo>
                  <a:cubicBezTo>
                    <a:pt x="183" y="553"/>
                    <a:pt x="213" y="431"/>
                    <a:pt x="213" y="279"/>
                  </a:cubicBezTo>
                  <a:cubicBezTo>
                    <a:pt x="186" y="115"/>
                    <a:pt x="15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5099550" y="1792765"/>
              <a:ext cx="7625" cy="26675"/>
            </a:xfrm>
            <a:custGeom>
              <a:rect b="b" l="l" r="r" t="t"/>
              <a:pathLst>
                <a:path extrusionOk="0" h="1067" w="305">
                  <a:moveTo>
                    <a:pt x="238" y="0"/>
                  </a:moveTo>
                  <a:cubicBezTo>
                    <a:pt x="203" y="0"/>
                    <a:pt x="119" y="233"/>
                    <a:pt x="61" y="520"/>
                  </a:cubicBezTo>
                  <a:cubicBezTo>
                    <a:pt x="0" y="793"/>
                    <a:pt x="0" y="1067"/>
                    <a:pt x="61" y="1067"/>
                  </a:cubicBezTo>
                  <a:cubicBezTo>
                    <a:pt x="122" y="1067"/>
                    <a:pt x="213" y="824"/>
                    <a:pt x="244" y="550"/>
                  </a:cubicBezTo>
                  <a:cubicBezTo>
                    <a:pt x="304" y="246"/>
                    <a:pt x="304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5098025" y="1846015"/>
              <a:ext cx="11425" cy="25950"/>
            </a:xfrm>
            <a:custGeom>
              <a:rect b="b" l="l" r="r" t="t"/>
              <a:pathLst>
                <a:path extrusionOk="0" h="1038" w="457">
                  <a:moveTo>
                    <a:pt x="92" y="1"/>
                  </a:moveTo>
                  <a:cubicBezTo>
                    <a:pt x="31" y="1"/>
                    <a:pt x="1" y="274"/>
                    <a:pt x="92" y="578"/>
                  </a:cubicBezTo>
                  <a:cubicBezTo>
                    <a:pt x="176" y="860"/>
                    <a:pt x="313" y="1037"/>
                    <a:pt x="381" y="1037"/>
                  </a:cubicBezTo>
                  <a:cubicBezTo>
                    <a:pt x="387" y="1037"/>
                    <a:pt x="391" y="1036"/>
                    <a:pt x="396" y="1034"/>
                  </a:cubicBezTo>
                  <a:cubicBezTo>
                    <a:pt x="457" y="1004"/>
                    <a:pt x="365" y="791"/>
                    <a:pt x="274" y="517"/>
                  </a:cubicBezTo>
                  <a:cubicBezTo>
                    <a:pt x="213" y="244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5126150" y="1890215"/>
              <a:ext cx="27375" cy="7575"/>
            </a:xfrm>
            <a:custGeom>
              <a:rect b="b" l="l" r="r" t="t"/>
              <a:pathLst>
                <a:path extrusionOk="0" h="303" w="1095">
                  <a:moveTo>
                    <a:pt x="102" y="1"/>
                  </a:moveTo>
                  <a:cubicBezTo>
                    <a:pt x="64" y="1"/>
                    <a:pt x="40" y="8"/>
                    <a:pt x="31" y="26"/>
                  </a:cubicBezTo>
                  <a:cubicBezTo>
                    <a:pt x="0" y="56"/>
                    <a:pt x="213" y="208"/>
                    <a:pt x="517" y="269"/>
                  </a:cubicBezTo>
                  <a:cubicBezTo>
                    <a:pt x="633" y="292"/>
                    <a:pt x="745" y="302"/>
                    <a:pt x="839" y="302"/>
                  </a:cubicBezTo>
                  <a:cubicBezTo>
                    <a:pt x="990" y="302"/>
                    <a:pt x="1095" y="276"/>
                    <a:pt x="1095" y="239"/>
                  </a:cubicBezTo>
                  <a:cubicBezTo>
                    <a:pt x="1095" y="178"/>
                    <a:pt x="851" y="117"/>
                    <a:pt x="578" y="87"/>
                  </a:cubicBezTo>
                  <a:cubicBezTo>
                    <a:pt x="363" y="44"/>
                    <a:pt x="194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5180100" y="1893140"/>
              <a:ext cx="27375" cy="5325"/>
            </a:xfrm>
            <a:custGeom>
              <a:rect b="b" l="l" r="r" t="t"/>
              <a:pathLst>
                <a:path extrusionOk="0" h="213" w="1095">
                  <a:moveTo>
                    <a:pt x="548" y="0"/>
                  </a:moveTo>
                  <a:cubicBezTo>
                    <a:pt x="244" y="0"/>
                    <a:pt x="0" y="61"/>
                    <a:pt x="0" y="122"/>
                  </a:cubicBezTo>
                  <a:cubicBezTo>
                    <a:pt x="0" y="182"/>
                    <a:pt x="244" y="213"/>
                    <a:pt x="548" y="213"/>
                  </a:cubicBezTo>
                  <a:cubicBezTo>
                    <a:pt x="852" y="213"/>
                    <a:pt x="1095" y="152"/>
                    <a:pt x="1095" y="91"/>
                  </a:cubicBezTo>
                  <a:cubicBezTo>
                    <a:pt x="1095" y="30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5234050" y="189236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548" y="1"/>
                  </a:moveTo>
                  <a:cubicBezTo>
                    <a:pt x="244" y="1"/>
                    <a:pt x="1" y="61"/>
                    <a:pt x="1" y="122"/>
                  </a:cubicBezTo>
                  <a:cubicBezTo>
                    <a:pt x="1" y="183"/>
                    <a:pt x="244" y="213"/>
                    <a:pt x="548" y="213"/>
                  </a:cubicBezTo>
                  <a:cubicBezTo>
                    <a:pt x="852" y="213"/>
                    <a:pt x="1095" y="153"/>
                    <a:pt x="1095" y="92"/>
                  </a:cubicBezTo>
                  <a:cubicBezTo>
                    <a:pt x="1095" y="31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5287250" y="1870340"/>
              <a:ext cx="19025" cy="20325"/>
            </a:xfrm>
            <a:custGeom>
              <a:rect b="b" l="l" r="r" t="t"/>
              <a:pathLst>
                <a:path extrusionOk="0" h="813" w="761">
                  <a:moveTo>
                    <a:pt x="730" y="0"/>
                  </a:moveTo>
                  <a:cubicBezTo>
                    <a:pt x="669" y="0"/>
                    <a:pt x="547" y="213"/>
                    <a:pt x="395" y="426"/>
                  </a:cubicBezTo>
                  <a:cubicBezTo>
                    <a:pt x="213" y="608"/>
                    <a:pt x="0" y="730"/>
                    <a:pt x="31" y="790"/>
                  </a:cubicBezTo>
                  <a:cubicBezTo>
                    <a:pt x="31" y="805"/>
                    <a:pt x="48" y="812"/>
                    <a:pt x="76" y="812"/>
                  </a:cubicBezTo>
                  <a:cubicBezTo>
                    <a:pt x="169" y="812"/>
                    <a:pt x="385" y="733"/>
                    <a:pt x="547" y="547"/>
                  </a:cubicBezTo>
                  <a:cubicBezTo>
                    <a:pt x="730" y="274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309275" y="1817140"/>
              <a:ext cx="7625" cy="26625"/>
            </a:xfrm>
            <a:custGeom>
              <a:rect b="b" l="l" r="r" t="t"/>
              <a:pathLst>
                <a:path extrusionOk="0" h="1065" w="305">
                  <a:moveTo>
                    <a:pt x="244" y="0"/>
                  </a:moveTo>
                  <a:cubicBezTo>
                    <a:pt x="183" y="0"/>
                    <a:pt x="92" y="244"/>
                    <a:pt x="61" y="517"/>
                  </a:cubicBezTo>
                  <a:cubicBezTo>
                    <a:pt x="1" y="821"/>
                    <a:pt x="31" y="1064"/>
                    <a:pt x="92" y="1064"/>
                  </a:cubicBezTo>
                  <a:cubicBezTo>
                    <a:pt x="122" y="1064"/>
                    <a:pt x="213" y="852"/>
                    <a:pt x="244" y="548"/>
                  </a:cubicBezTo>
                  <a:cubicBezTo>
                    <a:pt x="305" y="24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316125" y="1763890"/>
              <a:ext cx="6100" cy="26675"/>
            </a:xfrm>
            <a:custGeom>
              <a:rect b="b" l="l" r="r" t="t"/>
              <a:pathLst>
                <a:path extrusionOk="0" h="1067" w="244">
                  <a:moveTo>
                    <a:pt x="172" y="0"/>
                  </a:moveTo>
                  <a:cubicBezTo>
                    <a:pt x="115" y="0"/>
                    <a:pt x="59" y="233"/>
                    <a:pt x="31" y="520"/>
                  </a:cubicBezTo>
                  <a:cubicBezTo>
                    <a:pt x="0" y="823"/>
                    <a:pt x="31" y="1067"/>
                    <a:pt x="91" y="1067"/>
                  </a:cubicBezTo>
                  <a:cubicBezTo>
                    <a:pt x="152" y="1067"/>
                    <a:pt x="213" y="823"/>
                    <a:pt x="243" y="550"/>
                  </a:cubicBezTo>
                  <a:cubicBezTo>
                    <a:pt x="243" y="246"/>
                    <a:pt x="243" y="3"/>
                    <a:pt x="183" y="3"/>
                  </a:cubicBezTo>
                  <a:cubicBezTo>
                    <a:pt x="179" y="1"/>
                    <a:pt x="176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5319925" y="1722165"/>
              <a:ext cx="4575" cy="14450"/>
            </a:xfrm>
            <a:custGeom>
              <a:rect b="b" l="l" r="r" t="t"/>
              <a:pathLst>
                <a:path extrusionOk="0" h="578" w="183">
                  <a:moveTo>
                    <a:pt x="91" y="0"/>
                  </a:moveTo>
                  <a:cubicBezTo>
                    <a:pt x="31" y="0"/>
                    <a:pt x="0" y="122"/>
                    <a:pt x="0" y="274"/>
                  </a:cubicBezTo>
                  <a:cubicBezTo>
                    <a:pt x="0" y="456"/>
                    <a:pt x="31" y="578"/>
                    <a:pt x="91" y="578"/>
                  </a:cubicBezTo>
                  <a:cubicBezTo>
                    <a:pt x="122" y="578"/>
                    <a:pt x="183" y="456"/>
                    <a:pt x="183" y="304"/>
                  </a:cubicBezTo>
                  <a:cubicBezTo>
                    <a:pt x="183" y="122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4978725" y="1274265"/>
              <a:ext cx="171750" cy="311900"/>
            </a:xfrm>
            <a:custGeom>
              <a:rect b="b" l="l" r="r" t="t"/>
              <a:pathLst>
                <a:path extrusionOk="0" h="12476" w="6870">
                  <a:moveTo>
                    <a:pt x="1406" y="1"/>
                  </a:moveTo>
                  <a:cubicBezTo>
                    <a:pt x="945" y="1"/>
                    <a:pt x="321" y="112"/>
                    <a:pt x="1" y="682"/>
                  </a:cubicBezTo>
                  <a:cubicBezTo>
                    <a:pt x="1" y="682"/>
                    <a:pt x="4499" y="1867"/>
                    <a:pt x="4590" y="12475"/>
                  </a:cubicBezTo>
                  <a:lnTo>
                    <a:pt x="6414" y="12475"/>
                  </a:lnTo>
                  <a:cubicBezTo>
                    <a:pt x="6414" y="12475"/>
                    <a:pt x="6870" y="3539"/>
                    <a:pt x="1976" y="43"/>
                  </a:cubicBezTo>
                  <a:cubicBezTo>
                    <a:pt x="1976" y="45"/>
                    <a:pt x="1974" y="45"/>
                    <a:pt x="1969" y="45"/>
                  </a:cubicBezTo>
                  <a:cubicBezTo>
                    <a:pt x="1925" y="45"/>
                    <a:pt x="1698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217325" y="1268940"/>
              <a:ext cx="124650" cy="307350"/>
            </a:xfrm>
            <a:custGeom>
              <a:rect b="b" l="l" r="r" t="t"/>
              <a:pathLst>
                <a:path extrusionOk="0" h="12294" w="4986">
                  <a:moveTo>
                    <a:pt x="734" y="1"/>
                  </a:moveTo>
                  <a:cubicBezTo>
                    <a:pt x="485" y="1"/>
                    <a:pt x="237" y="45"/>
                    <a:pt x="1" y="135"/>
                  </a:cubicBezTo>
                  <a:cubicBezTo>
                    <a:pt x="1" y="135"/>
                    <a:pt x="3223" y="1655"/>
                    <a:pt x="3284" y="12293"/>
                  </a:cubicBezTo>
                  <a:lnTo>
                    <a:pt x="4834" y="12293"/>
                  </a:lnTo>
                  <a:cubicBezTo>
                    <a:pt x="4834" y="12293"/>
                    <a:pt x="4986" y="2354"/>
                    <a:pt x="1946" y="378"/>
                  </a:cubicBezTo>
                  <a:cubicBezTo>
                    <a:pt x="1582" y="129"/>
                    <a:pt x="1158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5090425" y="1565615"/>
              <a:ext cx="50950" cy="41050"/>
            </a:xfrm>
            <a:custGeom>
              <a:rect b="b" l="l" r="r" t="t"/>
              <a:pathLst>
                <a:path extrusionOk="0" h="1642" w="2038">
                  <a:moveTo>
                    <a:pt x="1916" y="1"/>
                  </a:moveTo>
                  <a:cubicBezTo>
                    <a:pt x="1916" y="213"/>
                    <a:pt x="1885" y="396"/>
                    <a:pt x="1916" y="608"/>
                  </a:cubicBezTo>
                  <a:cubicBezTo>
                    <a:pt x="1885" y="791"/>
                    <a:pt x="1824" y="1004"/>
                    <a:pt x="1703" y="1156"/>
                  </a:cubicBezTo>
                  <a:cubicBezTo>
                    <a:pt x="1508" y="1335"/>
                    <a:pt x="1260" y="1427"/>
                    <a:pt x="1016" y="1427"/>
                  </a:cubicBezTo>
                  <a:cubicBezTo>
                    <a:pt x="804" y="1427"/>
                    <a:pt x="596" y="1358"/>
                    <a:pt x="426" y="1216"/>
                  </a:cubicBezTo>
                  <a:cubicBezTo>
                    <a:pt x="274" y="1064"/>
                    <a:pt x="214" y="852"/>
                    <a:pt x="183" y="669"/>
                  </a:cubicBezTo>
                  <a:cubicBezTo>
                    <a:pt x="183" y="456"/>
                    <a:pt x="153" y="274"/>
                    <a:pt x="122" y="61"/>
                  </a:cubicBezTo>
                  <a:cubicBezTo>
                    <a:pt x="31" y="274"/>
                    <a:pt x="1" y="456"/>
                    <a:pt x="31" y="669"/>
                  </a:cubicBezTo>
                  <a:cubicBezTo>
                    <a:pt x="62" y="912"/>
                    <a:pt x="122" y="1125"/>
                    <a:pt x="274" y="1338"/>
                  </a:cubicBezTo>
                  <a:cubicBezTo>
                    <a:pt x="487" y="1551"/>
                    <a:pt x="791" y="1642"/>
                    <a:pt x="1065" y="1642"/>
                  </a:cubicBezTo>
                  <a:cubicBezTo>
                    <a:pt x="1369" y="1642"/>
                    <a:pt x="1642" y="1490"/>
                    <a:pt x="1824" y="1277"/>
                  </a:cubicBezTo>
                  <a:cubicBezTo>
                    <a:pt x="1976" y="1064"/>
                    <a:pt x="2037" y="852"/>
                    <a:pt x="2037" y="608"/>
                  </a:cubicBezTo>
                  <a:cubicBezTo>
                    <a:pt x="2037" y="396"/>
                    <a:pt x="2007" y="183"/>
                    <a:pt x="1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5107900" y="1572590"/>
              <a:ext cx="16750" cy="14325"/>
            </a:xfrm>
            <a:custGeom>
              <a:rect b="b" l="l" r="r" t="t"/>
              <a:pathLst>
                <a:path extrusionOk="0" h="573" w="670">
                  <a:moveTo>
                    <a:pt x="246" y="1"/>
                  </a:moveTo>
                  <a:cubicBezTo>
                    <a:pt x="206" y="1"/>
                    <a:pt x="134" y="27"/>
                    <a:pt x="62" y="117"/>
                  </a:cubicBezTo>
                  <a:cubicBezTo>
                    <a:pt x="1" y="208"/>
                    <a:pt x="1" y="329"/>
                    <a:pt x="62" y="421"/>
                  </a:cubicBezTo>
                  <a:cubicBezTo>
                    <a:pt x="127" y="525"/>
                    <a:pt x="236" y="573"/>
                    <a:pt x="345" y="573"/>
                  </a:cubicBezTo>
                  <a:cubicBezTo>
                    <a:pt x="490" y="573"/>
                    <a:pt x="635" y="486"/>
                    <a:pt x="670" y="329"/>
                  </a:cubicBezTo>
                  <a:cubicBezTo>
                    <a:pt x="670" y="208"/>
                    <a:pt x="639" y="117"/>
                    <a:pt x="548" y="56"/>
                  </a:cubicBezTo>
                  <a:cubicBezTo>
                    <a:pt x="500" y="20"/>
                    <a:pt x="457" y="8"/>
                    <a:pt x="423" y="8"/>
                  </a:cubicBezTo>
                  <a:cubicBezTo>
                    <a:pt x="369" y="8"/>
                    <a:pt x="335" y="37"/>
                    <a:pt x="335" y="56"/>
                  </a:cubicBezTo>
                  <a:cubicBezTo>
                    <a:pt x="335" y="56"/>
                    <a:pt x="396" y="86"/>
                    <a:pt x="457" y="147"/>
                  </a:cubicBezTo>
                  <a:cubicBezTo>
                    <a:pt x="487" y="177"/>
                    <a:pt x="487" y="238"/>
                    <a:pt x="487" y="269"/>
                  </a:cubicBezTo>
                  <a:cubicBezTo>
                    <a:pt x="457" y="329"/>
                    <a:pt x="426" y="360"/>
                    <a:pt x="366" y="390"/>
                  </a:cubicBezTo>
                  <a:cubicBezTo>
                    <a:pt x="305" y="390"/>
                    <a:pt x="244" y="360"/>
                    <a:pt x="214" y="329"/>
                  </a:cubicBezTo>
                  <a:cubicBezTo>
                    <a:pt x="183" y="269"/>
                    <a:pt x="183" y="238"/>
                    <a:pt x="183" y="177"/>
                  </a:cubicBezTo>
                  <a:cubicBezTo>
                    <a:pt x="214" y="86"/>
                    <a:pt x="274" y="56"/>
                    <a:pt x="274" y="26"/>
                  </a:cubicBezTo>
                  <a:cubicBezTo>
                    <a:pt x="287" y="13"/>
                    <a:pt x="274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5297125" y="1565615"/>
              <a:ext cx="44850" cy="36625"/>
            </a:xfrm>
            <a:custGeom>
              <a:rect b="b" l="l" r="r" t="t"/>
              <a:pathLst>
                <a:path extrusionOk="0" h="1465" w="1794">
                  <a:moveTo>
                    <a:pt x="1672" y="1"/>
                  </a:moveTo>
                  <a:cubicBezTo>
                    <a:pt x="1642" y="1"/>
                    <a:pt x="1672" y="183"/>
                    <a:pt x="1642" y="487"/>
                  </a:cubicBezTo>
                  <a:cubicBezTo>
                    <a:pt x="1611" y="639"/>
                    <a:pt x="1520" y="821"/>
                    <a:pt x="1429" y="943"/>
                  </a:cubicBezTo>
                  <a:cubicBezTo>
                    <a:pt x="1307" y="1125"/>
                    <a:pt x="1125" y="1216"/>
                    <a:pt x="943" y="1247"/>
                  </a:cubicBezTo>
                  <a:cubicBezTo>
                    <a:pt x="907" y="1252"/>
                    <a:pt x="873" y="1254"/>
                    <a:pt x="839" y="1254"/>
                  </a:cubicBezTo>
                  <a:cubicBezTo>
                    <a:pt x="671" y="1254"/>
                    <a:pt x="527" y="1191"/>
                    <a:pt x="426" y="1064"/>
                  </a:cubicBezTo>
                  <a:cubicBezTo>
                    <a:pt x="304" y="912"/>
                    <a:pt x="244" y="760"/>
                    <a:pt x="213" y="608"/>
                  </a:cubicBezTo>
                  <a:cubicBezTo>
                    <a:pt x="152" y="305"/>
                    <a:pt x="122" y="122"/>
                    <a:pt x="92" y="122"/>
                  </a:cubicBezTo>
                  <a:cubicBezTo>
                    <a:pt x="0" y="456"/>
                    <a:pt x="61" y="852"/>
                    <a:pt x="274" y="1186"/>
                  </a:cubicBezTo>
                  <a:cubicBezTo>
                    <a:pt x="410" y="1350"/>
                    <a:pt x="644" y="1464"/>
                    <a:pt x="888" y="1464"/>
                  </a:cubicBezTo>
                  <a:cubicBezTo>
                    <a:pt x="917" y="1464"/>
                    <a:pt x="945" y="1463"/>
                    <a:pt x="973" y="1460"/>
                  </a:cubicBezTo>
                  <a:cubicBezTo>
                    <a:pt x="1216" y="1429"/>
                    <a:pt x="1429" y="1277"/>
                    <a:pt x="1581" y="1064"/>
                  </a:cubicBezTo>
                  <a:cubicBezTo>
                    <a:pt x="1703" y="912"/>
                    <a:pt x="1763" y="700"/>
                    <a:pt x="1763" y="517"/>
                  </a:cubicBezTo>
                  <a:cubicBezTo>
                    <a:pt x="1794" y="183"/>
                    <a:pt x="1703" y="1"/>
                    <a:pt x="1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5313850" y="1569415"/>
              <a:ext cx="15975" cy="15425"/>
            </a:xfrm>
            <a:custGeom>
              <a:rect b="b" l="l" r="r" t="t"/>
              <a:pathLst>
                <a:path extrusionOk="0" h="617" w="639">
                  <a:moveTo>
                    <a:pt x="365" y="1"/>
                  </a:moveTo>
                  <a:cubicBezTo>
                    <a:pt x="213" y="1"/>
                    <a:pt x="122" y="92"/>
                    <a:pt x="152" y="92"/>
                  </a:cubicBezTo>
                  <a:cubicBezTo>
                    <a:pt x="152" y="122"/>
                    <a:pt x="243" y="92"/>
                    <a:pt x="334" y="153"/>
                  </a:cubicBezTo>
                  <a:cubicBezTo>
                    <a:pt x="365" y="153"/>
                    <a:pt x="395" y="213"/>
                    <a:pt x="426" y="244"/>
                  </a:cubicBezTo>
                  <a:cubicBezTo>
                    <a:pt x="426" y="304"/>
                    <a:pt x="395" y="365"/>
                    <a:pt x="365" y="396"/>
                  </a:cubicBezTo>
                  <a:cubicBezTo>
                    <a:pt x="334" y="411"/>
                    <a:pt x="312" y="418"/>
                    <a:pt x="289" y="418"/>
                  </a:cubicBezTo>
                  <a:cubicBezTo>
                    <a:pt x="266" y="418"/>
                    <a:pt x="243" y="411"/>
                    <a:pt x="213" y="396"/>
                  </a:cubicBezTo>
                  <a:cubicBezTo>
                    <a:pt x="182" y="365"/>
                    <a:pt x="152" y="335"/>
                    <a:pt x="152" y="274"/>
                  </a:cubicBezTo>
                  <a:cubicBezTo>
                    <a:pt x="122" y="183"/>
                    <a:pt x="182" y="122"/>
                    <a:pt x="182" y="122"/>
                  </a:cubicBezTo>
                  <a:cubicBezTo>
                    <a:pt x="176" y="115"/>
                    <a:pt x="164" y="112"/>
                    <a:pt x="150" y="112"/>
                  </a:cubicBezTo>
                  <a:cubicBezTo>
                    <a:pt x="102" y="112"/>
                    <a:pt x="24" y="156"/>
                    <a:pt x="0" y="274"/>
                  </a:cubicBezTo>
                  <a:cubicBezTo>
                    <a:pt x="0" y="396"/>
                    <a:pt x="30" y="487"/>
                    <a:pt x="122" y="548"/>
                  </a:cubicBezTo>
                  <a:cubicBezTo>
                    <a:pt x="182" y="593"/>
                    <a:pt x="243" y="616"/>
                    <a:pt x="304" y="616"/>
                  </a:cubicBezTo>
                  <a:cubicBezTo>
                    <a:pt x="365" y="616"/>
                    <a:pt x="426" y="593"/>
                    <a:pt x="486" y="548"/>
                  </a:cubicBezTo>
                  <a:cubicBezTo>
                    <a:pt x="578" y="456"/>
                    <a:pt x="638" y="335"/>
                    <a:pt x="578" y="213"/>
                  </a:cubicBezTo>
                  <a:cubicBezTo>
                    <a:pt x="547" y="92"/>
                    <a:pt x="456" y="3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5104875" y="2069415"/>
              <a:ext cx="565375" cy="1087425"/>
            </a:xfrm>
            <a:custGeom>
              <a:rect b="b" l="l" r="r" t="t"/>
              <a:pathLst>
                <a:path extrusionOk="0" h="43497" w="22615">
                  <a:moveTo>
                    <a:pt x="456" y="1"/>
                  </a:moveTo>
                  <a:lnTo>
                    <a:pt x="0" y="5594"/>
                  </a:lnTo>
                  <a:lnTo>
                    <a:pt x="11216" y="19180"/>
                  </a:lnTo>
                  <a:cubicBezTo>
                    <a:pt x="11824" y="20001"/>
                    <a:pt x="11885" y="21126"/>
                    <a:pt x="11429" y="22038"/>
                  </a:cubicBezTo>
                  <a:lnTo>
                    <a:pt x="2766" y="38907"/>
                  </a:lnTo>
                  <a:lnTo>
                    <a:pt x="11459" y="43497"/>
                  </a:lnTo>
                  <a:lnTo>
                    <a:pt x="22068" y="21642"/>
                  </a:lnTo>
                  <a:cubicBezTo>
                    <a:pt x="22615" y="20761"/>
                    <a:pt x="22615" y="19697"/>
                    <a:pt x="22068" y="18816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785725" y="2007115"/>
              <a:ext cx="421000" cy="1566150"/>
            </a:xfrm>
            <a:custGeom>
              <a:rect b="b" l="l" r="r" t="t"/>
              <a:pathLst>
                <a:path extrusionOk="0" h="62646" w="16840">
                  <a:moveTo>
                    <a:pt x="5502" y="0"/>
                  </a:moveTo>
                  <a:lnTo>
                    <a:pt x="0" y="62646"/>
                  </a:lnTo>
                  <a:lnTo>
                    <a:pt x="9119" y="62646"/>
                  </a:lnTo>
                  <a:lnTo>
                    <a:pt x="16839" y="9484"/>
                  </a:lnTo>
                  <a:lnTo>
                    <a:pt x="16748" y="191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948325" y="2075490"/>
              <a:ext cx="94250" cy="61850"/>
            </a:xfrm>
            <a:custGeom>
              <a:rect b="b" l="l" r="r" t="t"/>
              <a:pathLst>
                <a:path extrusionOk="0" h="2474" w="3770">
                  <a:moveTo>
                    <a:pt x="3770" y="1"/>
                  </a:moveTo>
                  <a:cubicBezTo>
                    <a:pt x="3739" y="1"/>
                    <a:pt x="3679" y="275"/>
                    <a:pt x="3435" y="639"/>
                  </a:cubicBezTo>
                  <a:cubicBezTo>
                    <a:pt x="3162" y="1126"/>
                    <a:pt x="2767" y="1551"/>
                    <a:pt x="2280" y="1855"/>
                  </a:cubicBezTo>
                  <a:cubicBezTo>
                    <a:pt x="1824" y="2129"/>
                    <a:pt x="1277" y="2311"/>
                    <a:pt x="700" y="2341"/>
                  </a:cubicBezTo>
                  <a:cubicBezTo>
                    <a:pt x="416" y="2341"/>
                    <a:pt x="200" y="2328"/>
                    <a:pt x="87" y="2328"/>
                  </a:cubicBezTo>
                  <a:cubicBezTo>
                    <a:pt x="31" y="2328"/>
                    <a:pt x="1" y="2331"/>
                    <a:pt x="1" y="2341"/>
                  </a:cubicBezTo>
                  <a:cubicBezTo>
                    <a:pt x="163" y="2434"/>
                    <a:pt x="344" y="2474"/>
                    <a:pt x="542" y="2474"/>
                  </a:cubicBezTo>
                  <a:cubicBezTo>
                    <a:pt x="603" y="2474"/>
                    <a:pt x="666" y="2470"/>
                    <a:pt x="730" y="2463"/>
                  </a:cubicBezTo>
                  <a:cubicBezTo>
                    <a:pt x="755" y="2464"/>
                    <a:pt x="780" y="2464"/>
                    <a:pt x="805" y="2464"/>
                  </a:cubicBezTo>
                  <a:cubicBezTo>
                    <a:pt x="1962" y="2464"/>
                    <a:pt x="3051" y="1771"/>
                    <a:pt x="3557" y="700"/>
                  </a:cubicBezTo>
                  <a:cubicBezTo>
                    <a:pt x="3679" y="487"/>
                    <a:pt x="3770" y="244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992400" y="3525265"/>
              <a:ext cx="5350" cy="13800"/>
            </a:xfrm>
            <a:custGeom>
              <a:rect b="b" l="l" r="r" t="t"/>
              <a:pathLst>
                <a:path extrusionOk="0" h="552" w="214">
                  <a:moveTo>
                    <a:pt x="134" y="0"/>
                  </a:moveTo>
                  <a:cubicBezTo>
                    <a:pt x="80" y="0"/>
                    <a:pt x="28" y="115"/>
                    <a:pt x="1" y="278"/>
                  </a:cubicBezTo>
                  <a:cubicBezTo>
                    <a:pt x="1" y="430"/>
                    <a:pt x="31" y="552"/>
                    <a:pt x="92" y="552"/>
                  </a:cubicBezTo>
                  <a:cubicBezTo>
                    <a:pt x="122" y="552"/>
                    <a:pt x="183" y="430"/>
                    <a:pt x="213" y="278"/>
                  </a:cubicBezTo>
                  <a:cubicBezTo>
                    <a:pt x="213" y="126"/>
                    <a:pt x="183" y="5"/>
                    <a:pt x="153" y="5"/>
                  </a:cubicBezTo>
                  <a:cubicBezTo>
                    <a:pt x="146" y="2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996975" y="3468390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13" y="0"/>
                  </a:moveTo>
                  <a:cubicBezTo>
                    <a:pt x="152" y="0"/>
                    <a:pt x="91" y="243"/>
                    <a:pt x="61" y="547"/>
                  </a:cubicBezTo>
                  <a:cubicBezTo>
                    <a:pt x="0" y="851"/>
                    <a:pt x="30" y="1125"/>
                    <a:pt x="91" y="1125"/>
                  </a:cubicBezTo>
                  <a:cubicBezTo>
                    <a:pt x="94" y="1126"/>
                    <a:pt x="97" y="1127"/>
                    <a:pt x="101" y="1127"/>
                  </a:cubicBezTo>
                  <a:cubicBezTo>
                    <a:pt x="158" y="1127"/>
                    <a:pt x="214" y="866"/>
                    <a:pt x="243" y="578"/>
                  </a:cubicBezTo>
                  <a:cubicBezTo>
                    <a:pt x="274" y="274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5003800" y="3412090"/>
              <a:ext cx="6100" cy="28200"/>
            </a:xfrm>
            <a:custGeom>
              <a:rect b="b" l="l" r="r" t="t"/>
              <a:pathLst>
                <a:path extrusionOk="0" h="1128" w="244">
                  <a:moveTo>
                    <a:pt x="174" y="0"/>
                  </a:moveTo>
                  <a:cubicBezTo>
                    <a:pt x="116" y="0"/>
                    <a:pt x="60" y="262"/>
                    <a:pt x="31" y="550"/>
                  </a:cubicBezTo>
                  <a:cubicBezTo>
                    <a:pt x="1" y="854"/>
                    <a:pt x="1" y="1097"/>
                    <a:pt x="61" y="1127"/>
                  </a:cubicBezTo>
                  <a:cubicBezTo>
                    <a:pt x="122" y="1127"/>
                    <a:pt x="183" y="884"/>
                    <a:pt x="213" y="580"/>
                  </a:cubicBezTo>
                  <a:cubicBezTo>
                    <a:pt x="244" y="246"/>
                    <a:pt x="244" y="3"/>
                    <a:pt x="183" y="3"/>
                  </a:cubicBezTo>
                  <a:cubicBezTo>
                    <a:pt x="180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5009875" y="33551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32" y="1127"/>
                    <a:pt x="215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016725" y="3298915"/>
              <a:ext cx="6850" cy="28150"/>
            </a:xfrm>
            <a:custGeom>
              <a:rect b="b" l="l" r="r" t="t"/>
              <a:pathLst>
                <a:path extrusionOk="0" h="1126" w="274">
                  <a:moveTo>
                    <a:pt x="18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82"/>
                    <a:pt x="0" y="1126"/>
                    <a:pt x="61" y="1126"/>
                  </a:cubicBezTo>
                  <a:cubicBezTo>
                    <a:pt x="122" y="1126"/>
                    <a:pt x="183" y="882"/>
                    <a:pt x="213" y="578"/>
                  </a:cubicBezTo>
                  <a:cubicBezTo>
                    <a:pt x="274" y="274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023550" y="3241940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51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030400" y="318569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52"/>
                    <a:pt x="0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274" y="274"/>
                    <a:pt x="27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5037250" y="3129415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02" y="0"/>
                  </a:moveTo>
                  <a:cubicBezTo>
                    <a:pt x="145" y="0"/>
                    <a:pt x="90" y="234"/>
                    <a:pt x="61" y="550"/>
                  </a:cubicBezTo>
                  <a:cubicBezTo>
                    <a:pt x="0" y="854"/>
                    <a:pt x="30" y="1097"/>
                    <a:pt x="61" y="1127"/>
                  </a:cubicBezTo>
                  <a:cubicBezTo>
                    <a:pt x="122" y="1127"/>
                    <a:pt x="213" y="884"/>
                    <a:pt x="243" y="580"/>
                  </a:cubicBezTo>
                  <a:cubicBezTo>
                    <a:pt x="274" y="246"/>
                    <a:pt x="274" y="3"/>
                    <a:pt x="213" y="3"/>
                  </a:cubicBezTo>
                  <a:cubicBezTo>
                    <a:pt x="209" y="1"/>
                    <a:pt x="206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5044825" y="30724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82"/>
                    <a:pt x="1" y="1126"/>
                    <a:pt x="62" y="1126"/>
                  </a:cubicBezTo>
                  <a:cubicBezTo>
                    <a:pt x="65" y="1127"/>
                    <a:pt x="68" y="1128"/>
                    <a:pt x="71" y="1128"/>
                  </a:cubicBezTo>
                  <a:cubicBezTo>
                    <a:pt x="129" y="1128"/>
                    <a:pt x="186" y="867"/>
                    <a:pt x="244" y="578"/>
                  </a:cubicBezTo>
                  <a:cubicBezTo>
                    <a:pt x="275" y="275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5052425" y="301624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3" y="1125"/>
                    <a:pt x="183" y="882"/>
                    <a:pt x="244" y="578"/>
                  </a:cubicBezTo>
                  <a:cubicBezTo>
                    <a:pt x="275" y="274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5060025" y="29599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04" y="0"/>
                  </a:moveTo>
                  <a:cubicBezTo>
                    <a:pt x="147" y="0"/>
                    <a:pt x="89" y="261"/>
                    <a:pt x="31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274" y="246"/>
                    <a:pt x="274" y="2"/>
                    <a:pt x="214" y="2"/>
                  </a:cubicBezTo>
                  <a:cubicBezTo>
                    <a:pt x="211" y="1"/>
                    <a:pt x="20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067625" y="2903015"/>
              <a:ext cx="6875" cy="28900"/>
            </a:xfrm>
            <a:custGeom>
              <a:rect b="b" l="l" r="r" t="t"/>
              <a:pathLst>
                <a:path extrusionOk="0" h="1156" w="275">
                  <a:moveTo>
                    <a:pt x="214" y="1"/>
                  </a:moveTo>
                  <a:cubicBezTo>
                    <a:pt x="183" y="1"/>
                    <a:pt x="122" y="244"/>
                    <a:pt x="62" y="578"/>
                  </a:cubicBezTo>
                  <a:cubicBezTo>
                    <a:pt x="1" y="882"/>
                    <a:pt x="1" y="1125"/>
                    <a:pt x="62" y="1156"/>
                  </a:cubicBezTo>
                  <a:cubicBezTo>
                    <a:pt x="92" y="1156"/>
                    <a:pt x="153" y="913"/>
                    <a:pt x="214" y="578"/>
                  </a:cubicBezTo>
                  <a:cubicBezTo>
                    <a:pt x="274" y="274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075225" y="284679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44" y="0"/>
                  </a:moveTo>
                  <a:cubicBezTo>
                    <a:pt x="183" y="0"/>
                    <a:pt x="122" y="244"/>
                    <a:pt x="62" y="548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7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305" y="27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083600" y="279056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3" y="0"/>
                  </a:moveTo>
                  <a:cubicBezTo>
                    <a:pt x="18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183" y="882"/>
                    <a:pt x="243" y="578"/>
                  </a:cubicBezTo>
                  <a:cubicBezTo>
                    <a:pt x="304" y="274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091950" y="273431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1" y="548"/>
                  </a:cubicBezTo>
                  <a:cubicBezTo>
                    <a:pt x="1" y="852"/>
                    <a:pt x="1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304" y="275"/>
                    <a:pt x="30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100300" y="267809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09425" y="262181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4" y="0"/>
                  </a:moveTo>
                  <a:cubicBezTo>
                    <a:pt x="177" y="0"/>
                    <a:pt x="119" y="261"/>
                    <a:pt x="61" y="550"/>
                  </a:cubicBezTo>
                  <a:cubicBezTo>
                    <a:pt x="1" y="853"/>
                    <a:pt x="1" y="1127"/>
                    <a:pt x="6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305" y="246"/>
                    <a:pt x="274" y="2"/>
                    <a:pt x="244" y="2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117775" y="256556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64" y="1"/>
                  </a:moveTo>
                  <a:cubicBezTo>
                    <a:pt x="204" y="1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8"/>
                  </a:cubicBezTo>
                  <a:cubicBezTo>
                    <a:pt x="123" y="1128"/>
                    <a:pt x="214" y="885"/>
                    <a:pt x="275" y="581"/>
                  </a:cubicBezTo>
                  <a:cubicBezTo>
                    <a:pt x="305" y="277"/>
                    <a:pt x="305" y="3"/>
                    <a:pt x="275" y="3"/>
                  </a:cubicBezTo>
                  <a:cubicBezTo>
                    <a:pt x="271" y="1"/>
                    <a:pt x="2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126900" y="250934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8" y="0"/>
                  </a:moveTo>
                  <a:cubicBezTo>
                    <a:pt x="203" y="0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305" y="276"/>
                    <a:pt x="305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136775" y="245311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33" y="0"/>
                  </a:moveTo>
                  <a:cubicBezTo>
                    <a:pt x="173" y="0"/>
                    <a:pt x="89" y="234"/>
                    <a:pt x="31" y="550"/>
                  </a:cubicBezTo>
                  <a:cubicBezTo>
                    <a:pt x="1" y="854"/>
                    <a:pt x="1" y="1097"/>
                    <a:pt x="3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274" y="276"/>
                    <a:pt x="274" y="3"/>
                    <a:pt x="244" y="3"/>
                  </a:cubicBezTo>
                  <a:cubicBezTo>
                    <a:pt x="241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145900" y="2396940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4" y="0"/>
                  </a:moveTo>
                  <a:cubicBezTo>
                    <a:pt x="183" y="0"/>
                    <a:pt x="122" y="213"/>
                    <a:pt x="61" y="547"/>
                  </a:cubicBezTo>
                  <a:cubicBezTo>
                    <a:pt x="1" y="851"/>
                    <a:pt x="1" y="1095"/>
                    <a:pt x="6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43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155025" y="234071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74" y="0"/>
                  </a:moveTo>
                  <a:cubicBezTo>
                    <a:pt x="21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213" y="882"/>
                    <a:pt x="274" y="578"/>
                  </a:cubicBezTo>
                  <a:cubicBezTo>
                    <a:pt x="304" y="274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165650" y="2284465"/>
              <a:ext cx="8400" cy="28150"/>
            </a:xfrm>
            <a:custGeom>
              <a:rect b="b" l="l" r="r" t="t"/>
              <a:pathLst>
                <a:path extrusionOk="0" h="1126" w="336">
                  <a:moveTo>
                    <a:pt x="305" y="1"/>
                  </a:moveTo>
                  <a:cubicBezTo>
                    <a:pt x="244" y="1"/>
                    <a:pt x="153" y="244"/>
                    <a:pt x="9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214" y="882"/>
                    <a:pt x="274" y="578"/>
                  </a:cubicBezTo>
                  <a:cubicBezTo>
                    <a:pt x="335" y="274"/>
                    <a:pt x="33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218850" y="3009965"/>
              <a:ext cx="10675" cy="11825"/>
            </a:xfrm>
            <a:custGeom>
              <a:rect b="b" l="l" r="r" t="t"/>
              <a:pathLst>
                <a:path extrusionOk="0" h="473" w="427">
                  <a:moveTo>
                    <a:pt x="341" y="1"/>
                  </a:moveTo>
                  <a:cubicBezTo>
                    <a:pt x="287" y="1"/>
                    <a:pt x="173" y="64"/>
                    <a:pt x="122" y="191"/>
                  </a:cubicBezTo>
                  <a:cubicBezTo>
                    <a:pt x="61" y="313"/>
                    <a:pt x="1" y="434"/>
                    <a:pt x="61" y="464"/>
                  </a:cubicBezTo>
                  <a:cubicBezTo>
                    <a:pt x="66" y="470"/>
                    <a:pt x="74" y="472"/>
                    <a:pt x="84" y="472"/>
                  </a:cubicBezTo>
                  <a:cubicBezTo>
                    <a:pt x="131" y="472"/>
                    <a:pt x="229" y="409"/>
                    <a:pt x="305" y="282"/>
                  </a:cubicBezTo>
                  <a:cubicBezTo>
                    <a:pt x="365" y="161"/>
                    <a:pt x="426" y="39"/>
                    <a:pt x="365" y="9"/>
                  </a:cubicBezTo>
                  <a:cubicBezTo>
                    <a:pt x="360" y="3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243175" y="2962215"/>
              <a:ext cx="16725" cy="23750"/>
            </a:xfrm>
            <a:custGeom>
              <a:rect b="b" l="l" r="r" t="t"/>
              <a:pathLst>
                <a:path extrusionOk="0" h="950" w="669">
                  <a:moveTo>
                    <a:pt x="624" y="0"/>
                  </a:moveTo>
                  <a:cubicBezTo>
                    <a:pt x="555" y="0"/>
                    <a:pt x="413" y="176"/>
                    <a:pt x="243" y="429"/>
                  </a:cubicBezTo>
                  <a:cubicBezTo>
                    <a:pt x="91" y="703"/>
                    <a:pt x="0" y="915"/>
                    <a:pt x="31" y="946"/>
                  </a:cubicBezTo>
                  <a:cubicBezTo>
                    <a:pt x="33" y="948"/>
                    <a:pt x="36" y="949"/>
                    <a:pt x="40" y="949"/>
                  </a:cubicBezTo>
                  <a:cubicBezTo>
                    <a:pt x="88" y="949"/>
                    <a:pt x="255" y="774"/>
                    <a:pt x="395" y="520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273575" y="2913590"/>
              <a:ext cx="16725" cy="24500"/>
            </a:xfrm>
            <a:custGeom>
              <a:rect b="b" l="l" r="r" t="t"/>
              <a:pathLst>
                <a:path extrusionOk="0" h="980" w="669">
                  <a:moveTo>
                    <a:pt x="626" y="0"/>
                  </a:moveTo>
                  <a:cubicBezTo>
                    <a:pt x="558" y="0"/>
                    <a:pt x="414" y="203"/>
                    <a:pt x="243" y="459"/>
                  </a:cubicBezTo>
                  <a:cubicBezTo>
                    <a:pt x="91" y="702"/>
                    <a:pt x="0" y="946"/>
                    <a:pt x="30" y="976"/>
                  </a:cubicBezTo>
                  <a:cubicBezTo>
                    <a:pt x="33" y="978"/>
                    <a:pt x="36" y="979"/>
                    <a:pt x="40" y="979"/>
                  </a:cubicBezTo>
                  <a:cubicBezTo>
                    <a:pt x="88" y="979"/>
                    <a:pt x="257" y="804"/>
                    <a:pt x="426" y="550"/>
                  </a:cubicBezTo>
                  <a:cubicBezTo>
                    <a:pt x="578" y="277"/>
                    <a:pt x="669" y="34"/>
                    <a:pt x="638" y="3"/>
                  </a:cubicBezTo>
                  <a:cubicBezTo>
                    <a:pt x="635" y="1"/>
                    <a:pt x="630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303200" y="2864965"/>
              <a:ext cx="16750" cy="24475"/>
            </a:xfrm>
            <a:custGeom>
              <a:rect b="b" l="l" r="r" t="t"/>
              <a:pathLst>
                <a:path extrusionOk="0" h="979" w="670">
                  <a:moveTo>
                    <a:pt x="626" y="0"/>
                  </a:moveTo>
                  <a:cubicBezTo>
                    <a:pt x="558" y="0"/>
                    <a:pt x="414" y="203"/>
                    <a:pt x="244" y="459"/>
                  </a:cubicBezTo>
                  <a:cubicBezTo>
                    <a:pt x="92" y="732"/>
                    <a:pt x="1" y="945"/>
                    <a:pt x="31" y="976"/>
                  </a:cubicBezTo>
                  <a:cubicBezTo>
                    <a:pt x="35" y="978"/>
                    <a:pt x="40" y="979"/>
                    <a:pt x="46" y="979"/>
                  </a:cubicBezTo>
                  <a:cubicBezTo>
                    <a:pt x="114" y="979"/>
                    <a:pt x="257" y="804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332075" y="2816315"/>
              <a:ext cx="16750" cy="24500"/>
            </a:xfrm>
            <a:custGeom>
              <a:rect b="b" l="l" r="r" t="t"/>
              <a:pathLst>
                <a:path extrusionOk="0" h="980" w="670">
                  <a:moveTo>
                    <a:pt x="624" y="0"/>
                  </a:moveTo>
                  <a:cubicBezTo>
                    <a:pt x="552" y="0"/>
                    <a:pt x="385" y="176"/>
                    <a:pt x="244" y="429"/>
                  </a:cubicBezTo>
                  <a:cubicBezTo>
                    <a:pt x="92" y="703"/>
                    <a:pt x="1" y="946"/>
                    <a:pt x="61" y="976"/>
                  </a:cubicBezTo>
                  <a:cubicBezTo>
                    <a:pt x="63" y="978"/>
                    <a:pt x="66" y="979"/>
                    <a:pt x="69" y="979"/>
                  </a:cubicBezTo>
                  <a:cubicBezTo>
                    <a:pt x="115" y="979"/>
                    <a:pt x="284" y="778"/>
                    <a:pt x="426" y="551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360200" y="2766940"/>
              <a:ext cx="16725" cy="25225"/>
            </a:xfrm>
            <a:custGeom>
              <a:rect b="b" l="l" r="r" t="t"/>
              <a:pathLst>
                <a:path extrusionOk="0" h="1009" w="669">
                  <a:moveTo>
                    <a:pt x="625" y="0"/>
                  </a:moveTo>
                  <a:cubicBezTo>
                    <a:pt x="554" y="0"/>
                    <a:pt x="386" y="203"/>
                    <a:pt x="243" y="459"/>
                  </a:cubicBezTo>
                  <a:cubicBezTo>
                    <a:pt x="91" y="732"/>
                    <a:pt x="0" y="976"/>
                    <a:pt x="61" y="1006"/>
                  </a:cubicBezTo>
                  <a:cubicBezTo>
                    <a:pt x="65" y="1008"/>
                    <a:pt x="69" y="1009"/>
                    <a:pt x="74" y="1009"/>
                  </a:cubicBezTo>
                  <a:cubicBezTo>
                    <a:pt x="141" y="1009"/>
                    <a:pt x="284" y="806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0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88300" y="2716765"/>
              <a:ext cx="16750" cy="25250"/>
            </a:xfrm>
            <a:custGeom>
              <a:rect b="b" l="l" r="r" t="t"/>
              <a:pathLst>
                <a:path extrusionOk="0" h="1010" w="670">
                  <a:moveTo>
                    <a:pt x="596" y="1"/>
                  </a:moveTo>
                  <a:cubicBezTo>
                    <a:pt x="529" y="1"/>
                    <a:pt x="386" y="204"/>
                    <a:pt x="244" y="460"/>
                  </a:cubicBezTo>
                  <a:cubicBezTo>
                    <a:pt x="92" y="733"/>
                    <a:pt x="1" y="977"/>
                    <a:pt x="62" y="1007"/>
                  </a:cubicBezTo>
                  <a:cubicBezTo>
                    <a:pt x="66" y="1009"/>
                    <a:pt x="70" y="1010"/>
                    <a:pt x="74" y="1010"/>
                  </a:cubicBezTo>
                  <a:cubicBezTo>
                    <a:pt x="142" y="1010"/>
                    <a:pt x="284" y="807"/>
                    <a:pt x="426" y="551"/>
                  </a:cubicBezTo>
                  <a:cubicBezTo>
                    <a:pt x="578" y="277"/>
                    <a:pt x="670" y="34"/>
                    <a:pt x="609" y="4"/>
                  </a:cubicBezTo>
                  <a:cubicBezTo>
                    <a:pt x="605" y="2"/>
                    <a:pt x="601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415675" y="2666615"/>
              <a:ext cx="15975" cy="25250"/>
            </a:xfrm>
            <a:custGeom>
              <a:rect b="b" l="l" r="r" t="t"/>
              <a:pathLst>
                <a:path extrusionOk="0" h="1010" w="639">
                  <a:moveTo>
                    <a:pt x="569" y="0"/>
                  </a:moveTo>
                  <a:cubicBezTo>
                    <a:pt x="521" y="0"/>
                    <a:pt x="356" y="178"/>
                    <a:pt x="243" y="460"/>
                  </a:cubicBezTo>
                  <a:cubicBezTo>
                    <a:pt x="91" y="733"/>
                    <a:pt x="0" y="976"/>
                    <a:pt x="61" y="1007"/>
                  </a:cubicBezTo>
                  <a:cubicBezTo>
                    <a:pt x="63" y="1009"/>
                    <a:pt x="65" y="1010"/>
                    <a:pt x="68" y="1010"/>
                  </a:cubicBezTo>
                  <a:cubicBezTo>
                    <a:pt x="111" y="1010"/>
                    <a:pt x="253" y="807"/>
                    <a:pt x="395" y="551"/>
                  </a:cubicBezTo>
                  <a:cubicBezTo>
                    <a:pt x="547" y="277"/>
                    <a:pt x="638" y="4"/>
                    <a:pt x="578" y="4"/>
                  </a:cubicBezTo>
                  <a:cubicBezTo>
                    <a:pt x="575" y="2"/>
                    <a:pt x="572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441500" y="2613515"/>
              <a:ext cx="11425" cy="27425"/>
            </a:xfrm>
            <a:custGeom>
              <a:rect b="b" l="l" r="r" t="t"/>
              <a:pathLst>
                <a:path extrusionOk="0" h="1097" w="457">
                  <a:moveTo>
                    <a:pt x="396" y="0"/>
                  </a:moveTo>
                  <a:cubicBezTo>
                    <a:pt x="335" y="0"/>
                    <a:pt x="274" y="213"/>
                    <a:pt x="153" y="517"/>
                  </a:cubicBezTo>
                  <a:cubicBezTo>
                    <a:pt x="31" y="821"/>
                    <a:pt x="1" y="1064"/>
                    <a:pt x="31" y="1094"/>
                  </a:cubicBezTo>
                  <a:cubicBezTo>
                    <a:pt x="34" y="1096"/>
                    <a:pt x="38" y="1097"/>
                    <a:pt x="42" y="1097"/>
                  </a:cubicBezTo>
                  <a:cubicBezTo>
                    <a:pt x="106" y="1097"/>
                    <a:pt x="220" y="864"/>
                    <a:pt x="335" y="578"/>
                  </a:cubicBezTo>
                  <a:cubicBezTo>
                    <a:pt x="456" y="274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446050" y="2557965"/>
              <a:ext cx="9925" cy="27450"/>
            </a:xfrm>
            <a:custGeom>
              <a:rect b="b" l="l" r="r" t="t"/>
              <a:pathLst>
                <a:path extrusionOk="0" h="1098" w="397">
                  <a:moveTo>
                    <a:pt x="43" y="1"/>
                  </a:moveTo>
                  <a:cubicBezTo>
                    <a:pt x="39" y="1"/>
                    <a:pt x="35" y="1"/>
                    <a:pt x="31" y="3"/>
                  </a:cubicBezTo>
                  <a:cubicBezTo>
                    <a:pt x="1" y="3"/>
                    <a:pt x="62" y="277"/>
                    <a:pt x="123" y="581"/>
                  </a:cubicBezTo>
                  <a:cubicBezTo>
                    <a:pt x="214" y="854"/>
                    <a:pt x="274" y="1097"/>
                    <a:pt x="305" y="1097"/>
                  </a:cubicBezTo>
                  <a:cubicBezTo>
                    <a:pt x="366" y="1097"/>
                    <a:pt x="396" y="824"/>
                    <a:pt x="305" y="520"/>
                  </a:cubicBezTo>
                  <a:cubicBezTo>
                    <a:pt x="248" y="233"/>
                    <a:pt x="109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413375" y="2510840"/>
              <a:ext cx="20550" cy="22975"/>
            </a:xfrm>
            <a:custGeom>
              <a:rect b="b" l="l" r="r" t="t"/>
              <a:pathLst>
                <a:path extrusionOk="0" h="919" w="822">
                  <a:moveTo>
                    <a:pt x="71" y="0"/>
                  </a:moveTo>
                  <a:cubicBezTo>
                    <a:pt x="67" y="0"/>
                    <a:pt x="64" y="1"/>
                    <a:pt x="62" y="4"/>
                  </a:cubicBezTo>
                  <a:cubicBezTo>
                    <a:pt x="1" y="64"/>
                    <a:pt x="122" y="277"/>
                    <a:pt x="335" y="520"/>
                  </a:cubicBezTo>
                  <a:cubicBezTo>
                    <a:pt x="504" y="746"/>
                    <a:pt x="699" y="919"/>
                    <a:pt x="751" y="919"/>
                  </a:cubicBezTo>
                  <a:cubicBezTo>
                    <a:pt x="755" y="919"/>
                    <a:pt x="759" y="918"/>
                    <a:pt x="761" y="916"/>
                  </a:cubicBezTo>
                  <a:cubicBezTo>
                    <a:pt x="822" y="885"/>
                    <a:pt x="670" y="642"/>
                    <a:pt x="487" y="399"/>
                  </a:cubicBezTo>
                  <a:cubicBezTo>
                    <a:pt x="290" y="173"/>
                    <a:pt x="11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75400" y="2468265"/>
              <a:ext cx="21300" cy="21700"/>
            </a:xfrm>
            <a:custGeom>
              <a:rect b="b" l="l" r="r" t="t"/>
              <a:pathLst>
                <a:path extrusionOk="0" h="868" w="852">
                  <a:moveTo>
                    <a:pt x="73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152" y="248"/>
                    <a:pt x="365" y="491"/>
                  </a:cubicBezTo>
                  <a:cubicBezTo>
                    <a:pt x="550" y="702"/>
                    <a:pt x="712" y="867"/>
                    <a:pt x="791" y="867"/>
                  </a:cubicBezTo>
                  <a:cubicBezTo>
                    <a:pt x="803" y="867"/>
                    <a:pt x="813" y="864"/>
                    <a:pt x="821" y="856"/>
                  </a:cubicBezTo>
                  <a:cubicBezTo>
                    <a:pt x="851" y="825"/>
                    <a:pt x="730" y="612"/>
                    <a:pt x="517" y="369"/>
                  </a:cubicBezTo>
                  <a:cubicBezTo>
                    <a:pt x="322" y="147"/>
                    <a:pt x="128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338150" y="242571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43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22" y="217"/>
                    <a:pt x="335" y="491"/>
                  </a:cubicBezTo>
                  <a:cubicBezTo>
                    <a:pt x="520" y="702"/>
                    <a:pt x="705" y="867"/>
                    <a:pt x="770" y="867"/>
                  </a:cubicBezTo>
                  <a:cubicBezTo>
                    <a:pt x="780" y="867"/>
                    <a:pt x="787" y="863"/>
                    <a:pt x="791" y="855"/>
                  </a:cubicBezTo>
                  <a:cubicBezTo>
                    <a:pt x="821" y="825"/>
                    <a:pt x="700" y="612"/>
                    <a:pt x="487" y="369"/>
                  </a:cubicBezTo>
                  <a:cubicBezTo>
                    <a:pt x="292" y="147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300150" y="2383165"/>
              <a:ext cx="21325" cy="22250"/>
            </a:xfrm>
            <a:custGeom>
              <a:rect b="b" l="l" r="r" t="t"/>
              <a:pathLst>
                <a:path extrusionOk="0" h="890" w="853">
                  <a:moveTo>
                    <a:pt x="49" y="0"/>
                  </a:moveTo>
                  <a:cubicBezTo>
                    <a:pt x="42" y="0"/>
                    <a:pt x="36" y="2"/>
                    <a:pt x="31" y="4"/>
                  </a:cubicBezTo>
                  <a:cubicBezTo>
                    <a:pt x="1" y="35"/>
                    <a:pt x="123" y="278"/>
                    <a:pt x="335" y="521"/>
                  </a:cubicBezTo>
                  <a:cubicBezTo>
                    <a:pt x="530" y="743"/>
                    <a:pt x="725" y="890"/>
                    <a:pt x="780" y="890"/>
                  </a:cubicBezTo>
                  <a:cubicBezTo>
                    <a:pt x="785" y="890"/>
                    <a:pt x="789" y="888"/>
                    <a:pt x="791" y="886"/>
                  </a:cubicBezTo>
                  <a:cubicBezTo>
                    <a:pt x="852" y="855"/>
                    <a:pt x="700" y="642"/>
                    <a:pt x="487" y="399"/>
                  </a:cubicBezTo>
                  <a:cubicBezTo>
                    <a:pt x="292" y="149"/>
                    <a:pt x="123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262175" y="2340615"/>
              <a:ext cx="21300" cy="21475"/>
            </a:xfrm>
            <a:custGeom>
              <a:rect b="b" l="l" r="r" t="t"/>
              <a:pathLst>
                <a:path extrusionOk="0" h="859" w="852">
                  <a:moveTo>
                    <a:pt x="73" y="0"/>
                  </a:moveTo>
                  <a:cubicBezTo>
                    <a:pt x="67" y="0"/>
                    <a:pt x="64" y="1"/>
                    <a:pt x="61" y="4"/>
                  </a:cubicBezTo>
                  <a:cubicBezTo>
                    <a:pt x="0" y="34"/>
                    <a:pt x="152" y="247"/>
                    <a:pt x="365" y="490"/>
                  </a:cubicBezTo>
                  <a:cubicBezTo>
                    <a:pt x="560" y="713"/>
                    <a:pt x="729" y="859"/>
                    <a:pt x="803" y="859"/>
                  </a:cubicBezTo>
                  <a:cubicBezTo>
                    <a:pt x="810" y="859"/>
                    <a:pt x="816" y="858"/>
                    <a:pt x="821" y="855"/>
                  </a:cubicBezTo>
                  <a:cubicBezTo>
                    <a:pt x="851" y="825"/>
                    <a:pt x="699" y="582"/>
                    <a:pt x="517" y="369"/>
                  </a:cubicBezTo>
                  <a:cubicBezTo>
                    <a:pt x="322" y="146"/>
                    <a:pt x="128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24925" y="2298065"/>
              <a:ext cx="20550" cy="21475"/>
            </a:xfrm>
            <a:custGeom>
              <a:rect b="b" l="l" r="r" t="t"/>
              <a:pathLst>
                <a:path extrusionOk="0" h="859" w="822">
                  <a:moveTo>
                    <a:pt x="43" y="0"/>
                  </a:moveTo>
                  <a:cubicBezTo>
                    <a:pt x="38" y="0"/>
                    <a:pt x="34" y="1"/>
                    <a:pt x="31" y="4"/>
                  </a:cubicBezTo>
                  <a:cubicBezTo>
                    <a:pt x="1" y="34"/>
                    <a:pt x="122" y="217"/>
                    <a:pt x="335" y="460"/>
                  </a:cubicBezTo>
                  <a:cubicBezTo>
                    <a:pt x="530" y="710"/>
                    <a:pt x="699" y="859"/>
                    <a:pt x="773" y="859"/>
                  </a:cubicBezTo>
                  <a:cubicBezTo>
                    <a:pt x="780" y="859"/>
                    <a:pt x="786" y="858"/>
                    <a:pt x="791" y="855"/>
                  </a:cubicBezTo>
                  <a:cubicBezTo>
                    <a:pt x="821" y="825"/>
                    <a:pt x="700" y="581"/>
                    <a:pt x="487" y="369"/>
                  </a:cubicBezTo>
                  <a:cubicBezTo>
                    <a:pt x="292" y="146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Extruder</a:t>
            </a:r>
            <a:endParaRPr sz="6000"/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Bonfire: Blake, Sam, Melanie, and Amy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3"/>
          <p:cNvGrpSpPr/>
          <p:nvPr/>
        </p:nvGrpSpPr>
        <p:grpSpPr>
          <a:xfrm>
            <a:off x="4585450" y="662434"/>
            <a:ext cx="3742394" cy="3944939"/>
            <a:chOff x="4585450" y="662434"/>
            <a:chExt cx="3742394" cy="3944939"/>
          </a:xfrm>
        </p:grpSpPr>
        <p:grpSp>
          <p:nvGrpSpPr>
            <p:cNvPr id="542" name="Google Shape;542;p33"/>
            <p:cNvGrpSpPr/>
            <p:nvPr/>
          </p:nvGrpSpPr>
          <p:grpSpPr>
            <a:xfrm>
              <a:off x="4775420" y="662434"/>
              <a:ext cx="3552424" cy="3944891"/>
              <a:chOff x="4892512" y="788620"/>
              <a:chExt cx="3537566" cy="3928392"/>
            </a:xfrm>
          </p:grpSpPr>
          <p:grpSp>
            <p:nvGrpSpPr>
              <p:cNvPr id="543" name="Google Shape;543;p33"/>
              <p:cNvGrpSpPr/>
              <p:nvPr/>
            </p:nvGrpSpPr>
            <p:grpSpPr>
              <a:xfrm flipH="1">
                <a:off x="4892512" y="788620"/>
                <a:ext cx="3537566" cy="3429755"/>
                <a:chOff x="2428875" y="697875"/>
                <a:chExt cx="2569225" cy="2490925"/>
              </a:xfrm>
            </p:grpSpPr>
            <p:sp>
              <p:nvSpPr>
                <p:cNvPr id="544" name="Google Shape;544;p33"/>
                <p:cNvSpPr/>
                <p:nvPr/>
              </p:nvSpPr>
              <p:spPr>
                <a:xfrm>
                  <a:off x="3058075" y="697875"/>
                  <a:ext cx="199125" cy="506875"/>
                </a:xfrm>
                <a:custGeom>
                  <a:rect b="b" l="l" r="r" t="t"/>
                  <a:pathLst>
                    <a:path extrusionOk="0" h="20275" w="7965">
                      <a:moveTo>
                        <a:pt x="4712" y="6657"/>
                      </a:moveTo>
                      <a:lnTo>
                        <a:pt x="3587" y="8937"/>
                      </a:lnTo>
                      <a:lnTo>
                        <a:pt x="3739" y="6657"/>
                      </a:lnTo>
                      <a:close/>
                      <a:moveTo>
                        <a:pt x="6596" y="6657"/>
                      </a:moveTo>
                      <a:lnTo>
                        <a:pt x="6748" y="9119"/>
                      </a:lnTo>
                      <a:lnTo>
                        <a:pt x="5593" y="6657"/>
                      </a:lnTo>
                      <a:close/>
                      <a:moveTo>
                        <a:pt x="5229" y="6657"/>
                      </a:moveTo>
                      <a:lnTo>
                        <a:pt x="6505" y="9332"/>
                      </a:lnTo>
                      <a:lnTo>
                        <a:pt x="3739" y="9332"/>
                      </a:lnTo>
                      <a:lnTo>
                        <a:pt x="5046" y="6657"/>
                      </a:lnTo>
                      <a:close/>
                      <a:moveTo>
                        <a:pt x="6688" y="10183"/>
                      </a:moveTo>
                      <a:lnTo>
                        <a:pt x="5168" y="12584"/>
                      </a:lnTo>
                      <a:lnTo>
                        <a:pt x="3678" y="10183"/>
                      </a:lnTo>
                      <a:close/>
                      <a:moveTo>
                        <a:pt x="3496" y="10456"/>
                      </a:moveTo>
                      <a:lnTo>
                        <a:pt x="4985" y="12888"/>
                      </a:lnTo>
                      <a:lnTo>
                        <a:pt x="3162" y="15776"/>
                      </a:lnTo>
                      <a:lnTo>
                        <a:pt x="3496" y="10456"/>
                      </a:lnTo>
                      <a:close/>
                      <a:moveTo>
                        <a:pt x="6839" y="10548"/>
                      </a:moveTo>
                      <a:lnTo>
                        <a:pt x="7174" y="15867"/>
                      </a:lnTo>
                      <a:lnTo>
                        <a:pt x="5380" y="12888"/>
                      </a:lnTo>
                      <a:lnTo>
                        <a:pt x="6839" y="10548"/>
                      </a:lnTo>
                      <a:close/>
                      <a:moveTo>
                        <a:pt x="5168" y="13162"/>
                      </a:moveTo>
                      <a:lnTo>
                        <a:pt x="6961" y="16080"/>
                      </a:lnTo>
                      <a:lnTo>
                        <a:pt x="3314" y="16080"/>
                      </a:lnTo>
                      <a:lnTo>
                        <a:pt x="5168" y="13162"/>
                      </a:lnTo>
                      <a:close/>
                      <a:moveTo>
                        <a:pt x="7174" y="16931"/>
                      </a:moveTo>
                      <a:lnTo>
                        <a:pt x="5137" y="19514"/>
                      </a:lnTo>
                      <a:lnTo>
                        <a:pt x="3162" y="16931"/>
                      </a:lnTo>
                      <a:close/>
                      <a:moveTo>
                        <a:pt x="1319" y="0"/>
                      </a:moveTo>
                      <a:cubicBezTo>
                        <a:pt x="1075" y="0"/>
                        <a:pt x="826" y="78"/>
                        <a:pt x="608" y="243"/>
                      </a:cubicBezTo>
                      <a:cubicBezTo>
                        <a:pt x="0" y="730"/>
                        <a:pt x="61" y="1702"/>
                        <a:pt x="700" y="2128"/>
                      </a:cubicBezTo>
                      <a:cubicBezTo>
                        <a:pt x="876" y="2229"/>
                        <a:pt x="1094" y="2288"/>
                        <a:pt x="1302" y="2288"/>
                      </a:cubicBezTo>
                      <a:cubicBezTo>
                        <a:pt x="1345" y="2288"/>
                        <a:pt x="1387" y="2285"/>
                        <a:pt x="1429" y="2280"/>
                      </a:cubicBezTo>
                      <a:lnTo>
                        <a:pt x="3101" y="4256"/>
                      </a:lnTo>
                      <a:lnTo>
                        <a:pt x="3101" y="6444"/>
                      </a:lnTo>
                      <a:lnTo>
                        <a:pt x="3101" y="6535"/>
                      </a:lnTo>
                      <a:cubicBezTo>
                        <a:pt x="3101" y="6596"/>
                        <a:pt x="3101" y="6627"/>
                        <a:pt x="3162" y="6657"/>
                      </a:cubicBezTo>
                      <a:lnTo>
                        <a:pt x="3253" y="6657"/>
                      </a:lnTo>
                      <a:lnTo>
                        <a:pt x="2371" y="20274"/>
                      </a:lnTo>
                      <a:lnTo>
                        <a:pt x="2858" y="20274"/>
                      </a:lnTo>
                      <a:lnTo>
                        <a:pt x="3070" y="17295"/>
                      </a:lnTo>
                      <a:lnTo>
                        <a:pt x="4955" y="19757"/>
                      </a:lnTo>
                      <a:lnTo>
                        <a:pt x="4560" y="20274"/>
                      </a:lnTo>
                      <a:lnTo>
                        <a:pt x="4955" y="20274"/>
                      </a:lnTo>
                      <a:lnTo>
                        <a:pt x="5137" y="20031"/>
                      </a:lnTo>
                      <a:lnTo>
                        <a:pt x="5320" y="20274"/>
                      </a:lnTo>
                      <a:lnTo>
                        <a:pt x="5715" y="20274"/>
                      </a:lnTo>
                      <a:lnTo>
                        <a:pt x="5320" y="19757"/>
                      </a:lnTo>
                      <a:lnTo>
                        <a:pt x="7265" y="17295"/>
                      </a:lnTo>
                      <a:lnTo>
                        <a:pt x="7478" y="20274"/>
                      </a:lnTo>
                      <a:lnTo>
                        <a:pt x="7964" y="20274"/>
                      </a:lnTo>
                      <a:lnTo>
                        <a:pt x="7083" y="6657"/>
                      </a:lnTo>
                      <a:lnTo>
                        <a:pt x="7113" y="6657"/>
                      </a:lnTo>
                      <a:cubicBezTo>
                        <a:pt x="7174" y="6657"/>
                        <a:pt x="7204" y="6596"/>
                        <a:pt x="7204" y="6535"/>
                      </a:cubicBezTo>
                      <a:lnTo>
                        <a:pt x="7204" y="6444"/>
                      </a:lnTo>
                      <a:lnTo>
                        <a:pt x="7204" y="2857"/>
                      </a:lnTo>
                      <a:cubicBezTo>
                        <a:pt x="7204" y="1644"/>
                        <a:pt x="6208" y="780"/>
                        <a:pt x="5135" y="780"/>
                      </a:cubicBezTo>
                      <a:cubicBezTo>
                        <a:pt x="4757" y="780"/>
                        <a:pt x="4369" y="887"/>
                        <a:pt x="4013" y="1125"/>
                      </a:cubicBezTo>
                      <a:lnTo>
                        <a:pt x="2402" y="791"/>
                      </a:lnTo>
                      <a:cubicBezTo>
                        <a:pt x="2241" y="290"/>
                        <a:pt x="1791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3"/>
                <p:cNvSpPr/>
                <p:nvPr/>
              </p:nvSpPr>
              <p:spPr>
                <a:xfrm>
                  <a:off x="3131775" y="1364300"/>
                  <a:ext cx="161900" cy="1824500"/>
                </a:xfrm>
                <a:custGeom>
                  <a:rect b="b" l="l" r="r" t="t"/>
                  <a:pathLst>
                    <a:path extrusionOk="0" h="72980" w="6476">
                      <a:moveTo>
                        <a:pt x="5320" y="730"/>
                      </a:moveTo>
                      <a:lnTo>
                        <a:pt x="3344" y="2827"/>
                      </a:lnTo>
                      <a:lnTo>
                        <a:pt x="1429" y="730"/>
                      </a:lnTo>
                      <a:close/>
                      <a:moveTo>
                        <a:pt x="3314" y="3192"/>
                      </a:moveTo>
                      <a:lnTo>
                        <a:pt x="5533" y="5623"/>
                      </a:lnTo>
                      <a:lnTo>
                        <a:pt x="1034" y="5623"/>
                      </a:lnTo>
                      <a:lnTo>
                        <a:pt x="3314" y="3192"/>
                      </a:lnTo>
                      <a:close/>
                      <a:moveTo>
                        <a:pt x="5320" y="6322"/>
                      </a:moveTo>
                      <a:lnTo>
                        <a:pt x="3314" y="8420"/>
                      </a:lnTo>
                      <a:lnTo>
                        <a:pt x="1429" y="6322"/>
                      </a:lnTo>
                      <a:close/>
                      <a:moveTo>
                        <a:pt x="5563" y="6353"/>
                      </a:moveTo>
                      <a:lnTo>
                        <a:pt x="5563" y="10912"/>
                      </a:lnTo>
                      <a:lnTo>
                        <a:pt x="3466" y="8572"/>
                      </a:lnTo>
                      <a:lnTo>
                        <a:pt x="5563" y="6353"/>
                      </a:lnTo>
                      <a:close/>
                      <a:moveTo>
                        <a:pt x="1065" y="6292"/>
                      </a:moveTo>
                      <a:lnTo>
                        <a:pt x="3132" y="8572"/>
                      </a:lnTo>
                      <a:lnTo>
                        <a:pt x="913" y="11003"/>
                      </a:lnTo>
                      <a:lnTo>
                        <a:pt x="913" y="6292"/>
                      </a:lnTo>
                      <a:close/>
                      <a:moveTo>
                        <a:pt x="3314" y="8754"/>
                      </a:moveTo>
                      <a:lnTo>
                        <a:pt x="5502" y="11186"/>
                      </a:lnTo>
                      <a:lnTo>
                        <a:pt x="1034" y="11186"/>
                      </a:lnTo>
                      <a:lnTo>
                        <a:pt x="3314" y="8754"/>
                      </a:lnTo>
                      <a:close/>
                      <a:moveTo>
                        <a:pt x="5290" y="11885"/>
                      </a:moveTo>
                      <a:lnTo>
                        <a:pt x="3314" y="13982"/>
                      </a:lnTo>
                      <a:lnTo>
                        <a:pt x="1399" y="11885"/>
                      </a:lnTo>
                      <a:close/>
                      <a:moveTo>
                        <a:pt x="5563" y="11946"/>
                      </a:moveTo>
                      <a:lnTo>
                        <a:pt x="5563" y="16505"/>
                      </a:lnTo>
                      <a:lnTo>
                        <a:pt x="3466" y="14165"/>
                      </a:lnTo>
                      <a:lnTo>
                        <a:pt x="5563" y="11946"/>
                      </a:lnTo>
                      <a:close/>
                      <a:moveTo>
                        <a:pt x="1065" y="11885"/>
                      </a:moveTo>
                      <a:lnTo>
                        <a:pt x="3132" y="14165"/>
                      </a:lnTo>
                      <a:lnTo>
                        <a:pt x="913" y="16566"/>
                      </a:lnTo>
                      <a:lnTo>
                        <a:pt x="913" y="11885"/>
                      </a:lnTo>
                      <a:close/>
                      <a:moveTo>
                        <a:pt x="3314" y="14347"/>
                      </a:moveTo>
                      <a:lnTo>
                        <a:pt x="5411" y="16687"/>
                      </a:lnTo>
                      <a:lnTo>
                        <a:pt x="1125" y="16687"/>
                      </a:lnTo>
                      <a:lnTo>
                        <a:pt x="3314" y="14347"/>
                      </a:lnTo>
                      <a:close/>
                      <a:moveTo>
                        <a:pt x="5290" y="17386"/>
                      </a:moveTo>
                      <a:lnTo>
                        <a:pt x="3314" y="19484"/>
                      </a:lnTo>
                      <a:lnTo>
                        <a:pt x="1399" y="17386"/>
                      </a:lnTo>
                      <a:close/>
                      <a:moveTo>
                        <a:pt x="5563" y="17447"/>
                      </a:moveTo>
                      <a:lnTo>
                        <a:pt x="5563" y="22007"/>
                      </a:lnTo>
                      <a:lnTo>
                        <a:pt x="3466" y="19666"/>
                      </a:lnTo>
                      <a:lnTo>
                        <a:pt x="5563" y="17447"/>
                      </a:lnTo>
                      <a:close/>
                      <a:moveTo>
                        <a:pt x="1065" y="17386"/>
                      </a:moveTo>
                      <a:lnTo>
                        <a:pt x="3132" y="19666"/>
                      </a:lnTo>
                      <a:lnTo>
                        <a:pt x="913" y="22067"/>
                      </a:lnTo>
                      <a:lnTo>
                        <a:pt x="913" y="17386"/>
                      </a:lnTo>
                      <a:close/>
                      <a:moveTo>
                        <a:pt x="3314" y="19849"/>
                      </a:moveTo>
                      <a:lnTo>
                        <a:pt x="5411" y="22189"/>
                      </a:lnTo>
                      <a:lnTo>
                        <a:pt x="1125" y="22189"/>
                      </a:lnTo>
                      <a:lnTo>
                        <a:pt x="3314" y="19849"/>
                      </a:lnTo>
                      <a:close/>
                      <a:moveTo>
                        <a:pt x="5290" y="22858"/>
                      </a:moveTo>
                      <a:lnTo>
                        <a:pt x="3314" y="24985"/>
                      </a:lnTo>
                      <a:lnTo>
                        <a:pt x="1399" y="22858"/>
                      </a:lnTo>
                      <a:close/>
                      <a:moveTo>
                        <a:pt x="5563" y="22918"/>
                      </a:moveTo>
                      <a:lnTo>
                        <a:pt x="5563" y="27478"/>
                      </a:lnTo>
                      <a:lnTo>
                        <a:pt x="3466" y="25168"/>
                      </a:lnTo>
                      <a:lnTo>
                        <a:pt x="5563" y="22918"/>
                      </a:lnTo>
                      <a:close/>
                      <a:moveTo>
                        <a:pt x="1065" y="22888"/>
                      </a:moveTo>
                      <a:lnTo>
                        <a:pt x="3132" y="25168"/>
                      </a:lnTo>
                      <a:lnTo>
                        <a:pt x="913" y="27569"/>
                      </a:lnTo>
                      <a:lnTo>
                        <a:pt x="913" y="22888"/>
                      </a:lnTo>
                      <a:close/>
                      <a:moveTo>
                        <a:pt x="3314" y="25350"/>
                      </a:moveTo>
                      <a:lnTo>
                        <a:pt x="5411" y="27691"/>
                      </a:lnTo>
                      <a:lnTo>
                        <a:pt x="1125" y="27691"/>
                      </a:lnTo>
                      <a:lnTo>
                        <a:pt x="3314" y="25350"/>
                      </a:lnTo>
                      <a:close/>
                      <a:moveTo>
                        <a:pt x="5290" y="28390"/>
                      </a:moveTo>
                      <a:lnTo>
                        <a:pt x="3314" y="30487"/>
                      </a:lnTo>
                      <a:lnTo>
                        <a:pt x="1399" y="28390"/>
                      </a:lnTo>
                      <a:close/>
                      <a:moveTo>
                        <a:pt x="5563" y="28420"/>
                      </a:moveTo>
                      <a:lnTo>
                        <a:pt x="5563" y="32979"/>
                      </a:lnTo>
                      <a:lnTo>
                        <a:pt x="3466" y="30669"/>
                      </a:lnTo>
                      <a:lnTo>
                        <a:pt x="5563" y="28420"/>
                      </a:lnTo>
                      <a:close/>
                      <a:moveTo>
                        <a:pt x="1065" y="28390"/>
                      </a:moveTo>
                      <a:lnTo>
                        <a:pt x="3132" y="30669"/>
                      </a:lnTo>
                      <a:lnTo>
                        <a:pt x="913" y="33071"/>
                      </a:lnTo>
                      <a:lnTo>
                        <a:pt x="913" y="28390"/>
                      </a:lnTo>
                      <a:close/>
                      <a:moveTo>
                        <a:pt x="3314" y="30852"/>
                      </a:moveTo>
                      <a:lnTo>
                        <a:pt x="5411" y="33192"/>
                      </a:lnTo>
                      <a:lnTo>
                        <a:pt x="1125" y="33192"/>
                      </a:lnTo>
                      <a:lnTo>
                        <a:pt x="3314" y="30852"/>
                      </a:lnTo>
                      <a:close/>
                      <a:moveTo>
                        <a:pt x="5290" y="33861"/>
                      </a:moveTo>
                      <a:lnTo>
                        <a:pt x="3314" y="35989"/>
                      </a:lnTo>
                      <a:lnTo>
                        <a:pt x="1399" y="33861"/>
                      </a:lnTo>
                      <a:close/>
                      <a:moveTo>
                        <a:pt x="5563" y="33922"/>
                      </a:moveTo>
                      <a:lnTo>
                        <a:pt x="5563" y="38481"/>
                      </a:lnTo>
                      <a:lnTo>
                        <a:pt x="3466" y="36171"/>
                      </a:lnTo>
                      <a:lnTo>
                        <a:pt x="5563" y="33922"/>
                      </a:lnTo>
                      <a:close/>
                      <a:moveTo>
                        <a:pt x="1065" y="33861"/>
                      </a:moveTo>
                      <a:lnTo>
                        <a:pt x="3132" y="36141"/>
                      </a:lnTo>
                      <a:lnTo>
                        <a:pt x="913" y="38572"/>
                      </a:lnTo>
                      <a:lnTo>
                        <a:pt x="913" y="33861"/>
                      </a:lnTo>
                      <a:close/>
                      <a:moveTo>
                        <a:pt x="3314" y="36353"/>
                      </a:moveTo>
                      <a:lnTo>
                        <a:pt x="5411" y="38694"/>
                      </a:lnTo>
                      <a:lnTo>
                        <a:pt x="1125" y="38694"/>
                      </a:lnTo>
                      <a:lnTo>
                        <a:pt x="3314" y="36353"/>
                      </a:lnTo>
                      <a:close/>
                      <a:moveTo>
                        <a:pt x="5290" y="39362"/>
                      </a:moveTo>
                      <a:lnTo>
                        <a:pt x="3314" y="41490"/>
                      </a:lnTo>
                      <a:lnTo>
                        <a:pt x="1399" y="39362"/>
                      </a:lnTo>
                      <a:close/>
                      <a:moveTo>
                        <a:pt x="5563" y="39423"/>
                      </a:moveTo>
                      <a:lnTo>
                        <a:pt x="5563" y="43983"/>
                      </a:lnTo>
                      <a:lnTo>
                        <a:pt x="3466" y="41673"/>
                      </a:lnTo>
                      <a:lnTo>
                        <a:pt x="5563" y="39423"/>
                      </a:lnTo>
                      <a:close/>
                      <a:moveTo>
                        <a:pt x="1065" y="39362"/>
                      </a:moveTo>
                      <a:lnTo>
                        <a:pt x="3132" y="41642"/>
                      </a:lnTo>
                      <a:lnTo>
                        <a:pt x="913" y="44074"/>
                      </a:lnTo>
                      <a:lnTo>
                        <a:pt x="913" y="39362"/>
                      </a:lnTo>
                      <a:close/>
                      <a:moveTo>
                        <a:pt x="3314" y="41855"/>
                      </a:moveTo>
                      <a:lnTo>
                        <a:pt x="5411" y="44165"/>
                      </a:lnTo>
                      <a:lnTo>
                        <a:pt x="1125" y="44195"/>
                      </a:lnTo>
                      <a:lnTo>
                        <a:pt x="3314" y="41855"/>
                      </a:lnTo>
                      <a:close/>
                      <a:moveTo>
                        <a:pt x="5290" y="44864"/>
                      </a:moveTo>
                      <a:lnTo>
                        <a:pt x="3314" y="46992"/>
                      </a:lnTo>
                      <a:lnTo>
                        <a:pt x="1399" y="44864"/>
                      </a:lnTo>
                      <a:close/>
                      <a:moveTo>
                        <a:pt x="5563" y="44925"/>
                      </a:moveTo>
                      <a:lnTo>
                        <a:pt x="5563" y="49484"/>
                      </a:lnTo>
                      <a:lnTo>
                        <a:pt x="3466" y="47174"/>
                      </a:lnTo>
                      <a:lnTo>
                        <a:pt x="5563" y="44925"/>
                      </a:lnTo>
                      <a:close/>
                      <a:moveTo>
                        <a:pt x="1065" y="44864"/>
                      </a:moveTo>
                      <a:lnTo>
                        <a:pt x="3132" y="47144"/>
                      </a:lnTo>
                      <a:lnTo>
                        <a:pt x="913" y="49575"/>
                      </a:lnTo>
                      <a:lnTo>
                        <a:pt x="913" y="44864"/>
                      </a:lnTo>
                      <a:close/>
                      <a:moveTo>
                        <a:pt x="3314" y="47357"/>
                      </a:moveTo>
                      <a:lnTo>
                        <a:pt x="5411" y="49667"/>
                      </a:lnTo>
                      <a:lnTo>
                        <a:pt x="1125" y="49667"/>
                      </a:lnTo>
                      <a:lnTo>
                        <a:pt x="3314" y="47357"/>
                      </a:lnTo>
                      <a:close/>
                      <a:moveTo>
                        <a:pt x="5290" y="50366"/>
                      </a:moveTo>
                      <a:lnTo>
                        <a:pt x="3314" y="52493"/>
                      </a:lnTo>
                      <a:lnTo>
                        <a:pt x="1399" y="50366"/>
                      </a:lnTo>
                      <a:close/>
                      <a:moveTo>
                        <a:pt x="5563" y="50426"/>
                      </a:moveTo>
                      <a:lnTo>
                        <a:pt x="5563" y="54986"/>
                      </a:lnTo>
                      <a:lnTo>
                        <a:pt x="3466" y="52676"/>
                      </a:lnTo>
                      <a:lnTo>
                        <a:pt x="5563" y="50426"/>
                      </a:lnTo>
                      <a:close/>
                      <a:moveTo>
                        <a:pt x="1065" y="50366"/>
                      </a:moveTo>
                      <a:lnTo>
                        <a:pt x="3132" y="52645"/>
                      </a:lnTo>
                      <a:lnTo>
                        <a:pt x="913" y="55077"/>
                      </a:lnTo>
                      <a:lnTo>
                        <a:pt x="913" y="50366"/>
                      </a:lnTo>
                      <a:close/>
                      <a:moveTo>
                        <a:pt x="3314" y="52858"/>
                      </a:moveTo>
                      <a:lnTo>
                        <a:pt x="5411" y="55168"/>
                      </a:lnTo>
                      <a:lnTo>
                        <a:pt x="1125" y="55168"/>
                      </a:lnTo>
                      <a:lnTo>
                        <a:pt x="3314" y="52858"/>
                      </a:lnTo>
                      <a:close/>
                      <a:moveTo>
                        <a:pt x="5290" y="55867"/>
                      </a:moveTo>
                      <a:lnTo>
                        <a:pt x="3314" y="57965"/>
                      </a:lnTo>
                      <a:lnTo>
                        <a:pt x="1399" y="55867"/>
                      </a:lnTo>
                      <a:close/>
                      <a:moveTo>
                        <a:pt x="5563" y="55928"/>
                      </a:moveTo>
                      <a:lnTo>
                        <a:pt x="5563" y="60487"/>
                      </a:lnTo>
                      <a:lnTo>
                        <a:pt x="3466" y="58147"/>
                      </a:lnTo>
                      <a:lnTo>
                        <a:pt x="5563" y="55928"/>
                      </a:lnTo>
                      <a:close/>
                      <a:moveTo>
                        <a:pt x="1065" y="55867"/>
                      </a:moveTo>
                      <a:lnTo>
                        <a:pt x="3162" y="58147"/>
                      </a:lnTo>
                      <a:lnTo>
                        <a:pt x="913" y="60548"/>
                      </a:lnTo>
                      <a:lnTo>
                        <a:pt x="913" y="55867"/>
                      </a:lnTo>
                      <a:close/>
                      <a:moveTo>
                        <a:pt x="3314" y="58360"/>
                      </a:moveTo>
                      <a:lnTo>
                        <a:pt x="5411" y="60670"/>
                      </a:lnTo>
                      <a:lnTo>
                        <a:pt x="1125" y="60670"/>
                      </a:lnTo>
                      <a:lnTo>
                        <a:pt x="3314" y="58360"/>
                      </a:lnTo>
                      <a:close/>
                      <a:moveTo>
                        <a:pt x="5290" y="61369"/>
                      </a:moveTo>
                      <a:lnTo>
                        <a:pt x="3314" y="63466"/>
                      </a:lnTo>
                      <a:lnTo>
                        <a:pt x="1399" y="61369"/>
                      </a:lnTo>
                      <a:close/>
                      <a:moveTo>
                        <a:pt x="5563" y="61430"/>
                      </a:moveTo>
                      <a:lnTo>
                        <a:pt x="5563" y="65959"/>
                      </a:lnTo>
                      <a:lnTo>
                        <a:pt x="3466" y="63649"/>
                      </a:lnTo>
                      <a:lnTo>
                        <a:pt x="5563" y="61430"/>
                      </a:lnTo>
                      <a:close/>
                      <a:moveTo>
                        <a:pt x="1065" y="61369"/>
                      </a:moveTo>
                      <a:lnTo>
                        <a:pt x="3162" y="63649"/>
                      </a:lnTo>
                      <a:lnTo>
                        <a:pt x="913" y="66050"/>
                      </a:lnTo>
                      <a:lnTo>
                        <a:pt x="913" y="61369"/>
                      </a:lnTo>
                      <a:close/>
                      <a:moveTo>
                        <a:pt x="3314" y="63831"/>
                      </a:moveTo>
                      <a:lnTo>
                        <a:pt x="5411" y="66171"/>
                      </a:lnTo>
                      <a:lnTo>
                        <a:pt x="1125" y="66171"/>
                      </a:lnTo>
                      <a:lnTo>
                        <a:pt x="3314" y="63831"/>
                      </a:lnTo>
                      <a:close/>
                      <a:moveTo>
                        <a:pt x="5290" y="66870"/>
                      </a:moveTo>
                      <a:lnTo>
                        <a:pt x="3314" y="68998"/>
                      </a:lnTo>
                      <a:lnTo>
                        <a:pt x="1399" y="66870"/>
                      </a:lnTo>
                      <a:close/>
                      <a:moveTo>
                        <a:pt x="5563" y="66931"/>
                      </a:moveTo>
                      <a:lnTo>
                        <a:pt x="5563" y="71491"/>
                      </a:lnTo>
                      <a:lnTo>
                        <a:pt x="3496" y="69181"/>
                      </a:lnTo>
                      <a:lnTo>
                        <a:pt x="5563" y="66931"/>
                      </a:lnTo>
                      <a:close/>
                      <a:moveTo>
                        <a:pt x="1065" y="66870"/>
                      </a:moveTo>
                      <a:lnTo>
                        <a:pt x="3132" y="69150"/>
                      </a:lnTo>
                      <a:lnTo>
                        <a:pt x="913" y="71551"/>
                      </a:lnTo>
                      <a:lnTo>
                        <a:pt x="913" y="66870"/>
                      </a:lnTo>
                      <a:close/>
                      <a:moveTo>
                        <a:pt x="3314" y="69363"/>
                      </a:moveTo>
                      <a:lnTo>
                        <a:pt x="5442" y="71703"/>
                      </a:lnTo>
                      <a:lnTo>
                        <a:pt x="1125" y="71703"/>
                      </a:lnTo>
                      <a:lnTo>
                        <a:pt x="3314" y="69363"/>
                      </a:lnTo>
                      <a:close/>
                      <a:moveTo>
                        <a:pt x="730" y="0"/>
                      </a:moveTo>
                      <a:lnTo>
                        <a:pt x="730" y="699"/>
                      </a:lnTo>
                      <a:lnTo>
                        <a:pt x="1065" y="699"/>
                      </a:lnTo>
                      <a:lnTo>
                        <a:pt x="3162" y="2979"/>
                      </a:lnTo>
                      <a:lnTo>
                        <a:pt x="913" y="5380"/>
                      </a:lnTo>
                      <a:lnTo>
                        <a:pt x="913" y="2432"/>
                      </a:lnTo>
                      <a:lnTo>
                        <a:pt x="1" y="2432"/>
                      </a:lnTo>
                      <a:lnTo>
                        <a:pt x="1" y="72950"/>
                      </a:lnTo>
                      <a:lnTo>
                        <a:pt x="913" y="72950"/>
                      </a:lnTo>
                      <a:lnTo>
                        <a:pt x="913" y="72372"/>
                      </a:lnTo>
                      <a:lnTo>
                        <a:pt x="5563" y="72372"/>
                      </a:lnTo>
                      <a:lnTo>
                        <a:pt x="5563" y="72980"/>
                      </a:lnTo>
                      <a:lnTo>
                        <a:pt x="6475" y="72980"/>
                      </a:lnTo>
                      <a:lnTo>
                        <a:pt x="6475" y="2432"/>
                      </a:lnTo>
                      <a:lnTo>
                        <a:pt x="5563" y="2432"/>
                      </a:lnTo>
                      <a:lnTo>
                        <a:pt x="5563" y="5289"/>
                      </a:lnTo>
                      <a:lnTo>
                        <a:pt x="3496" y="2979"/>
                      </a:lnTo>
                      <a:lnTo>
                        <a:pt x="5624" y="699"/>
                      </a:lnTo>
                      <a:lnTo>
                        <a:pt x="5898" y="699"/>
                      </a:lnTo>
                      <a:lnTo>
                        <a:pt x="5898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3"/>
                <p:cNvSpPr/>
                <p:nvPr/>
              </p:nvSpPr>
              <p:spPr>
                <a:xfrm>
                  <a:off x="2570225" y="1209275"/>
                  <a:ext cx="2427875" cy="161875"/>
                </a:xfrm>
                <a:custGeom>
                  <a:rect b="b" l="l" r="r" t="t"/>
                  <a:pathLst>
                    <a:path extrusionOk="0" h="6475" w="97115">
                      <a:moveTo>
                        <a:pt x="5715" y="912"/>
                      </a:moveTo>
                      <a:lnTo>
                        <a:pt x="3405" y="2979"/>
                      </a:lnTo>
                      <a:lnTo>
                        <a:pt x="1155" y="912"/>
                      </a:lnTo>
                      <a:close/>
                      <a:moveTo>
                        <a:pt x="11216" y="912"/>
                      </a:moveTo>
                      <a:lnTo>
                        <a:pt x="8876" y="2979"/>
                      </a:lnTo>
                      <a:lnTo>
                        <a:pt x="6657" y="912"/>
                      </a:lnTo>
                      <a:close/>
                      <a:moveTo>
                        <a:pt x="16718" y="912"/>
                      </a:moveTo>
                      <a:lnTo>
                        <a:pt x="14408" y="2979"/>
                      </a:lnTo>
                      <a:lnTo>
                        <a:pt x="12159" y="912"/>
                      </a:lnTo>
                      <a:close/>
                      <a:moveTo>
                        <a:pt x="22220" y="912"/>
                      </a:moveTo>
                      <a:lnTo>
                        <a:pt x="19910" y="2979"/>
                      </a:lnTo>
                      <a:lnTo>
                        <a:pt x="17660" y="912"/>
                      </a:lnTo>
                      <a:close/>
                      <a:moveTo>
                        <a:pt x="27691" y="912"/>
                      </a:moveTo>
                      <a:lnTo>
                        <a:pt x="25381" y="2979"/>
                      </a:lnTo>
                      <a:lnTo>
                        <a:pt x="23162" y="912"/>
                      </a:lnTo>
                      <a:close/>
                      <a:moveTo>
                        <a:pt x="33223" y="912"/>
                      </a:moveTo>
                      <a:lnTo>
                        <a:pt x="30882" y="2979"/>
                      </a:lnTo>
                      <a:lnTo>
                        <a:pt x="28664" y="912"/>
                      </a:lnTo>
                      <a:close/>
                      <a:moveTo>
                        <a:pt x="38725" y="912"/>
                      </a:moveTo>
                      <a:lnTo>
                        <a:pt x="36384" y="2979"/>
                      </a:lnTo>
                      <a:lnTo>
                        <a:pt x="34165" y="912"/>
                      </a:lnTo>
                      <a:close/>
                      <a:moveTo>
                        <a:pt x="44196" y="912"/>
                      </a:moveTo>
                      <a:lnTo>
                        <a:pt x="41886" y="2979"/>
                      </a:lnTo>
                      <a:lnTo>
                        <a:pt x="39667" y="912"/>
                      </a:lnTo>
                      <a:close/>
                      <a:moveTo>
                        <a:pt x="49697" y="912"/>
                      </a:moveTo>
                      <a:lnTo>
                        <a:pt x="47387" y="2979"/>
                      </a:lnTo>
                      <a:lnTo>
                        <a:pt x="45138" y="912"/>
                      </a:lnTo>
                      <a:close/>
                      <a:moveTo>
                        <a:pt x="55199" y="912"/>
                      </a:moveTo>
                      <a:lnTo>
                        <a:pt x="52889" y="2979"/>
                      </a:lnTo>
                      <a:lnTo>
                        <a:pt x="50640" y="912"/>
                      </a:lnTo>
                      <a:close/>
                      <a:moveTo>
                        <a:pt x="60701" y="912"/>
                      </a:moveTo>
                      <a:lnTo>
                        <a:pt x="58391" y="2979"/>
                      </a:lnTo>
                      <a:lnTo>
                        <a:pt x="56141" y="912"/>
                      </a:lnTo>
                      <a:close/>
                      <a:moveTo>
                        <a:pt x="66202" y="912"/>
                      </a:moveTo>
                      <a:lnTo>
                        <a:pt x="63862" y="2979"/>
                      </a:lnTo>
                      <a:lnTo>
                        <a:pt x="61643" y="912"/>
                      </a:lnTo>
                      <a:close/>
                      <a:moveTo>
                        <a:pt x="71704" y="912"/>
                      </a:moveTo>
                      <a:lnTo>
                        <a:pt x="69363" y="2979"/>
                      </a:lnTo>
                      <a:lnTo>
                        <a:pt x="67145" y="912"/>
                      </a:lnTo>
                      <a:close/>
                      <a:moveTo>
                        <a:pt x="77206" y="912"/>
                      </a:moveTo>
                      <a:lnTo>
                        <a:pt x="74865" y="2979"/>
                      </a:lnTo>
                      <a:lnTo>
                        <a:pt x="72646" y="912"/>
                      </a:lnTo>
                      <a:close/>
                      <a:moveTo>
                        <a:pt x="82707" y="912"/>
                      </a:moveTo>
                      <a:lnTo>
                        <a:pt x="80397" y="2979"/>
                      </a:lnTo>
                      <a:lnTo>
                        <a:pt x="78148" y="912"/>
                      </a:lnTo>
                      <a:close/>
                      <a:moveTo>
                        <a:pt x="88209" y="912"/>
                      </a:moveTo>
                      <a:lnTo>
                        <a:pt x="85899" y="2979"/>
                      </a:lnTo>
                      <a:lnTo>
                        <a:pt x="83649" y="912"/>
                      </a:lnTo>
                      <a:close/>
                      <a:moveTo>
                        <a:pt x="1095" y="1186"/>
                      </a:moveTo>
                      <a:lnTo>
                        <a:pt x="3222" y="3162"/>
                      </a:lnTo>
                      <a:lnTo>
                        <a:pt x="1095" y="5077"/>
                      </a:lnTo>
                      <a:lnTo>
                        <a:pt x="1095" y="1186"/>
                      </a:lnTo>
                      <a:close/>
                      <a:moveTo>
                        <a:pt x="6596" y="1186"/>
                      </a:moveTo>
                      <a:lnTo>
                        <a:pt x="8694" y="3162"/>
                      </a:lnTo>
                      <a:lnTo>
                        <a:pt x="6596" y="5077"/>
                      </a:lnTo>
                      <a:lnTo>
                        <a:pt x="6596" y="1186"/>
                      </a:lnTo>
                      <a:close/>
                      <a:moveTo>
                        <a:pt x="12098" y="1186"/>
                      </a:moveTo>
                      <a:lnTo>
                        <a:pt x="14195" y="3162"/>
                      </a:lnTo>
                      <a:lnTo>
                        <a:pt x="12098" y="5077"/>
                      </a:lnTo>
                      <a:lnTo>
                        <a:pt x="12098" y="1186"/>
                      </a:lnTo>
                      <a:close/>
                      <a:moveTo>
                        <a:pt x="17600" y="1186"/>
                      </a:moveTo>
                      <a:lnTo>
                        <a:pt x="19727" y="3162"/>
                      </a:lnTo>
                      <a:lnTo>
                        <a:pt x="17600" y="5077"/>
                      </a:lnTo>
                      <a:lnTo>
                        <a:pt x="17600" y="1186"/>
                      </a:lnTo>
                      <a:close/>
                      <a:moveTo>
                        <a:pt x="23101" y="1186"/>
                      </a:moveTo>
                      <a:lnTo>
                        <a:pt x="25229" y="3162"/>
                      </a:lnTo>
                      <a:lnTo>
                        <a:pt x="23101" y="5077"/>
                      </a:lnTo>
                      <a:lnTo>
                        <a:pt x="23101" y="1186"/>
                      </a:lnTo>
                      <a:close/>
                      <a:moveTo>
                        <a:pt x="28603" y="1186"/>
                      </a:moveTo>
                      <a:lnTo>
                        <a:pt x="30700" y="3162"/>
                      </a:lnTo>
                      <a:lnTo>
                        <a:pt x="28603" y="5077"/>
                      </a:lnTo>
                      <a:lnTo>
                        <a:pt x="28603" y="1186"/>
                      </a:lnTo>
                      <a:close/>
                      <a:moveTo>
                        <a:pt x="34074" y="1186"/>
                      </a:moveTo>
                      <a:lnTo>
                        <a:pt x="36202" y="3162"/>
                      </a:lnTo>
                      <a:lnTo>
                        <a:pt x="34104" y="5077"/>
                      </a:lnTo>
                      <a:lnTo>
                        <a:pt x="34074" y="1186"/>
                      </a:lnTo>
                      <a:close/>
                      <a:moveTo>
                        <a:pt x="39576" y="1186"/>
                      </a:moveTo>
                      <a:lnTo>
                        <a:pt x="41703" y="3162"/>
                      </a:lnTo>
                      <a:lnTo>
                        <a:pt x="39606" y="5077"/>
                      </a:lnTo>
                      <a:lnTo>
                        <a:pt x="39576" y="1186"/>
                      </a:lnTo>
                      <a:close/>
                      <a:moveTo>
                        <a:pt x="45077" y="1186"/>
                      </a:moveTo>
                      <a:lnTo>
                        <a:pt x="47205" y="3162"/>
                      </a:lnTo>
                      <a:lnTo>
                        <a:pt x="45077" y="5077"/>
                      </a:lnTo>
                      <a:lnTo>
                        <a:pt x="45077" y="1186"/>
                      </a:lnTo>
                      <a:close/>
                      <a:moveTo>
                        <a:pt x="50579" y="1186"/>
                      </a:moveTo>
                      <a:lnTo>
                        <a:pt x="52707" y="3162"/>
                      </a:lnTo>
                      <a:lnTo>
                        <a:pt x="50579" y="5077"/>
                      </a:lnTo>
                      <a:lnTo>
                        <a:pt x="50579" y="1186"/>
                      </a:lnTo>
                      <a:close/>
                      <a:moveTo>
                        <a:pt x="56080" y="1186"/>
                      </a:moveTo>
                      <a:lnTo>
                        <a:pt x="58178" y="3162"/>
                      </a:lnTo>
                      <a:lnTo>
                        <a:pt x="56080" y="5077"/>
                      </a:lnTo>
                      <a:lnTo>
                        <a:pt x="56080" y="1186"/>
                      </a:lnTo>
                      <a:close/>
                      <a:moveTo>
                        <a:pt x="61582" y="1186"/>
                      </a:moveTo>
                      <a:lnTo>
                        <a:pt x="63679" y="3162"/>
                      </a:lnTo>
                      <a:lnTo>
                        <a:pt x="61582" y="5077"/>
                      </a:lnTo>
                      <a:lnTo>
                        <a:pt x="61582" y="1186"/>
                      </a:lnTo>
                      <a:close/>
                      <a:moveTo>
                        <a:pt x="67084" y="1186"/>
                      </a:moveTo>
                      <a:lnTo>
                        <a:pt x="69181" y="3162"/>
                      </a:lnTo>
                      <a:lnTo>
                        <a:pt x="67084" y="5077"/>
                      </a:lnTo>
                      <a:lnTo>
                        <a:pt x="67084" y="1186"/>
                      </a:lnTo>
                      <a:close/>
                      <a:moveTo>
                        <a:pt x="72585" y="1186"/>
                      </a:moveTo>
                      <a:lnTo>
                        <a:pt x="74683" y="3162"/>
                      </a:lnTo>
                      <a:lnTo>
                        <a:pt x="72585" y="5077"/>
                      </a:lnTo>
                      <a:lnTo>
                        <a:pt x="72585" y="1186"/>
                      </a:lnTo>
                      <a:close/>
                      <a:moveTo>
                        <a:pt x="78087" y="1186"/>
                      </a:moveTo>
                      <a:lnTo>
                        <a:pt x="80184" y="3162"/>
                      </a:lnTo>
                      <a:lnTo>
                        <a:pt x="78087" y="5077"/>
                      </a:lnTo>
                      <a:lnTo>
                        <a:pt x="78087" y="1186"/>
                      </a:lnTo>
                      <a:close/>
                      <a:moveTo>
                        <a:pt x="83589" y="1186"/>
                      </a:moveTo>
                      <a:lnTo>
                        <a:pt x="85686" y="3162"/>
                      </a:lnTo>
                      <a:lnTo>
                        <a:pt x="83589" y="5077"/>
                      </a:lnTo>
                      <a:lnTo>
                        <a:pt x="83589" y="1186"/>
                      </a:lnTo>
                      <a:close/>
                      <a:moveTo>
                        <a:pt x="5897" y="1064"/>
                      </a:moveTo>
                      <a:lnTo>
                        <a:pt x="5897" y="5350"/>
                      </a:lnTo>
                      <a:lnTo>
                        <a:pt x="3618" y="3162"/>
                      </a:lnTo>
                      <a:lnTo>
                        <a:pt x="5897" y="1064"/>
                      </a:lnTo>
                      <a:close/>
                      <a:moveTo>
                        <a:pt x="11399" y="1064"/>
                      </a:moveTo>
                      <a:lnTo>
                        <a:pt x="11399" y="5350"/>
                      </a:lnTo>
                      <a:lnTo>
                        <a:pt x="9058" y="3162"/>
                      </a:lnTo>
                      <a:lnTo>
                        <a:pt x="11399" y="1064"/>
                      </a:lnTo>
                      <a:close/>
                      <a:moveTo>
                        <a:pt x="16900" y="1064"/>
                      </a:moveTo>
                      <a:lnTo>
                        <a:pt x="16900" y="5350"/>
                      </a:lnTo>
                      <a:lnTo>
                        <a:pt x="14560" y="3162"/>
                      </a:lnTo>
                      <a:lnTo>
                        <a:pt x="16900" y="1064"/>
                      </a:lnTo>
                      <a:close/>
                      <a:moveTo>
                        <a:pt x="22432" y="1064"/>
                      </a:moveTo>
                      <a:lnTo>
                        <a:pt x="22432" y="5350"/>
                      </a:lnTo>
                      <a:lnTo>
                        <a:pt x="20092" y="3162"/>
                      </a:lnTo>
                      <a:lnTo>
                        <a:pt x="22432" y="1064"/>
                      </a:lnTo>
                      <a:close/>
                      <a:moveTo>
                        <a:pt x="27934" y="1064"/>
                      </a:moveTo>
                      <a:lnTo>
                        <a:pt x="27934" y="5350"/>
                      </a:lnTo>
                      <a:lnTo>
                        <a:pt x="25594" y="3162"/>
                      </a:lnTo>
                      <a:lnTo>
                        <a:pt x="27934" y="1064"/>
                      </a:lnTo>
                      <a:close/>
                      <a:moveTo>
                        <a:pt x="33405" y="1064"/>
                      </a:moveTo>
                      <a:lnTo>
                        <a:pt x="33405" y="5350"/>
                      </a:lnTo>
                      <a:lnTo>
                        <a:pt x="31065" y="3162"/>
                      </a:lnTo>
                      <a:lnTo>
                        <a:pt x="33405" y="1064"/>
                      </a:lnTo>
                      <a:close/>
                      <a:moveTo>
                        <a:pt x="38907" y="1064"/>
                      </a:moveTo>
                      <a:lnTo>
                        <a:pt x="38907" y="5350"/>
                      </a:lnTo>
                      <a:lnTo>
                        <a:pt x="36566" y="3162"/>
                      </a:lnTo>
                      <a:lnTo>
                        <a:pt x="38907" y="1064"/>
                      </a:lnTo>
                      <a:close/>
                      <a:moveTo>
                        <a:pt x="44378" y="1064"/>
                      </a:moveTo>
                      <a:lnTo>
                        <a:pt x="44409" y="5350"/>
                      </a:lnTo>
                      <a:lnTo>
                        <a:pt x="42068" y="3162"/>
                      </a:lnTo>
                      <a:lnTo>
                        <a:pt x="44378" y="1064"/>
                      </a:lnTo>
                      <a:close/>
                      <a:moveTo>
                        <a:pt x="49880" y="1064"/>
                      </a:moveTo>
                      <a:lnTo>
                        <a:pt x="49880" y="5350"/>
                      </a:lnTo>
                      <a:lnTo>
                        <a:pt x="47570" y="3162"/>
                      </a:lnTo>
                      <a:lnTo>
                        <a:pt x="49880" y="1064"/>
                      </a:lnTo>
                      <a:close/>
                      <a:moveTo>
                        <a:pt x="55381" y="1064"/>
                      </a:moveTo>
                      <a:lnTo>
                        <a:pt x="55381" y="5350"/>
                      </a:lnTo>
                      <a:lnTo>
                        <a:pt x="53071" y="3162"/>
                      </a:lnTo>
                      <a:lnTo>
                        <a:pt x="55381" y="1064"/>
                      </a:lnTo>
                      <a:close/>
                      <a:moveTo>
                        <a:pt x="60883" y="1064"/>
                      </a:moveTo>
                      <a:lnTo>
                        <a:pt x="60883" y="5350"/>
                      </a:lnTo>
                      <a:lnTo>
                        <a:pt x="58573" y="3162"/>
                      </a:lnTo>
                      <a:lnTo>
                        <a:pt x="60883" y="1064"/>
                      </a:lnTo>
                      <a:close/>
                      <a:moveTo>
                        <a:pt x="66385" y="1064"/>
                      </a:moveTo>
                      <a:lnTo>
                        <a:pt x="66385" y="5350"/>
                      </a:lnTo>
                      <a:lnTo>
                        <a:pt x="64044" y="3162"/>
                      </a:lnTo>
                      <a:lnTo>
                        <a:pt x="66385" y="1064"/>
                      </a:lnTo>
                      <a:close/>
                      <a:moveTo>
                        <a:pt x="71886" y="1064"/>
                      </a:moveTo>
                      <a:lnTo>
                        <a:pt x="71886" y="5350"/>
                      </a:lnTo>
                      <a:lnTo>
                        <a:pt x="69546" y="3162"/>
                      </a:lnTo>
                      <a:lnTo>
                        <a:pt x="71886" y="1064"/>
                      </a:lnTo>
                      <a:close/>
                      <a:moveTo>
                        <a:pt x="77388" y="1064"/>
                      </a:moveTo>
                      <a:lnTo>
                        <a:pt x="77388" y="5350"/>
                      </a:lnTo>
                      <a:lnTo>
                        <a:pt x="75047" y="3162"/>
                      </a:lnTo>
                      <a:lnTo>
                        <a:pt x="77388" y="1064"/>
                      </a:lnTo>
                      <a:close/>
                      <a:moveTo>
                        <a:pt x="82889" y="1064"/>
                      </a:moveTo>
                      <a:lnTo>
                        <a:pt x="82889" y="5350"/>
                      </a:lnTo>
                      <a:lnTo>
                        <a:pt x="80579" y="3162"/>
                      </a:lnTo>
                      <a:lnTo>
                        <a:pt x="82889" y="1064"/>
                      </a:lnTo>
                      <a:close/>
                      <a:moveTo>
                        <a:pt x="88391" y="1064"/>
                      </a:moveTo>
                      <a:lnTo>
                        <a:pt x="88391" y="5350"/>
                      </a:lnTo>
                      <a:lnTo>
                        <a:pt x="86051" y="3162"/>
                      </a:lnTo>
                      <a:lnTo>
                        <a:pt x="88391" y="1064"/>
                      </a:lnTo>
                      <a:close/>
                      <a:moveTo>
                        <a:pt x="3374" y="3344"/>
                      </a:moveTo>
                      <a:lnTo>
                        <a:pt x="5776" y="5563"/>
                      </a:lnTo>
                      <a:lnTo>
                        <a:pt x="1095" y="5563"/>
                      </a:lnTo>
                      <a:lnTo>
                        <a:pt x="1095" y="5411"/>
                      </a:lnTo>
                      <a:lnTo>
                        <a:pt x="3374" y="3344"/>
                      </a:lnTo>
                      <a:close/>
                      <a:moveTo>
                        <a:pt x="8876" y="3344"/>
                      </a:moveTo>
                      <a:lnTo>
                        <a:pt x="11277" y="5563"/>
                      </a:lnTo>
                      <a:lnTo>
                        <a:pt x="6596" y="5563"/>
                      </a:lnTo>
                      <a:lnTo>
                        <a:pt x="6596" y="5411"/>
                      </a:lnTo>
                      <a:lnTo>
                        <a:pt x="8876" y="3344"/>
                      </a:lnTo>
                      <a:close/>
                      <a:moveTo>
                        <a:pt x="14378" y="3344"/>
                      </a:moveTo>
                      <a:lnTo>
                        <a:pt x="16779" y="5563"/>
                      </a:lnTo>
                      <a:lnTo>
                        <a:pt x="12098" y="5563"/>
                      </a:lnTo>
                      <a:lnTo>
                        <a:pt x="12098" y="5411"/>
                      </a:lnTo>
                      <a:lnTo>
                        <a:pt x="14378" y="3344"/>
                      </a:lnTo>
                      <a:close/>
                      <a:moveTo>
                        <a:pt x="19910" y="3344"/>
                      </a:moveTo>
                      <a:lnTo>
                        <a:pt x="22280" y="5563"/>
                      </a:lnTo>
                      <a:lnTo>
                        <a:pt x="17600" y="5563"/>
                      </a:lnTo>
                      <a:lnTo>
                        <a:pt x="17600" y="5411"/>
                      </a:lnTo>
                      <a:lnTo>
                        <a:pt x="19910" y="3344"/>
                      </a:lnTo>
                      <a:close/>
                      <a:moveTo>
                        <a:pt x="25381" y="3344"/>
                      </a:moveTo>
                      <a:lnTo>
                        <a:pt x="27782" y="5563"/>
                      </a:lnTo>
                      <a:lnTo>
                        <a:pt x="23101" y="5563"/>
                      </a:lnTo>
                      <a:lnTo>
                        <a:pt x="23101" y="5411"/>
                      </a:lnTo>
                      <a:lnTo>
                        <a:pt x="25381" y="3344"/>
                      </a:lnTo>
                      <a:close/>
                      <a:moveTo>
                        <a:pt x="30882" y="3344"/>
                      </a:moveTo>
                      <a:lnTo>
                        <a:pt x="33284" y="5563"/>
                      </a:lnTo>
                      <a:lnTo>
                        <a:pt x="28603" y="5563"/>
                      </a:lnTo>
                      <a:lnTo>
                        <a:pt x="28603" y="5411"/>
                      </a:lnTo>
                      <a:lnTo>
                        <a:pt x="30882" y="3344"/>
                      </a:lnTo>
                      <a:close/>
                      <a:moveTo>
                        <a:pt x="36384" y="3344"/>
                      </a:moveTo>
                      <a:lnTo>
                        <a:pt x="38785" y="5563"/>
                      </a:lnTo>
                      <a:lnTo>
                        <a:pt x="34104" y="5563"/>
                      </a:lnTo>
                      <a:lnTo>
                        <a:pt x="34104" y="5411"/>
                      </a:lnTo>
                      <a:lnTo>
                        <a:pt x="36384" y="3344"/>
                      </a:lnTo>
                      <a:close/>
                      <a:moveTo>
                        <a:pt x="41886" y="3344"/>
                      </a:moveTo>
                      <a:lnTo>
                        <a:pt x="44257" y="5563"/>
                      </a:lnTo>
                      <a:lnTo>
                        <a:pt x="39606" y="5563"/>
                      </a:lnTo>
                      <a:lnTo>
                        <a:pt x="39606" y="5411"/>
                      </a:lnTo>
                      <a:lnTo>
                        <a:pt x="41886" y="3344"/>
                      </a:lnTo>
                      <a:close/>
                      <a:moveTo>
                        <a:pt x="47357" y="3344"/>
                      </a:moveTo>
                      <a:lnTo>
                        <a:pt x="49758" y="5563"/>
                      </a:lnTo>
                      <a:lnTo>
                        <a:pt x="45077" y="5563"/>
                      </a:lnTo>
                      <a:lnTo>
                        <a:pt x="45077" y="5411"/>
                      </a:lnTo>
                      <a:lnTo>
                        <a:pt x="47357" y="3344"/>
                      </a:lnTo>
                      <a:close/>
                      <a:moveTo>
                        <a:pt x="52859" y="3344"/>
                      </a:moveTo>
                      <a:lnTo>
                        <a:pt x="55290" y="5563"/>
                      </a:lnTo>
                      <a:lnTo>
                        <a:pt x="50579" y="5563"/>
                      </a:lnTo>
                      <a:lnTo>
                        <a:pt x="50579" y="5411"/>
                      </a:lnTo>
                      <a:lnTo>
                        <a:pt x="52859" y="3344"/>
                      </a:lnTo>
                      <a:close/>
                      <a:moveTo>
                        <a:pt x="58391" y="3344"/>
                      </a:moveTo>
                      <a:lnTo>
                        <a:pt x="60761" y="5563"/>
                      </a:lnTo>
                      <a:lnTo>
                        <a:pt x="56080" y="5563"/>
                      </a:lnTo>
                      <a:lnTo>
                        <a:pt x="56080" y="5411"/>
                      </a:lnTo>
                      <a:lnTo>
                        <a:pt x="58391" y="3344"/>
                      </a:lnTo>
                      <a:close/>
                      <a:moveTo>
                        <a:pt x="63862" y="3344"/>
                      </a:moveTo>
                      <a:lnTo>
                        <a:pt x="66293" y="5563"/>
                      </a:lnTo>
                      <a:lnTo>
                        <a:pt x="61582" y="5563"/>
                      </a:lnTo>
                      <a:lnTo>
                        <a:pt x="61582" y="5411"/>
                      </a:lnTo>
                      <a:lnTo>
                        <a:pt x="63862" y="3344"/>
                      </a:lnTo>
                      <a:close/>
                      <a:moveTo>
                        <a:pt x="69363" y="3344"/>
                      </a:moveTo>
                      <a:lnTo>
                        <a:pt x="71765" y="5563"/>
                      </a:lnTo>
                      <a:lnTo>
                        <a:pt x="67084" y="5563"/>
                      </a:lnTo>
                      <a:lnTo>
                        <a:pt x="67084" y="5411"/>
                      </a:lnTo>
                      <a:lnTo>
                        <a:pt x="69363" y="3344"/>
                      </a:lnTo>
                      <a:close/>
                      <a:moveTo>
                        <a:pt x="74865" y="3344"/>
                      </a:moveTo>
                      <a:lnTo>
                        <a:pt x="77266" y="5563"/>
                      </a:lnTo>
                      <a:lnTo>
                        <a:pt x="72585" y="5563"/>
                      </a:lnTo>
                      <a:lnTo>
                        <a:pt x="72585" y="5411"/>
                      </a:lnTo>
                      <a:lnTo>
                        <a:pt x="74865" y="3344"/>
                      </a:lnTo>
                      <a:close/>
                      <a:moveTo>
                        <a:pt x="80367" y="3344"/>
                      </a:moveTo>
                      <a:lnTo>
                        <a:pt x="82738" y="5563"/>
                      </a:lnTo>
                      <a:lnTo>
                        <a:pt x="78087" y="5563"/>
                      </a:lnTo>
                      <a:lnTo>
                        <a:pt x="78087" y="5411"/>
                      </a:lnTo>
                      <a:lnTo>
                        <a:pt x="80367" y="3344"/>
                      </a:lnTo>
                      <a:close/>
                      <a:moveTo>
                        <a:pt x="85838" y="3344"/>
                      </a:moveTo>
                      <a:lnTo>
                        <a:pt x="88239" y="5563"/>
                      </a:lnTo>
                      <a:lnTo>
                        <a:pt x="83589" y="5563"/>
                      </a:lnTo>
                      <a:lnTo>
                        <a:pt x="83558" y="5411"/>
                      </a:lnTo>
                      <a:lnTo>
                        <a:pt x="85838" y="3344"/>
                      </a:lnTo>
                      <a:close/>
                      <a:moveTo>
                        <a:pt x="89090" y="912"/>
                      </a:moveTo>
                      <a:cubicBezTo>
                        <a:pt x="89455" y="943"/>
                        <a:pt x="89820" y="1064"/>
                        <a:pt x="90124" y="1277"/>
                      </a:cubicBezTo>
                      <a:lnTo>
                        <a:pt x="96324" y="5563"/>
                      </a:lnTo>
                      <a:lnTo>
                        <a:pt x="89090" y="5563"/>
                      </a:lnTo>
                      <a:lnTo>
                        <a:pt x="89090" y="912"/>
                      </a:lnTo>
                      <a:close/>
                      <a:moveTo>
                        <a:pt x="0" y="1"/>
                      </a:moveTo>
                      <a:lnTo>
                        <a:pt x="0" y="912"/>
                      </a:lnTo>
                      <a:lnTo>
                        <a:pt x="426" y="912"/>
                      </a:lnTo>
                      <a:lnTo>
                        <a:pt x="426" y="5563"/>
                      </a:lnTo>
                      <a:lnTo>
                        <a:pt x="0" y="5563"/>
                      </a:lnTo>
                      <a:lnTo>
                        <a:pt x="0" y="6475"/>
                      </a:lnTo>
                      <a:lnTo>
                        <a:pt x="96568" y="6475"/>
                      </a:lnTo>
                      <a:cubicBezTo>
                        <a:pt x="96872" y="6475"/>
                        <a:pt x="97115" y="6232"/>
                        <a:pt x="97115" y="5928"/>
                      </a:cubicBezTo>
                      <a:lnTo>
                        <a:pt x="97115" y="5836"/>
                      </a:lnTo>
                      <a:cubicBezTo>
                        <a:pt x="97115" y="5684"/>
                        <a:pt x="97054" y="5502"/>
                        <a:pt x="96902" y="5411"/>
                      </a:cubicBezTo>
                      <a:lnTo>
                        <a:pt x="90124" y="365"/>
                      </a:lnTo>
                      <a:cubicBezTo>
                        <a:pt x="89789" y="122"/>
                        <a:pt x="89394" y="1"/>
                        <a:pt x="88969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3"/>
                <p:cNvSpPr/>
                <p:nvPr/>
              </p:nvSpPr>
              <p:spPr>
                <a:xfrm>
                  <a:off x="3064925" y="1183400"/>
                  <a:ext cx="285725" cy="326050"/>
                </a:xfrm>
                <a:custGeom>
                  <a:rect b="b" l="l" r="r" t="t"/>
                  <a:pathLst>
                    <a:path extrusionOk="0" h="13042" w="11429">
                      <a:moveTo>
                        <a:pt x="924" y="1"/>
                      </a:moveTo>
                      <a:cubicBezTo>
                        <a:pt x="429" y="1"/>
                        <a:pt x="30" y="444"/>
                        <a:pt x="30" y="944"/>
                      </a:cubicBezTo>
                      <a:cubicBezTo>
                        <a:pt x="91" y="3953"/>
                        <a:pt x="0" y="13042"/>
                        <a:pt x="0" y="13042"/>
                      </a:cubicBezTo>
                      <a:lnTo>
                        <a:pt x="10912" y="13042"/>
                      </a:lnTo>
                      <a:lnTo>
                        <a:pt x="10608" y="11248"/>
                      </a:lnTo>
                      <a:cubicBezTo>
                        <a:pt x="10578" y="11066"/>
                        <a:pt x="10578" y="10884"/>
                        <a:pt x="10608" y="10701"/>
                      </a:cubicBezTo>
                      <a:lnTo>
                        <a:pt x="11429" y="6750"/>
                      </a:lnTo>
                      <a:lnTo>
                        <a:pt x="9453" y="671"/>
                      </a:lnTo>
                      <a:cubicBezTo>
                        <a:pt x="9332" y="276"/>
                        <a:pt x="8997" y="2"/>
                        <a:pt x="8572" y="2"/>
                      </a:cubicBezTo>
                      <a:lnTo>
                        <a:pt x="973" y="2"/>
                      </a:lnTo>
                      <a:cubicBezTo>
                        <a:pt x="956" y="1"/>
                        <a:pt x="940" y="1"/>
                        <a:pt x="924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33"/>
                <p:cNvSpPr/>
                <p:nvPr/>
              </p:nvSpPr>
              <p:spPr>
                <a:xfrm>
                  <a:off x="3191050" y="1204725"/>
                  <a:ext cx="144400" cy="166425"/>
                </a:xfrm>
                <a:custGeom>
                  <a:rect b="b" l="l" r="r" t="t"/>
                  <a:pathLst>
                    <a:path extrusionOk="0" h="6657" w="5776">
                      <a:moveTo>
                        <a:pt x="1" y="0"/>
                      </a:moveTo>
                      <a:lnTo>
                        <a:pt x="1" y="6657"/>
                      </a:lnTo>
                      <a:lnTo>
                        <a:pt x="5229" y="6657"/>
                      </a:lnTo>
                      <a:lnTo>
                        <a:pt x="5776" y="5927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33"/>
                <p:cNvSpPr/>
                <p:nvPr/>
              </p:nvSpPr>
              <p:spPr>
                <a:xfrm>
                  <a:off x="2599850" y="717625"/>
                  <a:ext cx="2194600" cy="491675"/>
                </a:xfrm>
                <a:custGeom>
                  <a:rect b="b" l="l" r="r" t="t"/>
                  <a:pathLst>
                    <a:path extrusionOk="0" h="19667" w="87784">
                      <a:moveTo>
                        <a:pt x="20032" y="1"/>
                      </a:moveTo>
                      <a:lnTo>
                        <a:pt x="20001" y="61"/>
                      </a:lnTo>
                      <a:lnTo>
                        <a:pt x="5563" y="13587"/>
                      </a:lnTo>
                      <a:lnTo>
                        <a:pt x="1460" y="17417"/>
                      </a:lnTo>
                      <a:lnTo>
                        <a:pt x="366" y="18420"/>
                      </a:lnTo>
                      <a:cubicBezTo>
                        <a:pt x="244" y="18542"/>
                        <a:pt x="153" y="18603"/>
                        <a:pt x="92" y="18663"/>
                      </a:cubicBezTo>
                      <a:lnTo>
                        <a:pt x="1" y="18755"/>
                      </a:lnTo>
                      <a:cubicBezTo>
                        <a:pt x="1" y="18755"/>
                        <a:pt x="122" y="18663"/>
                        <a:pt x="366" y="18451"/>
                      </a:cubicBezTo>
                      <a:cubicBezTo>
                        <a:pt x="639" y="18208"/>
                        <a:pt x="1004" y="17873"/>
                        <a:pt x="1490" y="17448"/>
                      </a:cubicBezTo>
                      <a:cubicBezTo>
                        <a:pt x="2463" y="16566"/>
                        <a:pt x="3861" y="15290"/>
                        <a:pt x="5624" y="13648"/>
                      </a:cubicBezTo>
                      <a:cubicBezTo>
                        <a:pt x="9141" y="10404"/>
                        <a:pt x="14169" y="5739"/>
                        <a:pt x="20077" y="196"/>
                      </a:cubicBezTo>
                      <a:lnTo>
                        <a:pt x="20077" y="196"/>
                      </a:lnTo>
                      <a:lnTo>
                        <a:pt x="40731" y="6171"/>
                      </a:lnTo>
                      <a:lnTo>
                        <a:pt x="73984" y="15776"/>
                      </a:lnTo>
                      <a:lnTo>
                        <a:pt x="84075" y="18663"/>
                      </a:lnTo>
                      <a:lnTo>
                        <a:pt x="86811" y="19423"/>
                      </a:lnTo>
                      <a:lnTo>
                        <a:pt x="87540" y="19606"/>
                      </a:lnTo>
                      <a:cubicBezTo>
                        <a:pt x="87692" y="19667"/>
                        <a:pt x="87784" y="19667"/>
                        <a:pt x="87784" y="19667"/>
                      </a:cubicBezTo>
                      <a:cubicBezTo>
                        <a:pt x="87784" y="19667"/>
                        <a:pt x="87692" y="19636"/>
                        <a:pt x="87540" y="19575"/>
                      </a:cubicBezTo>
                      <a:lnTo>
                        <a:pt x="86841" y="19363"/>
                      </a:lnTo>
                      <a:lnTo>
                        <a:pt x="84106" y="18572"/>
                      </a:lnTo>
                      <a:lnTo>
                        <a:pt x="74045" y="15624"/>
                      </a:lnTo>
                      <a:lnTo>
                        <a:pt x="40792" y="5988"/>
                      </a:lnTo>
                      <a:lnTo>
                        <a:pt x="2009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3"/>
                <p:cNvSpPr/>
                <p:nvPr/>
              </p:nvSpPr>
              <p:spPr>
                <a:xfrm>
                  <a:off x="2428875" y="1176600"/>
                  <a:ext cx="296400" cy="231800"/>
                </a:xfrm>
                <a:custGeom>
                  <a:rect b="b" l="l" r="r" t="t"/>
                  <a:pathLst>
                    <a:path extrusionOk="0" h="9272" w="11856">
                      <a:moveTo>
                        <a:pt x="2250" y="0"/>
                      </a:moveTo>
                      <a:cubicBezTo>
                        <a:pt x="1916" y="0"/>
                        <a:pt x="1612" y="152"/>
                        <a:pt x="1399" y="426"/>
                      </a:cubicBezTo>
                      <a:cubicBezTo>
                        <a:pt x="882" y="1034"/>
                        <a:pt x="122" y="2189"/>
                        <a:pt x="62" y="2311"/>
                      </a:cubicBezTo>
                      <a:cubicBezTo>
                        <a:pt x="1" y="2432"/>
                        <a:pt x="31" y="6292"/>
                        <a:pt x="62" y="8207"/>
                      </a:cubicBezTo>
                      <a:cubicBezTo>
                        <a:pt x="62" y="8815"/>
                        <a:pt x="548" y="9271"/>
                        <a:pt x="1125" y="9271"/>
                      </a:cubicBezTo>
                      <a:lnTo>
                        <a:pt x="10791" y="9271"/>
                      </a:lnTo>
                      <a:cubicBezTo>
                        <a:pt x="11369" y="9271"/>
                        <a:pt x="11855" y="8785"/>
                        <a:pt x="11855" y="8207"/>
                      </a:cubicBezTo>
                      <a:lnTo>
                        <a:pt x="11855" y="1095"/>
                      </a:lnTo>
                      <a:cubicBezTo>
                        <a:pt x="11855" y="487"/>
                        <a:pt x="11369" y="0"/>
                        <a:pt x="10791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3"/>
                <p:cNvSpPr/>
                <p:nvPr/>
              </p:nvSpPr>
              <p:spPr>
                <a:xfrm>
                  <a:off x="3139375" y="738900"/>
                  <a:ext cx="84375" cy="71550"/>
                </a:xfrm>
                <a:custGeom>
                  <a:rect b="b" l="l" r="r" t="t"/>
                  <a:pathLst>
                    <a:path extrusionOk="0" h="2862" w="3375">
                      <a:moveTo>
                        <a:pt x="1946" y="1"/>
                      </a:moveTo>
                      <a:cubicBezTo>
                        <a:pt x="670" y="1"/>
                        <a:pt x="1" y="1551"/>
                        <a:pt x="913" y="2432"/>
                      </a:cubicBezTo>
                      <a:cubicBezTo>
                        <a:pt x="1209" y="2729"/>
                        <a:pt x="1573" y="2861"/>
                        <a:pt x="1930" y="2861"/>
                      </a:cubicBezTo>
                      <a:cubicBezTo>
                        <a:pt x="2669" y="2861"/>
                        <a:pt x="3375" y="2291"/>
                        <a:pt x="3375" y="1429"/>
                      </a:cubicBezTo>
                      <a:cubicBezTo>
                        <a:pt x="3375" y="639"/>
                        <a:pt x="273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3"/>
                <p:cNvSpPr/>
                <p:nvPr/>
              </p:nvSpPr>
              <p:spPr>
                <a:xfrm>
                  <a:off x="3065675" y="707000"/>
                  <a:ext cx="46375" cy="40300"/>
                </a:xfrm>
                <a:custGeom>
                  <a:rect b="b" l="l" r="r" t="t"/>
                  <a:pathLst>
                    <a:path extrusionOk="0" h="1612" w="1855">
                      <a:moveTo>
                        <a:pt x="1064" y="0"/>
                      </a:moveTo>
                      <a:cubicBezTo>
                        <a:pt x="335" y="0"/>
                        <a:pt x="0" y="881"/>
                        <a:pt x="487" y="1368"/>
                      </a:cubicBezTo>
                      <a:cubicBezTo>
                        <a:pt x="655" y="1536"/>
                        <a:pt x="859" y="1611"/>
                        <a:pt x="1058" y="1611"/>
                      </a:cubicBezTo>
                      <a:cubicBezTo>
                        <a:pt x="1468" y="1611"/>
                        <a:pt x="1855" y="1292"/>
                        <a:pt x="1855" y="821"/>
                      </a:cubicBezTo>
                      <a:cubicBezTo>
                        <a:pt x="1855" y="365"/>
                        <a:pt x="149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3" name="Google Shape;553;p33"/>
              <p:cNvGrpSpPr/>
              <p:nvPr/>
            </p:nvGrpSpPr>
            <p:grpSpPr>
              <a:xfrm>
                <a:off x="6848196" y="4218375"/>
                <a:ext cx="999000" cy="498638"/>
                <a:chOff x="-209175" y="2024200"/>
                <a:chExt cx="999000" cy="498638"/>
              </a:xfrm>
            </p:grpSpPr>
            <p:sp>
              <p:nvSpPr>
                <p:cNvPr id="554" name="Google Shape;554;p33"/>
                <p:cNvSpPr/>
                <p:nvPr/>
              </p:nvSpPr>
              <p:spPr>
                <a:xfrm>
                  <a:off x="-209175" y="2024200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33"/>
                <p:cNvSpPr/>
                <p:nvPr/>
              </p:nvSpPr>
              <p:spPr>
                <a:xfrm>
                  <a:off x="-209175" y="2190869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3"/>
                <p:cNvSpPr/>
                <p:nvPr/>
              </p:nvSpPr>
              <p:spPr>
                <a:xfrm>
                  <a:off x="-209175" y="2357538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7" name="Google Shape;557;p33"/>
            <p:cNvGrpSpPr/>
            <p:nvPr/>
          </p:nvGrpSpPr>
          <p:grpSpPr>
            <a:xfrm>
              <a:off x="5028383" y="2123897"/>
              <a:ext cx="1469640" cy="2483475"/>
              <a:chOff x="5028383" y="2123897"/>
              <a:chExt cx="1469640" cy="2483475"/>
            </a:xfrm>
          </p:grpSpPr>
          <p:sp>
            <p:nvSpPr>
              <p:cNvPr id="558" name="Google Shape;558;p33"/>
              <p:cNvSpPr/>
              <p:nvPr/>
            </p:nvSpPr>
            <p:spPr>
              <a:xfrm>
                <a:off x="5124015" y="2182125"/>
                <a:ext cx="1278349" cy="2425248"/>
              </a:xfrm>
              <a:custGeom>
                <a:rect b="b" l="l" r="r" t="t"/>
                <a:pathLst>
                  <a:path extrusionOk="0" h="88634" w="46719">
                    <a:moveTo>
                      <a:pt x="1" y="0"/>
                    </a:moveTo>
                    <a:lnTo>
                      <a:pt x="1" y="88634"/>
                    </a:lnTo>
                    <a:lnTo>
                      <a:pt x="46719" y="88634"/>
                    </a:lnTo>
                    <a:lnTo>
                      <a:pt x="4671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5802687" y="2182125"/>
                <a:ext cx="599677" cy="2425248"/>
              </a:xfrm>
              <a:custGeom>
                <a:rect b="b" l="l" r="r" t="t"/>
                <a:pathLst>
                  <a:path extrusionOk="0" h="88634" w="21916">
                    <a:moveTo>
                      <a:pt x="1" y="0"/>
                    </a:moveTo>
                    <a:lnTo>
                      <a:pt x="1" y="88634"/>
                    </a:lnTo>
                    <a:lnTo>
                      <a:pt x="21916" y="88634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5391839" y="2410848"/>
                <a:ext cx="115634" cy="278632"/>
              </a:xfrm>
              <a:custGeom>
                <a:rect b="b" l="l" r="r" t="t"/>
                <a:pathLst>
                  <a:path extrusionOk="0" h="10183" w="4226">
                    <a:moveTo>
                      <a:pt x="0" y="0"/>
                    </a:moveTo>
                    <a:lnTo>
                      <a:pt x="0" y="10183"/>
                    </a:lnTo>
                    <a:lnTo>
                      <a:pt x="4225" y="1018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5391839" y="3502858"/>
                <a:ext cx="115634" cy="279481"/>
              </a:xfrm>
              <a:custGeom>
                <a:rect b="b" l="l" r="r" t="t"/>
                <a:pathLst>
                  <a:path extrusionOk="0" h="10214" w="4226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5391839" y="2960588"/>
                <a:ext cx="115634" cy="279481"/>
              </a:xfrm>
              <a:custGeom>
                <a:rect b="b" l="l" r="r" t="t"/>
                <a:pathLst>
                  <a:path extrusionOk="0" h="10214" w="4226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5929950" y="2410848"/>
                <a:ext cx="114786" cy="278632"/>
              </a:xfrm>
              <a:custGeom>
                <a:rect b="b" l="l" r="r" t="t"/>
                <a:pathLst>
                  <a:path extrusionOk="0" h="10183" w="4195">
                    <a:moveTo>
                      <a:pt x="0" y="0"/>
                    </a:moveTo>
                    <a:lnTo>
                      <a:pt x="0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6179441" y="2410848"/>
                <a:ext cx="114813" cy="278632"/>
              </a:xfrm>
              <a:custGeom>
                <a:rect b="b" l="l" r="r" t="t"/>
                <a:pathLst>
                  <a:path extrusionOk="0" h="10183" w="4196">
                    <a:moveTo>
                      <a:pt x="1" y="0"/>
                    </a:moveTo>
                    <a:lnTo>
                      <a:pt x="1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5929950" y="2939792"/>
                <a:ext cx="114786" cy="279481"/>
              </a:xfrm>
              <a:custGeom>
                <a:rect b="b" l="l" r="r" t="t"/>
                <a:pathLst>
                  <a:path extrusionOk="0" h="10214" w="4195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179441" y="2939792"/>
                <a:ext cx="114813" cy="279481"/>
              </a:xfrm>
              <a:custGeom>
                <a:rect b="b" l="l" r="r" t="t"/>
                <a:pathLst>
                  <a:path extrusionOk="0" h="10214" w="4196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929950" y="3469585"/>
                <a:ext cx="114786" cy="279481"/>
              </a:xfrm>
              <a:custGeom>
                <a:rect b="b" l="l" r="r" t="t"/>
                <a:pathLst>
                  <a:path extrusionOk="0" h="10214" w="4195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6179441" y="3469585"/>
                <a:ext cx="114813" cy="279481"/>
              </a:xfrm>
              <a:custGeom>
                <a:rect b="b" l="l" r="r" t="t"/>
                <a:pathLst>
                  <a:path extrusionOk="0" h="10214" w="4196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5028383" y="2123897"/>
                <a:ext cx="1469640" cy="60745"/>
              </a:xfrm>
              <a:custGeom>
                <a:rect b="b" l="l" r="r" t="t"/>
                <a:pathLst>
                  <a:path extrusionOk="0" h="2220" w="53710">
                    <a:moveTo>
                      <a:pt x="0" y="1"/>
                    </a:moveTo>
                    <a:lnTo>
                      <a:pt x="0" y="2220"/>
                    </a:lnTo>
                    <a:lnTo>
                      <a:pt x="53709" y="2220"/>
                    </a:lnTo>
                    <a:lnTo>
                      <a:pt x="53709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0" name="Google Shape;570;p33"/>
            <p:cNvCxnSpPr/>
            <p:nvPr/>
          </p:nvCxnSpPr>
          <p:spPr>
            <a:xfrm>
              <a:off x="4585450" y="4599375"/>
              <a:ext cx="37260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3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Goals &amp; Deliverables</a:t>
            </a:r>
            <a:endParaRPr/>
          </a:p>
        </p:txBody>
      </p:sp>
      <p:grpSp>
        <p:nvGrpSpPr>
          <p:cNvPr id="572" name="Google Shape;572;p33"/>
          <p:cNvGrpSpPr/>
          <p:nvPr/>
        </p:nvGrpSpPr>
        <p:grpSpPr>
          <a:xfrm>
            <a:off x="225947" y="1278285"/>
            <a:ext cx="1017825" cy="1017825"/>
            <a:chOff x="-388600" y="1376275"/>
            <a:chExt cx="1108500" cy="1108500"/>
          </a:xfrm>
        </p:grpSpPr>
        <p:sp>
          <p:nvSpPr>
            <p:cNvPr id="573" name="Google Shape;573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3"/>
          <p:cNvGrpSpPr/>
          <p:nvPr/>
        </p:nvGrpSpPr>
        <p:grpSpPr>
          <a:xfrm>
            <a:off x="225947" y="2433922"/>
            <a:ext cx="1017825" cy="1017825"/>
            <a:chOff x="-388600" y="1376275"/>
            <a:chExt cx="1108500" cy="1108500"/>
          </a:xfrm>
        </p:grpSpPr>
        <p:sp>
          <p:nvSpPr>
            <p:cNvPr id="576" name="Google Shape;576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3"/>
          <p:cNvGrpSpPr/>
          <p:nvPr/>
        </p:nvGrpSpPr>
        <p:grpSpPr>
          <a:xfrm>
            <a:off x="225947" y="3589559"/>
            <a:ext cx="1017825" cy="1017825"/>
            <a:chOff x="-388600" y="1376275"/>
            <a:chExt cx="1108500" cy="1108500"/>
          </a:xfrm>
        </p:grpSpPr>
        <p:sp>
          <p:nvSpPr>
            <p:cNvPr id="579" name="Google Shape;579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3"/>
          <p:cNvSpPr txBox="1"/>
          <p:nvPr>
            <p:ph type="title"/>
          </p:nvPr>
        </p:nvSpPr>
        <p:spPr>
          <a:xfrm>
            <a:off x="291900" y="14445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1347325" y="1361450"/>
            <a:ext cx="385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Material Testing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33"/>
          <p:cNvSpPr txBox="1"/>
          <p:nvPr>
            <p:ph idx="2" type="subTitle"/>
          </p:nvPr>
        </p:nvSpPr>
        <p:spPr>
          <a:xfrm>
            <a:off x="1347325" y="1636675"/>
            <a:ext cx="3541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Perform tests on pellets and regrind to determine processing parameters </a:t>
            </a:r>
            <a:endParaRPr/>
          </a:p>
        </p:txBody>
      </p:sp>
      <p:sp>
        <p:nvSpPr>
          <p:cNvPr id="584" name="Google Shape;584;p33"/>
          <p:cNvSpPr txBox="1"/>
          <p:nvPr>
            <p:ph idx="3" type="title"/>
          </p:nvPr>
        </p:nvSpPr>
        <p:spPr>
          <a:xfrm>
            <a:off x="291900" y="25953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33"/>
          <p:cNvSpPr txBox="1"/>
          <p:nvPr>
            <p:ph idx="4" type="subTitle"/>
          </p:nvPr>
        </p:nvSpPr>
        <p:spPr>
          <a:xfrm>
            <a:off x="1347325" y="2515775"/>
            <a:ext cx="2870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and Design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33"/>
          <p:cNvSpPr txBox="1"/>
          <p:nvPr>
            <p:ph idx="5" type="subTitle"/>
          </p:nvPr>
        </p:nvSpPr>
        <p:spPr>
          <a:xfrm>
            <a:off x="1347325" y="2792325"/>
            <a:ext cx="3742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Simulate screw design from parameters and design extruder in CAD</a:t>
            </a:r>
            <a:endParaRPr/>
          </a:p>
        </p:txBody>
      </p:sp>
      <p:sp>
        <p:nvSpPr>
          <p:cNvPr id="587" name="Google Shape;587;p33"/>
          <p:cNvSpPr txBox="1"/>
          <p:nvPr>
            <p:ph idx="6" type="title"/>
          </p:nvPr>
        </p:nvSpPr>
        <p:spPr>
          <a:xfrm>
            <a:off x="291900" y="37461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8" name="Google Shape;588;p33"/>
          <p:cNvSpPr txBox="1"/>
          <p:nvPr>
            <p:ph idx="7" type="subTitle"/>
          </p:nvPr>
        </p:nvSpPr>
        <p:spPr>
          <a:xfrm>
            <a:off x="1347325" y="3670100"/>
            <a:ext cx="392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Creating, Printing, and Testing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33"/>
          <p:cNvSpPr txBox="1"/>
          <p:nvPr>
            <p:ph idx="8" type="subTitle"/>
          </p:nvPr>
        </p:nvSpPr>
        <p:spPr>
          <a:xfrm>
            <a:off x="1336549" y="3965300"/>
            <a:ext cx="4063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Extrude filament, print it on a 3D printer, and perform tests for mechanical strengths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Material Testing </a:t>
            </a:r>
            <a:endParaRPr/>
          </a:p>
        </p:txBody>
      </p:sp>
      <p:sp>
        <p:nvSpPr>
          <p:cNvPr id="595" name="Google Shape;595;p3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08"/>
                </a:solidFill>
              </a:rPr>
              <a:t>Allotted</a:t>
            </a:r>
            <a:r>
              <a:rPr b="1" lang="en">
                <a:solidFill>
                  <a:srgbClr val="FF6308"/>
                </a:solidFill>
              </a:rPr>
              <a:t> Time: January - early February (1 month)</a:t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08"/>
                </a:solidFill>
              </a:rPr>
              <a:t>Action Items:</a:t>
            </a:r>
            <a:endParaRPr b="1">
              <a:solidFill>
                <a:srgbClr val="FF630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Acquire plastic bottles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Ideally from Vanderbilt Recycling center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Circular plastics economy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 current extruder in Digital Fabrication Lab (Filabot EX6 Extruder Setup)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 PET pellets using DSC &amp; MFI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Fresh PET pellets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Pelletized 100% regrind PET filament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and Design</a:t>
            </a:r>
            <a:endParaRPr/>
          </a:p>
        </p:txBody>
      </p:sp>
      <p:sp>
        <p:nvSpPr>
          <p:cNvPr id="601" name="Google Shape;601;p35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08"/>
                </a:solidFill>
              </a:rPr>
              <a:t>Goal Date: January - mid February (1.5 months)</a:t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08"/>
                </a:solidFill>
              </a:rPr>
              <a:t>Actions Items: </a:t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630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/>
              <a:t>Simulation and NextruCAD modeling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Key dimensions: screw diameter &amp; diameter (L/D ratio), barrel wall thickness, etc.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/>
              <a:t>Design filament extruder in Fusion 360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Simulate flow of plastic through extruder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generative design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Perform other simulations to determine needed strengths/temperature resistances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/>
              <a:t>Order custom extruder screw and barrel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Have company custom mill to our specified sizes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/>
              <a:t>Decide models of parts to buy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/>
              <a:t>Assemble prototype extruder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Creating, Printing, and Testing</a:t>
            </a:r>
            <a:endParaRPr/>
          </a:p>
        </p:txBody>
      </p:sp>
      <p:sp>
        <p:nvSpPr>
          <p:cNvPr id="607" name="Google Shape;607;p36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08"/>
                </a:solidFill>
              </a:rPr>
              <a:t>Goal Date: mid February – mid April (2 months)</a:t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08"/>
                </a:solidFill>
              </a:rPr>
              <a:t>Action Items:</a:t>
            </a:r>
            <a:endParaRPr b="1">
              <a:solidFill>
                <a:srgbClr val="FF63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Extrude filament from fresh PET filament &amp; regrind PET filament using extruder prototype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 material properties of filament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Dogbone sample for mechanical properties (Tensile Strength Test, Charpy Test)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Other shapes for morphological testing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3D Printing Efficacy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Visual comparison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Microscopy for surface defects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Financial Analysis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Total cost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Cost comparison</a:t>
            </a:r>
            <a:endParaRPr/>
          </a:p>
        </p:txBody>
      </p:sp>
      <p:pic>
        <p:nvPicPr>
          <p:cNvPr id="608" name="Google Shape;608;p36"/>
          <p:cNvPicPr preferRelativeResize="0"/>
          <p:nvPr/>
        </p:nvPicPr>
        <p:blipFill rotWithShape="1">
          <a:blip r:embed="rId3">
            <a:alphaModFix/>
          </a:blip>
          <a:srcRect b="0" l="4187" r="0" t="5864"/>
          <a:stretch/>
        </p:blipFill>
        <p:spPr>
          <a:xfrm>
            <a:off x="6467100" y="2751625"/>
            <a:ext cx="2349451" cy="1852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9" name="Google Shape;609;p36"/>
          <p:cNvSpPr txBox="1"/>
          <p:nvPr/>
        </p:nvSpPr>
        <p:spPr>
          <a:xfrm>
            <a:off x="6484875" y="460425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Dogbone print model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/>
          <p:nvPr>
            <p:ph type="title"/>
          </p:nvPr>
        </p:nvSpPr>
        <p:spPr>
          <a:xfrm>
            <a:off x="720000" y="15877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Cost Estimate of Extruder</a:t>
            </a:r>
            <a:endParaRPr/>
          </a:p>
        </p:txBody>
      </p:sp>
      <p:graphicFrame>
        <p:nvGraphicFramePr>
          <p:cNvPr id="615" name="Google Shape;615;p37"/>
          <p:cNvGraphicFramePr/>
          <p:nvPr/>
        </p:nvGraphicFramePr>
        <p:xfrm>
          <a:off x="1296863" y="77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{F5BD88FA-4067-4245-9646-BEDE2ABD7AC4}</a:tableStyleId>
              </a:tblPr>
              <a:tblGrid>
                <a:gridCol w="3182525"/>
                <a:gridCol w="1683875"/>
                <a:gridCol w="1683875"/>
              </a:tblGrid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Item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Quantity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Cost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Screw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$500.00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Barrel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$300.00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Housing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$95.40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Hopper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$176.41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Gearbox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$547.37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Motor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$674.59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Cooling Fans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$22.97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Heater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$59.39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Temperature Probe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$43.52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PID Controllers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$188.04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$650.00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Power Supply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$521.40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Total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$4,406.93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Questions/Potential Roadblocks</a:t>
            </a:r>
            <a:endParaRPr sz="3500"/>
          </a:p>
        </p:txBody>
      </p:sp>
      <p:sp>
        <p:nvSpPr>
          <p:cNvPr id="621" name="Google Shape;621;p38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308"/>
              </a:buClr>
              <a:buSzPts val="1200"/>
              <a:buChar char="●"/>
            </a:pPr>
            <a:r>
              <a:rPr lang="en"/>
              <a:t>What is the budget?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308"/>
              </a:buClr>
              <a:buSzPts val="1200"/>
              <a:buChar char="●"/>
            </a:pPr>
            <a:r>
              <a:rPr lang="en"/>
              <a:t>Which pieces of equipment or materials should we get quotes for?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Where can we get quotes for them?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308"/>
              </a:buClr>
              <a:buSzPts val="1200"/>
              <a:buChar char="●"/>
            </a:pPr>
            <a:r>
              <a:rPr lang="en"/>
              <a:t>When should everything be done?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308"/>
              </a:buClr>
              <a:buSzPts val="1200"/>
              <a:buChar char="●"/>
            </a:pPr>
            <a:r>
              <a:rPr lang="en"/>
              <a:t>Are there any other material tests that we should conduct?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308"/>
              </a:buClr>
              <a:buSzPts val="12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9"/>
          <p:cNvSpPr txBox="1"/>
          <p:nvPr>
            <p:ph idx="1" type="subTitle"/>
          </p:nvPr>
        </p:nvSpPr>
        <p:spPr>
          <a:xfrm>
            <a:off x="5083850" y="2777800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Walt Disney</a:t>
            </a:r>
            <a:endParaRPr/>
          </a:p>
        </p:txBody>
      </p:sp>
      <p:sp>
        <p:nvSpPr>
          <p:cNvPr id="627" name="Google Shape;627;p39"/>
          <p:cNvSpPr txBox="1"/>
          <p:nvPr>
            <p:ph type="title"/>
          </p:nvPr>
        </p:nvSpPr>
        <p:spPr>
          <a:xfrm>
            <a:off x="5083850" y="1479875"/>
            <a:ext cx="32838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 Picture Is A Good Idea”</a:t>
            </a:r>
            <a:endParaRPr/>
          </a:p>
        </p:txBody>
      </p:sp>
      <p:grpSp>
        <p:nvGrpSpPr>
          <p:cNvPr id="628" name="Google Shape;628;p39"/>
          <p:cNvGrpSpPr/>
          <p:nvPr/>
        </p:nvGrpSpPr>
        <p:grpSpPr>
          <a:xfrm flipH="1">
            <a:off x="836074" y="539550"/>
            <a:ext cx="3938196" cy="4064405"/>
            <a:chOff x="4485777" y="540000"/>
            <a:chExt cx="3938196" cy="4064405"/>
          </a:xfrm>
        </p:grpSpPr>
        <p:sp>
          <p:nvSpPr>
            <p:cNvPr id="629" name="Google Shape;629;p39"/>
            <p:cNvSpPr/>
            <p:nvPr/>
          </p:nvSpPr>
          <p:spPr>
            <a:xfrm>
              <a:off x="5444857" y="544042"/>
              <a:ext cx="2979116" cy="4056322"/>
            </a:xfrm>
            <a:custGeom>
              <a:rect b="b" l="l" r="r" t="t"/>
              <a:pathLst>
                <a:path extrusionOk="0" h="65414" w="45133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502306" y="544042"/>
              <a:ext cx="3788464" cy="4056322"/>
            </a:xfrm>
            <a:custGeom>
              <a:rect b="b" l="l" r="r" t="t"/>
              <a:pathLst>
                <a:path extrusionOk="0" h="65414" w="45133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867285" y="976313"/>
              <a:ext cx="3058507" cy="3191779"/>
            </a:xfrm>
            <a:custGeom>
              <a:rect b="b" l="l" r="r" t="t"/>
              <a:pathLst>
                <a:path extrusionOk="0" h="51472" w="34158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295150" y="4141005"/>
              <a:ext cx="389774" cy="453045"/>
            </a:xfrm>
            <a:custGeom>
              <a:rect b="b" l="l" r="r" t="t"/>
              <a:pathLst>
                <a:path extrusionOk="0" h="7306" w="5905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39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634" name="Google Shape;634;p39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rect b="b" l="l" r="r" t="t"/>
                <a:pathLst>
                  <a:path extrusionOk="0" h="7473" w="6138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rect b="b" l="l" r="r" t="t"/>
                <a:pathLst>
                  <a:path extrusionOk="0" h="7373" w="5905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rect b="b" l="l" r="r" t="t"/>
                <a:pathLst>
                  <a:path extrusionOk="0" h="7306" w="5905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rect b="b" l="l" r="r" t="t"/>
                <a:pathLst>
                  <a:path extrusionOk="0" h="7006" w="5571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" name="Google Shape;638;p39"/>
            <p:cNvSpPr/>
            <p:nvPr/>
          </p:nvSpPr>
          <p:spPr>
            <a:xfrm>
              <a:off x="6457687" y="1623805"/>
              <a:ext cx="750901" cy="2000257"/>
            </a:xfrm>
            <a:custGeom>
              <a:rect b="b" l="l" r="r" t="t"/>
              <a:pathLst>
                <a:path extrusionOk="0" h="32257" w="11376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9" name="Google Shape;6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02" y="539550"/>
            <a:ext cx="3565939" cy="4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