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11/18/2020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jamaludinmaulana010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Pemograman</a:t>
            </a:r>
            <a:r>
              <a:rPr lang="en-US" dirty="0" smtClean="0"/>
              <a:t> </a:t>
            </a: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Kelas</a:t>
            </a:r>
            <a:r>
              <a:rPr lang="en-US" dirty="0" smtClean="0"/>
              <a:t> XI REKAYASA PERANGKAT LUNAK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5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843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9. </a:t>
            </a:r>
            <a:r>
              <a:rPr lang="en-US" dirty="0" err="1" smtClean="0"/>
              <a:t>Enkapsiluasi</a:t>
            </a:r>
            <a:r>
              <a:rPr lang="en-US" dirty="0" smtClean="0"/>
              <a:t> (</a:t>
            </a:r>
            <a:r>
              <a:rPr lang="en-US" dirty="0" err="1" smtClean="0"/>
              <a:t>protecd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890" y="1256683"/>
            <a:ext cx="8050759" cy="538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4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229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10. Inheritance (</a:t>
            </a:r>
            <a:r>
              <a:rPr lang="en-US" dirty="0" err="1" smtClean="0"/>
              <a:t>pewarisan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921" y="1214037"/>
            <a:ext cx="7972023" cy="544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879" y="1622738"/>
            <a:ext cx="10778523" cy="338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8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Projeknya</a:t>
            </a:r>
            <a:r>
              <a:rPr lang="en-US" dirty="0" smtClean="0"/>
              <a:t> 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class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10 script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class yang kalian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/>
              <a:t> </a:t>
            </a:r>
            <a:r>
              <a:rPr lang="en-US" dirty="0" smtClean="0"/>
              <a:t>class :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Hewan</a:t>
            </a:r>
            <a:r>
              <a:rPr lang="en-US" dirty="0" smtClean="0"/>
              <a:t> = </a:t>
            </a:r>
            <a:r>
              <a:rPr lang="en-US" dirty="0" err="1" smtClean="0"/>
              <a:t>kucing</a:t>
            </a:r>
            <a:r>
              <a:rPr lang="en-US" dirty="0" smtClean="0"/>
              <a:t> , </a:t>
            </a:r>
            <a:r>
              <a:rPr lang="en-US" dirty="0" err="1" smtClean="0"/>
              <a:t>kelinci</a:t>
            </a:r>
            <a:r>
              <a:rPr lang="en-US" dirty="0" smtClean="0"/>
              <a:t>, </a:t>
            </a:r>
            <a:r>
              <a:rPr lang="en-US" dirty="0" err="1" smtClean="0"/>
              <a:t>burung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Buah</a:t>
            </a:r>
            <a:r>
              <a:rPr lang="en-US" dirty="0" smtClean="0"/>
              <a:t> = </a:t>
            </a:r>
            <a:r>
              <a:rPr lang="en-US" dirty="0" err="1" smtClean="0"/>
              <a:t>apel</a:t>
            </a:r>
            <a:r>
              <a:rPr lang="en-US" dirty="0" smtClean="0"/>
              <a:t> , </a:t>
            </a:r>
            <a:r>
              <a:rPr lang="en-US" dirty="0" err="1" smtClean="0"/>
              <a:t>jeruk</a:t>
            </a:r>
            <a:r>
              <a:rPr lang="en-US" dirty="0" smtClean="0"/>
              <a:t> , </a:t>
            </a:r>
            <a:r>
              <a:rPr lang="en-US" dirty="0" err="1" smtClean="0"/>
              <a:t>anggur</a:t>
            </a:r>
            <a:r>
              <a:rPr lang="en-US" dirty="0" smtClean="0"/>
              <a:t> </a:t>
            </a:r>
            <a:r>
              <a:rPr lang="en-US" dirty="0" err="1" smtClean="0"/>
              <a:t>dll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Kendaraan</a:t>
            </a:r>
            <a:r>
              <a:rPr lang="en-US" dirty="0" smtClean="0"/>
              <a:t>  motor </a:t>
            </a:r>
            <a:r>
              <a:rPr lang="en-US" dirty="0" err="1" smtClean="0"/>
              <a:t>pesawat</a:t>
            </a:r>
            <a:r>
              <a:rPr lang="en-US" dirty="0" smtClean="0"/>
              <a:t> </a:t>
            </a:r>
            <a:r>
              <a:rPr lang="en-US" dirty="0" err="1" smtClean="0"/>
              <a:t>perahu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smtClean="0"/>
              <a:t> = </a:t>
            </a:r>
            <a:r>
              <a:rPr lang="en-US" dirty="0" err="1" smtClean="0"/>
              <a:t>btn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Tumbuhan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mawar</a:t>
            </a:r>
            <a:r>
              <a:rPr lang="en-US" dirty="0" smtClean="0"/>
              <a:t>, </a:t>
            </a:r>
            <a:r>
              <a:rPr lang="en-US" dirty="0" err="1" smtClean="0"/>
              <a:t>jati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file </a:t>
            </a:r>
            <a:r>
              <a:rPr lang="en-US" dirty="0" err="1" smtClean="0"/>
              <a:t>sript</a:t>
            </a:r>
            <a:r>
              <a:rPr lang="en-US" dirty="0" smtClean="0"/>
              <a:t>  di </a:t>
            </a:r>
            <a:r>
              <a:rPr lang="en-US" dirty="0" err="1" smtClean="0"/>
              <a:t>uploud</a:t>
            </a:r>
            <a:r>
              <a:rPr lang="en-US" dirty="0" smtClean="0"/>
              <a:t> di </a:t>
            </a:r>
            <a:r>
              <a:rPr lang="en-US" dirty="0" err="1" smtClean="0"/>
              <a:t>github</a:t>
            </a:r>
            <a:r>
              <a:rPr lang="en-US" dirty="0" smtClean="0"/>
              <a:t> kalian </a:t>
            </a:r>
            <a:r>
              <a:rPr lang="en-US" dirty="0" err="1" smtClean="0"/>
              <a:t>dan</a:t>
            </a:r>
            <a:r>
              <a:rPr lang="en-US" dirty="0" smtClean="0"/>
              <a:t> link di </a:t>
            </a:r>
            <a:r>
              <a:rPr lang="en-US" dirty="0" err="1" smtClean="0"/>
              <a:t>kirim</a:t>
            </a:r>
            <a:r>
              <a:rPr lang="en-US" dirty="0" smtClean="0"/>
              <a:t> email : </a:t>
            </a:r>
            <a:r>
              <a:rPr lang="en-US" dirty="0" smtClean="0">
                <a:hlinkClick r:id="rId2"/>
              </a:rPr>
              <a:t>jamaludinmaulana010@gmail.com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Tugas</a:t>
            </a:r>
            <a:r>
              <a:rPr lang="en-US" dirty="0" smtClean="0"/>
              <a:t> di </a:t>
            </a:r>
            <a:r>
              <a:rPr lang="en-US" dirty="0" err="1" smtClean="0"/>
              <a:t>kumpulkan</a:t>
            </a:r>
            <a:r>
              <a:rPr lang="en-US" dirty="0" smtClean="0"/>
              <a:t> 3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PAS </a:t>
            </a:r>
            <a:r>
              <a:rPr lang="en-US" dirty="0" err="1" smtClean="0"/>
              <a:t>Matapelajaran</a:t>
            </a:r>
            <a:r>
              <a:rPr lang="en-US" dirty="0" smtClean="0"/>
              <a:t> </a:t>
            </a:r>
            <a:r>
              <a:rPr lang="en-US" dirty="0" err="1" smtClean="0"/>
              <a:t>Produktif</a:t>
            </a:r>
            <a:r>
              <a:rPr lang="en-US" dirty="0" smtClean="0"/>
              <a:t> RPL.</a:t>
            </a:r>
          </a:p>
          <a:p>
            <a:pPr marL="0" indent="0">
              <a:buNone/>
            </a:pPr>
            <a:r>
              <a:rPr lang="en-US" dirty="0" err="1" smtClean="0"/>
              <a:t>Selebih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di </a:t>
            </a:r>
            <a:r>
              <a:rPr lang="en-US" dirty="0" err="1" smtClean="0"/>
              <a:t>nyatakan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mengumpulkan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Remedial.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6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praktek</a:t>
            </a:r>
            <a:r>
              <a:rPr lang="en-US" dirty="0" smtClean="0"/>
              <a:t> </a:t>
            </a:r>
            <a:r>
              <a:rPr lang="en-US" dirty="0" err="1" smtClean="0"/>
              <a:t>pbo</a:t>
            </a:r>
            <a:r>
              <a:rPr lang="en-US" dirty="0" smtClean="0"/>
              <a:t> xi </a:t>
            </a:r>
            <a:r>
              <a:rPr lang="en-US" dirty="0" err="1" smtClean="0"/>
              <a:t>ganjil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Buatlah</a:t>
            </a:r>
            <a:r>
              <a:rPr lang="en-US" dirty="0" smtClean="0"/>
              <a:t> script di </a:t>
            </a:r>
            <a:r>
              <a:rPr lang="en-US" dirty="0" err="1" smtClean="0"/>
              <a:t>bawah</a:t>
            </a:r>
            <a:r>
              <a:rPr lang="en-US" dirty="0" smtClean="0"/>
              <a:t>. (class)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955" y="2595025"/>
            <a:ext cx="8359081" cy="246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862885"/>
            <a:ext cx="10058400" cy="53093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Buatlah</a:t>
            </a:r>
            <a:r>
              <a:rPr lang="en-US" dirty="0" smtClean="0"/>
              <a:t> Script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 (PROPERTY)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48" y="1493950"/>
            <a:ext cx="9054504" cy="339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2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Buatlah</a:t>
            </a:r>
            <a:r>
              <a:rPr lang="en-US" dirty="0" smtClean="0"/>
              <a:t> script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(method)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225" y="2198351"/>
            <a:ext cx="7080585" cy="415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5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121" y="0"/>
            <a:ext cx="10058400" cy="1056068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objek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980" y="858929"/>
            <a:ext cx="7276563" cy="593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3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317206"/>
            <a:ext cx="10058400" cy="7002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5. </a:t>
            </a:r>
            <a:r>
              <a:rPr lang="en-US" dirty="0" err="1" smtClean="0"/>
              <a:t>construktor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100" y="959878"/>
            <a:ext cx="7920507" cy="559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1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4555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6. </a:t>
            </a:r>
            <a:r>
              <a:rPr lang="en-US" dirty="0" err="1" smtClean="0"/>
              <a:t>destruktor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135" y="1093870"/>
            <a:ext cx="6769482" cy="563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4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4" y="265692"/>
            <a:ext cx="10058400" cy="5714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7. </a:t>
            </a:r>
            <a:r>
              <a:rPr lang="en-US" dirty="0" err="1" smtClean="0"/>
              <a:t>Enkapsulasi</a:t>
            </a:r>
            <a:r>
              <a:rPr lang="en-US" dirty="0" smtClean="0"/>
              <a:t> (public)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006" y="1017431"/>
            <a:ext cx="7548093" cy="488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4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32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8. </a:t>
            </a:r>
            <a:r>
              <a:rPr lang="en-US" dirty="0" err="1" smtClean="0"/>
              <a:t>Enkapsulasi</a:t>
            </a:r>
            <a:r>
              <a:rPr lang="en-US" dirty="0" smtClean="0"/>
              <a:t> (private)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911" y="1133341"/>
            <a:ext cx="938784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452</TotalTime>
  <Words>154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Rockwell</vt:lpstr>
      <vt:lpstr>Rockwell Condensed</vt:lpstr>
      <vt:lpstr>Wingdings</vt:lpstr>
      <vt:lpstr>Wood Type</vt:lpstr>
      <vt:lpstr>Pemograman berorientasi objek</vt:lpstr>
      <vt:lpstr>Tugas praktek pbo xi ganjil</vt:lpstr>
      <vt:lpstr>PowerPoint Presentation</vt:lpstr>
      <vt:lpstr>3. Buatlah script dibawah ini (method)</vt:lpstr>
      <vt:lpstr>4. objek</vt:lpstr>
      <vt:lpstr>5. construktor</vt:lpstr>
      <vt:lpstr>6. destruktor</vt:lpstr>
      <vt:lpstr>7. Enkapsulasi (public)</vt:lpstr>
      <vt:lpstr>8. Enkapsulasi (private)</vt:lpstr>
      <vt:lpstr>9. Enkapsiluasi (protecd)</vt:lpstr>
      <vt:lpstr>10. Inheritance (pewarisan)</vt:lpstr>
      <vt:lpstr>PowerPoint Presentation</vt:lpstr>
      <vt:lpstr>Projeknya ….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Pemograman berorientasi objek</dc:title>
  <dc:creator>shanum</dc:creator>
  <cp:lastModifiedBy>shanum</cp:lastModifiedBy>
  <cp:revision>9</cp:revision>
  <dcterms:created xsi:type="dcterms:W3CDTF">2020-11-17T16:52:24Z</dcterms:created>
  <dcterms:modified xsi:type="dcterms:W3CDTF">2020-11-18T03:39:16Z</dcterms:modified>
</cp:coreProperties>
</file>