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Y9qXEhn21Duo5DwAqs8cPWgd4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11D810-AD5B-4571-86B0-FFECB2D1C277}">
  <a:tblStyle styleId="{2711D810-AD5B-4571-86B0-FFECB2D1C27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071" y="1452980"/>
              <a:ext cx="7742956" cy="3185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/>
            <p:nvPr/>
          </p:nvSpPr>
          <p:spPr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0" y="5213788"/>
            <a:ext cx="12192000" cy="1033881"/>
            <a:chOff x="2123728" y="4747948"/>
            <a:chExt cx="4859437" cy="1033881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123728" y="5273998"/>
              <a:ext cx="48594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MS-PhD Program of Mechanical Engineering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Seoul National University, South Korea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23728" y="4747948"/>
              <a:ext cx="48594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Jiwon Kang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-1" y="434762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 Papers Summary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8" name="Google Shape;228;p10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10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0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4" y="1833882"/>
            <a:ext cx="8572503" cy="3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1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1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Idea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3261386" y="3206756"/>
            <a:ext cx="66569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Super resolution +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Generative Adversarial Network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TEGAN(Turbulence Enrichment GAN)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3156610" y="2072006"/>
            <a:ext cx="6656913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Estimate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 resolution data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(pressure, velocity) 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Low resolution data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3261385" y="4395046"/>
            <a:ext cx="66569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 data input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generates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fake HR data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try to identify fake HR and real HR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12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2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909" y="1814343"/>
            <a:ext cx="8836077" cy="4053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Architecture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3874917" y="5939111"/>
            <a:ext cx="622634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64*64*64 data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16*16*16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7" name="Google Shape;267;p1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13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3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Navier Stokes equation</a:t>
            </a:r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424" y="1952672"/>
            <a:ext cx="3084999" cy="109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334" y="3066754"/>
            <a:ext cx="2125178" cy="36224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/>
        </p:nvSpPr>
        <p:spPr>
          <a:xfrm>
            <a:off x="1836378" y="3664665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Function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547" y="4246732"/>
            <a:ext cx="5064802" cy="172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638145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381452" y="1814343"/>
            <a:ext cx="51785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Generated with CFD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LR, HR data from different grid size simulations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6530349" y="3997235"/>
            <a:ext cx="609600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content loss + physics loss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logistic loss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530349" y="4975964"/>
            <a:ext cx="6096000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loss: HR/SR MSE error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Enstrophy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loss: residual equation loss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7" name="Google Shape;287;p14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14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4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4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547" y="1448328"/>
            <a:ext cx="4886765" cy="50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/>
        </p:nvSpPr>
        <p:spPr>
          <a:xfrm>
            <a:off x="6743244" y="3037207"/>
            <a:ext cx="517859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results show high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resemblance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295" name="Google Shape;2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056" y="1285923"/>
            <a:ext cx="5400040" cy="18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4"/>
          <p:cNvSpPr txBox="1"/>
          <p:nvPr/>
        </p:nvSpPr>
        <p:spPr>
          <a:xfrm>
            <a:off x="6743244" y="5706571"/>
            <a:ext cx="51785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show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low physics loss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follow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well </a:t>
            </a:r>
            <a:endParaRPr/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60" y="3554595"/>
            <a:ext cx="3303963" cy="215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5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15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 and Cons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5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5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950867" y="1927243"/>
            <a:ext cx="967915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LR data can be enhanced to HR data with a single model</a:t>
            </a:r>
            <a:endParaRPr/>
          </a:p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Outperforms previous bicubic interpolation, CNN methods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</a:t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1807993" y="3876674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</a:t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1950867" y="4443867"/>
            <a:ext cx="8879057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 model can be enhanced by using Wasserstein GAN (more recent model)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2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4" y="2005012"/>
            <a:ext cx="8105778" cy="284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3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Idea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848483" y="4269783"/>
            <a:ext cx="43877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SR training with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Conventional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pixel based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constraints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000669" y="2378978"/>
            <a:ext cx="7464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Reconstruct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images from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images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advection-diffusion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model of atmospheric pollution plumes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347094" y="4581511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067772" y="3790713"/>
            <a:ext cx="2468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PINN-SR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100278" y="4213526"/>
            <a:ext cx="43877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Pixel based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constraints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Governing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physics law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constraints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401612" y="5593782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Improvements in PSNR/SSIM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401612" y="1606736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Gas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Concentration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4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296" y="2425854"/>
            <a:ext cx="3539074" cy="3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779418" y="1833882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Advection diffusion equation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5954693" y="2047077"/>
            <a:ext cx="424891" cy="1836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779418" y="3277923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Function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495" y="3816855"/>
            <a:ext cx="2891244" cy="36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9481" y="2458501"/>
            <a:ext cx="4380508" cy="34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6805442" y="1847646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Residual function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1295" y="4269472"/>
            <a:ext cx="6714245" cy="130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6805442" y="3192321"/>
            <a:ext cx="469391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pixel wise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+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physics consistency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5954693" y="3402997"/>
            <a:ext cx="424891" cy="1836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5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5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5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341" y="2348233"/>
            <a:ext cx="10282739" cy="196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Architecture of PINN-SR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6953631" y="4908805"/>
            <a:ext cx="501345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RRDB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The residual in residual dense block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628341" y="4909456"/>
            <a:ext cx="411003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ESRGAN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(2018) architecture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947335" y="5026633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" name="Google Shape;164;p6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6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6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Datasets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953853" y="1968726"/>
            <a:ext cx="609600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LR, HR generated from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simulation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different spatial grid size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195714" y="1769212"/>
            <a:ext cx="609600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C(gas concentration)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points of time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t-1, t, t+1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6378835" y="2308153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721240" y="3910531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465547" y="3526216"/>
            <a:ext cx="6096000" cy="91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gas concentration field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channel image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195714" y="2701584"/>
            <a:ext cx="6096000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 order to calculate the time derivative)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049853" y="3910531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875593" y="3335874"/>
            <a:ext cx="609600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LR Data augmentation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4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dropping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rates (pixel value to 0)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732718" y="4250909"/>
            <a:ext cx="6096000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 order to mimic real satellite data)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721240" y="5594783"/>
            <a:ext cx="496758" cy="29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2187237" y="4849089"/>
            <a:ext cx="6096000" cy="179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Evaluate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PINN-SR and 3 other models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PSNR/SSIM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(widely used SR criterions)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physics consistency loss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(how well it follow the physics rules)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87;p7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7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7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243" y="1833882"/>
            <a:ext cx="10084853" cy="192352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3003009" y="4164198"/>
            <a:ext cx="7583319" cy="18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Bicubic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bicubic up-sampling to create SR (without DL model)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Dwn-HR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train with simulated HR and down-sampled HR datasets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(only HR simulated and LR interpolated from HR)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Std-SR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train with simulated LR/HR but no physics consistency loss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0" name="Google Shape;200;p8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8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8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547" y="1837993"/>
            <a:ext cx="10726453" cy="30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2284700" y="5244038"/>
            <a:ext cx="8896036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PINN-SR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showing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better performance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gas concentration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error, PSNR, SSIM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3" name="Google Shape;213;p9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{2711D810-AD5B-4571-86B0-FFECB2D1C277}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9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 and Cons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9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PINN-SR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PINN-GAN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950867" y="1927243"/>
            <a:ext cx="967915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Better performance in function estimation accuracy, PSNR, SSIM</a:t>
            </a:r>
            <a:endParaRPr/>
          </a:p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Simple and fast to train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1807993" y="1360051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807993" y="3876674"/>
            <a:ext cx="4387721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950867" y="4443867"/>
            <a:ext cx="8879057" cy="91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Difficult to apply for different applications such as SEM image, that doesn’t have one distinct governing rule to apply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2020-12-15T02:52:31Z</dcterms:created>
  <dc:creator>조현석</dc:creator>
</cp:coreProperties>
</file>