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2iJWsP2yD6IV+cDDObM/ayN8V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EFA9C3-F3E2-4B46-B19D-F60A3659C2EE}">
  <a:tblStyle styleId="{4CEFA9C3-F3E2-4B46-B19D-F60A3659C2E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885"/>
            <a:ext cx="12192000" cy="4877936"/>
          </a:xfrm>
          <a:prstGeom prst="rect">
            <a:avLst/>
          </a:prstGeom>
          <a:solidFill>
            <a:srgbClr val="252C6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928727" y="731441"/>
            <a:ext cx="8334546" cy="3428823"/>
            <a:chOff x="764071" y="1452980"/>
            <a:chExt cx="7742957" cy="3185444"/>
          </a:xfrm>
        </p:grpSpPr>
        <p:pic>
          <p:nvPicPr>
            <p:cNvPr id="86" name="Google Shape;8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4071" y="1452980"/>
              <a:ext cx="7742956" cy="3185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"/>
            <p:cNvSpPr/>
            <p:nvPr/>
          </p:nvSpPr>
          <p:spPr>
            <a:xfrm>
              <a:off x="764071" y="2829678"/>
              <a:ext cx="423553" cy="45909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086910" y="2826248"/>
              <a:ext cx="420118" cy="46252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0" y="5213788"/>
            <a:ext cx="12192000" cy="1033881"/>
            <a:chOff x="2123728" y="4747948"/>
            <a:chExt cx="4859437" cy="1033881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123728" y="5273998"/>
              <a:ext cx="485943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MS-PhD Program of Mechanical Engineering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Seoul National University, South Korea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23728" y="4747948"/>
              <a:ext cx="48594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Jiwon Kang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-1" y="434762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PINN Papers Summary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3" name="Google Shape;213;p10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10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1628341" y="1156364"/>
            <a:ext cx="5694188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Generate Topology optimization data with GANs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1739177" y="1747926"/>
            <a:ext cx="91227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Data preparation with OC method(optimization algorithm)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726" y="2265622"/>
            <a:ext cx="7170911" cy="191194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/>
          <p:nvPr/>
        </p:nvSpPr>
        <p:spPr>
          <a:xfrm>
            <a:off x="1739177" y="4233595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Data augmentation with GANs/ DCGANs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0725" y="4708639"/>
            <a:ext cx="7170911" cy="191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9" name="Google Shape;229;p11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11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1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739177" y="1207601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Image filtering with sigmoid function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2002413" y="1618867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0~0.5 value becomes 0/ 0.5~1 value becomes 1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1739177" y="2142600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Clustering Analysis with K mean CA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672" y="3047348"/>
            <a:ext cx="4915632" cy="363329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/>
          <p:nvPr/>
        </p:nvSpPr>
        <p:spPr>
          <a:xfrm>
            <a:off x="2002413" y="2594974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Divide sample data + generated data into groups with Volume Fraction (how dense the structure is)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8517" y="3062251"/>
            <a:ext cx="4919416" cy="363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6" name="Google Shape;246;p12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12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2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1739177" y="1199276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Clustering Analysis with K mean CA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2002413" y="1651650"/>
            <a:ext cx="91227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each groups apply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 mean clustering analysis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 find the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optimization items (red)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2002412" y="2062916"/>
            <a:ext cx="94691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-&gt; Elbow method to find optimum K -&gt; Divide into K groups(here 8) -&gt; Find the best items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5" name="Google Shape;255;p12"/>
          <p:cNvGrpSpPr/>
          <p:nvPr/>
        </p:nvGrpSpPr>
        <p:grpSpPr>
          <a:xfrm>
            <a:off x="1628341" y="2700961"/>
            <a:ext cx="10310427" cy="2351426"/>
            <a:chOff x="1628341" y="2709999"/>
            <a:chExt cx="10633772" cy="2472774"/>
          </a:xfrm>
        </p:grpSpPr>
        <p:pic>
          <p:nvPicPr>
            <p:cNvPr id="256" name="Google Shape;25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8341" y="2709999"/>
              <a:ext cx="5316886" cy="247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45227" y="2716352"/>
              <a:ext cx="5316886" cy="24664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12"/>
          <p:cNvSpPr/>
          <p:nvPr/>
        </p:nvSpPr>
        <p:spPr>
          <a:xfrm>
            <a:off x="1996579" y="5182859"/>
            <a:ext cx="91227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optimization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items are in other words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valid data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-&gt; With best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compliance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minimum Mu (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discretized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4" name="Google Shape;264;p13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p13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3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231" y="1587258"/>
            <a:ext cx="8746973" cy="240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/>
          <p:nvPr/>
        </p:nvSpPr>
        <p:spPr>
          <a:xfrm>
            <a:off x="1628341" y="1109959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generation with DCGANs show good results (For each volume fraction)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9231" y="4059120"/>
            <a:ext cx="8746973" cy="267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p14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14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4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231" y="2091057"/>
            <a:ext cx="8746973" cy="26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/>
          <p:nvPr/>
        </p:nvSpPr>
        <p:spPr>
          <a:xfrm>
            <a:off x="1628341" y="1312758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Better discretized after sigmoid filter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15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5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341" y="2348873"/>
            <a:ext cx="6411960" cy="334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3892" y="2348233"/>
            <a:ext cx="3476687" cy="315699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/>
          <p:nvPr/>
        </p:nvSpPr>
        <p:spPr>
          <a:xfrm>
            <a:off x="1628341" y="1312758"/>
            <a:ext cx="9801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Divided into 8 groups with Clustering Analysis -&gt; B1 is the valid dataset (most discretized, compliance)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5" name="Google Shape;305;p16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16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16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1628341" y="145495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 and Cons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628341" y="1156364"/>
            <a:ext cx="668773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1739177" y="1747926"/>
            <a:ext cx="9122786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Can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generate useful data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GANs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Very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fast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Can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 used for Super Resolution dataset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1628341" y="3830291"/>
            <a:ext cx="723275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1739177" y="4421853"/>
            <a:ext cx="9122786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Disconnections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 the image (can’t be seen in real world structures)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2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662" y="2348233"/>
            <a:ext cx="81438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3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Idea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047" y="2181958"/>
            <a:ext cx="4907341" cy="1247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1628341" y="1156364"/>
            <a:ext cx="5375189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Topology optimization based on SIMP method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628341" y="5260647"/>
            <a:ext cx="2068195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Super Resolution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739177" y="1747926"/>
            <a:ext cx="9122786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Predict optimized high resolution structure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multi boundary conditions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5285" y="3526506"/>
            <a:ext cx="9694863" cy="163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1739177" y="5809810"/>
            <a:ext cx="44953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Optimization with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high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resolution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requires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much more time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compared to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low resolution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645963" y="6129624"/>
            <a:ext cx="415636" cy="1913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7473017" y="5809810"/>
            <a:ext cx="4495368" cy="78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low resolution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and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Apply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super resolution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 get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high resolution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28;p4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4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658" y="1407317"/>
            <a:ext cx="8740120" cy="493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5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5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628341" y="1156364"/>
            <a:ext cx="704872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Generating training/testing samples (+ data augmentation)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628341" y="1710797"/>
            <a:ext cx="3371436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Super Resolution Network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576" y="2246328"/>
            <a:ext cx="7592805" cy="442639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9565616" y="4363843"/>
            <a:ext cx="415636" cy="1913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9773434" y="3973544"/>
            <a:ext cx="2127619" cy="78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of 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EDSR model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6" name="Google Shape;156;p6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6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6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6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628341" y="1156364"/>
            <a:ext cx="1970411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Loss Function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260" y="1741499"/>
            <a:ext cx="7478915" cy="699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3684717" y="2422686"/>
            <a:ext cx="6096000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h: predicted structure, y: HR ,x: LR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628340" y="3047349"/>
            <a:ext cx="2484976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Evaluation metrics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782273" y="3515139"/>
            <a:ext cx="6096000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pixel accuracy, volume(mass) fraction, structural compliance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5381" y="4087859"/>
            <a:ext cx="6174672" cy="96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3645381" y="5066245"/>
            <a:ext cx="6096000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Compared with HR data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7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7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7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46" y="1724024"/>
            <a:ext cx="8207336" cy="471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6" name="Google Shape;186;p8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8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 and Cons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628341" y="1156364"/>
            <a:ext cx="668773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1739177" y="1747926"/>
            <a:ext cx="9122786" cy="91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Fast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computation of HR structures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Can be developed to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topology optimization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628341" y="3830291"/>
            <a:ext cx="723275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739177" y="4421853"/>
            <a:ext cx="9122786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Difficult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 predict under a completely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boundary condition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1" name="Google Shape;201;p9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{4CEFA9C3-F3E2-4B46-B19D-F60A3659C2EE}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8294D4"/>
                          </a:solidFill>
                        </a:rPr>
                        <a:t>2. GOALS</a:t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9"/>
          <p:cNvSpPr/>
          <p:nvPr/>
        </p:nvSpPr>
        <p:spPr>
          <a:xfrm rot="-5400000">
            <a:off x="475600" y="2195188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162898" y="2558094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9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3864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189" y="3047349"/>
            <a:ext cx="96678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9539" y="1723174"/>
            <a:ext cx="6856702" cy="1250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2020-12-15T02:52:31Z</dcterms:created>
  <dc:creator>조현석</dc:creator>
</cp:coreProperties>
</file>