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5"/>
  </p:normalViewPr>
  <p:slideViewPr>
    <p:cSldViewPr snapToGrid="0">
      <p:cViewPr varScale="1">
        <p:scale>
          <a:sx n="115" d="100"/>
          <a:sy n="115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FBE0-2434-B9EF-939E-B805E67E1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0FCB3-98CE-2C53-1453-0CC2EAFA6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81584-3FAC-651B-E1EA-BD2B4BA2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A90B-8166-0847-9C0B-83560F149FEE}" type="datetimeFigureOut">
              <a:rPr lang="en-CH" smtClean="0"/>
              <a:t>01.10.2024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87359-84D0-6B4B-E43E-F642DB3F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1782-D6BF-54C6-F457-4E3930BE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ACB-2CFC-524E-BFE1-EBF447AECF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930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A0D2-126D-31BE-98DE-03B5BCBA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1D1DA-E449-E374-D6EB-07156E7AC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AF81-0CCE-2794-DC26-FC23E720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A90B-8166-0847-9C0B-83560F149FEE}" type="datetimeFigureOut">
              <a:rPr lang="en-CH" smtClean="0"/>
              <a:t>01.10.2024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E6D49-EB4C-8C16-F928-E8EDB799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BE40B-E38A-D6F2-DECF-FE64E909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ACB-2CFC-524E-BFE1-EBF447AECF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705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72712-8231-CD57-914B-4BAFF8B74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C0976-FA76-1230-F042-347D4EF80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E40-D269-9242-E1C2-FAD6E0F7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A90B-8166-0847-9C0B-83560F149FEE}" type="datetimeFigureOut">
              <a:rPr lang="en-CH" smtClean="0"/>
              <a:t>01.10.2024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BE578-C3E8-EE90-9C72-BDDA8368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B562-5BAC-A098-6B13-AEB05A50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ACB-2CFC-524E-BFE1-EBF447AECF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231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1232-DAC6-E115-18FD-4EDB62CC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23B8-F24B-BF6D-F02F-D086238AB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63E75-6329-83CE-B1ED-75DFA610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A90B-8166-0847-9C0B-83560F149FEE}" type="datetimeFigureOut">
              <a:rPr lang="en-CH" smtClean="0"/>
              <a:t>01.10.2024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90B36-969A-75D5-A6EC-F5B9DE18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5FFFD-9F81-FA1D-4EA7-EB6E5AFA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ACB-2CFC-524E-BFE1-EBF447AECF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166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07AD-D168-2EC0-BB77-7A7010C2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66BD9-1488-FA6B-463A-29444729F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DA5BB-D182-589B-B906-1CC901B4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A90B-8166-0847-9C0B-83560F149FEE}" type="datetimeFigureOut">
              <a:rPr lang="en-CH" smtClean="0"/>
              <a:t>01.10.2024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FCED-75B5-CFF5-3F38-5B6A626D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683BD-AA3D-27EE-0311-5ECB719B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ACB-2CFC-524E-BFE1-EBF447AECF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403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2D7F-E9F7-5211-5641-DE9FCDE8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2CF2-EBE7-4CA6-8243-DDAE78D12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DF215-D6DF-115F-0DD6-CAA72FE61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E0627-B32F-4E5E-9DD0-B946517B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A90B-8166-0847-9C0B-83560F149FEE}" type="datetimeFigureOut">
              <a:rPr lang="en-CH" smtClean="0"/>
              <a:t>01.10.2024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193C3-9D2B-8E6A-CD3E-4B6F492F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A5CAB-CB02-FE10-163E-E7036D9C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ACB-2CFC-524E-BFE1-EBF447AECF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448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4265-BC9B-63C0-0A15-7359470F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54A6D-2AD3-0675-E8D2-407AB1F41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9B7AB-6E57-0835-F114-578CDBBE8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D688D-B3B4-13E7-2CC6-E2727D8F7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78736E-700C-3C05-1ADD-F28F98D0B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BC06B-059C-6F95-9912-D87EA3CD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A90B-8166-0847-9C0B-83560F149FEE}" type="datetimeFigureOut">
              <a:rPr lang="en-CH" smtClean="0"/>
              <a:t>01.10.2024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143B8-6126-3272-B81A-8F40523C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27AD6-598F-7D30-3120-13496D81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ACB-2CFC-524E-BFE1-EBF447AECF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42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7B90-FEA4-9335-EDE5-2A0D7AD6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5A188-E535-1F28-8C10-B4A23314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A90B-8166-0847-9C0B-83560F149FEE}" type="datetimeFigureOut">
              <a:rPr lang="en-CH" smtClean="0"/>
              <a:t>01.10.2024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25496-9E9F-0ED5-44F9-9C686AAD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0E092-7374-59BB-24A0-B0938664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ACB-2CFC-524E-BFE1-EBF447AECF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896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A7771-8F2F-5B7F-38BE-C6B839F0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A90B-8166-0847-9C0B-83560F149FEE}" type="datetimeFigureOut">
              <a:rPr lang="en-CH" smtClean="0"/>
              <a:t>01.10.2024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61BC9-5BED-C611-0D3D-25CCE3B0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DBDE4-68F3-FB1D-61FA-494B30D1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ACB-2CFC-524E-BFE1-EBF447AECF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99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4B9B-CA82-33CA-14CE-D52756B3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A78D-2DF9-2E9D-806B-2FA45346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93AB8-9145-7332-1828-3386B20DC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D5BF5-7CEC-0304-7518-173C209F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A90B-8166-0847-9C0B-83560F149FEE}" type="datetimeFigureOut">
              <a:rPr lang="en-CH" smtClean="0"/>
              <a:t>01.10.2024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44150-E513-DD90-4920-CD1BA31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AF33F-1409-13E8-109F-89516C77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ACB-2CFC-524E-BFE1-EBF447AECF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729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96D5-8203-E6C5-E721-7CF1C473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D2D71-43E4-5EC5-DC0F-ABD0AE27B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9693E-1567-A1E9-7E03-C358AA8E8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0B96B-0C8E-D9D9-A36E-4107D8A3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A90B-8166-0847-9C0B-83560F149FEE}" type="datetimeFigureOut">
              <a:rPr lang="en-CH" smtClean="0"/>
              <a:t>01.10.2024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ED0EF-C2B6-8BEE-402D-476573E6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144AC-4300-C014-6A57-CE87E53A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ACB-2CFC-524E-BFE1-EBF447AECF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675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83163-2449-6425-0E40-4F2FCAC9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5E03D-6366-C6C0-5BE8-63F512C91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5F2F-2B14-CF41-96A6-B6DE9DF27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D0A90B-8166-0847-9C0B-83560F149FEE}" type="datetimeFigureOut">
              <a:rPr lang="en-CH" smtClean="0"/>
              <a:t>01.10.2024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6E56F-C48C-B124-A96D-9BEA96886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5A7F-6826-9102-B10C-4568C995A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59ACB-2CFC-524E-BFE1-EBF447AECF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127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3225-CF41-03BA-3216-646BDAA27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Quantification of Confocal Image using Python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6D924-A12C-C654-3617-EC24C932E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Melis Çelik</a:t>
            </a:r>
          </a:p>
        </p:txBody>
      </p:sp>
    </p:spTree>
    <p:extLst>
      <p:ext uri="{BB962C8B-B14F-4D97-AF65-F5344CB8AC3E}">
        <p14:creationId xmlns:p14="http://schemas.microsoft.com/office/powerpoint/2010/main" val="72490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8CEC-CEC4-163E-E707-854F3B39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02BE-D55E-531C-12A0-22FAADD38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Confocal microscopy is widely used for acquiring detailed images of biological samples.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We are using 3-channel confocal images (representing different wavelengths or fluorescent markers).</a:t>
            </a:r>
            <a:endParaRPr lang="en-CH" dirty="0"/>
          </a:p>
        </p:txBody>
      </p:sp>
      <p:pic>
        <p:nvPicPr>
          <p:cNvPr id="4" name="Picture 3" descr="A red circle with black background&#10;&#10;Description automatically generated">
            <a:extLst>
              <a:ext uri="{FF2B5EF4-FFF2-40B4-BE49-F238E27FC236}">
                <a16:creationId xmlns:a16="http://schemas.microsoft.com/office/drawing/2014/main" id="{AB0849FD-02E3-A90B-8562-A4DAEEAB5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465" y="475789"/>
            <a:ext cx="2755738" cy="2755738"/>
          </a:xfrm>
          <a:prstGeom prst="rect">
            <a:avLst/>
          </a:prstGeom>
        </p:spPr>
      </p:pic>
      <p:pic>
        <p:nvPicPr>
          <p:cNvPr id="5" name="Picture 4" descr="A green cell under a microscope&#10;&#10;Description automatically generated">
            <a:extLst>
              <a:ext uri="{FF2B5EF4-FFF2-40B4-BE49-F238E27FC236}">
                <a16:creationId xmlns:a16="http://schemas.microsoft.com/office/drawing/2014/main" id="{BCB0B070-6A0F-D6A9-4B8D-3F02A5ABB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122" y="3231527"/>
            <a:ext cx="2755738" cy="2755738"/>
          </a:xfrm>
          <a:prstGeom prst="rect">
            <a:avLst/>
          </a:prstGeom>
        </p:spPr>
      </p:pic>
      <p:pic>
        <p:nvPicPr>
          <p:cNvPr id="6" name="Picture 5" descr="A blue object with black background&#10;&#10;Description automatically generated">
            <a:extLst>
              <a:ext uri="{FF2B5EF4-FFF2-40B4-BE49-F238E27FC236}">
                <a16:creationId xmlns:a16="http://schemas.microsoft.com/office/drawing/2014/main" id="{E9CDA9D8-C175-4693-E13E-1B4DB4432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1860" y="3231527"/>
            <a:ext cx="2755737" cy="2755737"/>
          </a:xfrm>
          <a:prstGeom prst="rect">
            <a:avLst/>
          </a:prstGeom>
        </p:spPr>
      </p:pic>
      <p:pic>
        <p:nvPicPr>
          <p:cNvPr id="7" name="Picture 6" descr="A close up of a flower&#10;&#10;Description automatically generated">
            <a:extLst>
              <a:ext uri="{FF2B5EF4-FFF2-40B4-BE49-F238E27FC236}">
                <a16:creationId xmlns:a16="http://schemas.microsoft.com/office/drawing/2014/main" id="{CEF76665-BB30-4B25-05BD-AB306C0A4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517" y="475789"/>
            <a:ext cx="2755738" cy="275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3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F64B-1B7B-9322-8242-F162ECD8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D4DE-9552-F8DD-17B5-9B2573A0E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 would like to perform bioimage analysis with python for confocal data.</a:t>
            </a:r>
          </a:p>
          <a:p>
            <a:pPr lvl="1"/>
            <a:r>
              <a:rPr lang="en-GB" dirty="0"/>
              <a:t>To quantify the signal intensity from each channels to </a:t>
            </a:r>
            <a:r>
              <a:rPr lang="en-GB" dirty="0" err="1"/>
              <a:t>analyze</a:t>
            </a:r>
            <a:r>
              <a:rPr lang="en-GB" dirty="0"/>
              <a:t> and compare them</a:t>
            </a:r>
          </a:p>
          <a:p>
            <a:pPr lvl="1"/>
            <a:r>
              <a:rPr lang="en-GB" dirty="0"/>
              <a:t>To determining expression levels or understanding cellular processes.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1772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B454-3ED8-4BCC-1EF9-BC077DCC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Tools&amp;Libraries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3795-4E01-8546-1169-E5238CF7E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NumPy</a:t>
            </a:r>
            <a:r>
              <a:rPr lang="en-GB" dirty="0"/>
              <a:t> – for efficient array manipulation.</a:t>
            </a:r>
          </a:p>
          <a:p>
            <a:r>
              <a:rPr lang="en-GB" b="1" dirty="0"/>
              <a:t>OpenCV (cv2)</a:t>
            </a:r>
            <a:r>
              <a:rPr lang="en-GB" dirty="0"/>
              <a:t> – for reading and manipulating images.</a:t>
            </a:r>
          </a:p>
          <a:p>
            <a:r>
              <a:rPr lang="en-GB" b="1" dirty="0"/>
              <a:t>Seaborn </a:t>
            </a:r>
            <a:r>
              <a:rPr lang="en-GB" dirty="0"/>
              <a:t>– for plotting histograms or visualizing the images.</a:t>
            </a:r>
          </a:p>
          <a:p>
            <a:r>
              <a:rPr lang="en-GB" b="1" dirty="0"/>
              <a:t>scikit-image</a:t>
            </a:r>
            <a:r>
              <a:rPr lang="en-GB" dirty="0"/>
              <a:t> – for advanced image processing techniques like segmentation.</a:t>
            </a:r>
          </a:p>
          <a:p>
            <a:r>
              <a:rPr lang="en-GB" b="1" dirty="0"/>
              <a:t>Pandas</a:t>
            </a:r>
            <a:r>
              <a:rPr lang="en-GB" dirty="0"/>
              <a:t> – for organizing and </a:t>
            </a:r>
            <a:r>
              <a:rPr lang="en-GB" dirty="0" err="1"/>
              <a:t>analyzing</a:t>
            </a:r>
            <a:r>
              <a:rPr lang="en-GB" dirty="0"/>
              <a:t> results.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4743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A650-468C-A219-66FB-FF7787B5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Overall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8616-5FA5-5A7C-08FD-16793117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Step 1</a:t>
            </a:r>
            <a:r>
              <a:rPr lang="en-GB" dirty="0"/>
              <a:t>: Load and preprocess images by convert the image into grayscale or work with separate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Step 2</a:t>
            </a:r>
            <a:r>
              <a:rPr lang="en-GB" dirty="0"/>
              <a:t>: Extraction of channels by splitting the confocal image into 3 channels (Red, Green, Blue)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Step 3</a:t>
            </a:r>
            <a:r>
              <a:rPr lang="en-GB" dirty="0"/>
              <a:t>: Quantification of signal by computing the pixel intensity or region-based methods to quantify signal from each channel which I do not know </a:t>
            </a:r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Step 4</a:t>
            </a:r>
            <a:r>
              <a:rPr lang="en-GB" dirty="0"/>
              <a:t>: Plot a visual plot to compare the signal intensities and number of positive cells for each channel to compare different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Step 5</a:t>
            </a:r>
            <a:r>
              <a:rPr lang="en-GB" dirty="0"/>
              <a:t>: Statistical Analysis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1556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AE9F-3CE2-329C-CC1D-816BF043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Pseudocode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A9BA641-8AC9-5309-884F-DBA969C7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32" y="1450034"/>
            <a:ext cx="4656859" cy="5407966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D64F141-504E-D8DF-971F-BD37C17EA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497" y="2425036"/>
            <a:ext cx="5557213" cy="282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4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D94F-C0E7-1814-1655-E82BB569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EAB4-D44E-D434-D50B-7EB60152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 would like to integrate the code that we run in Rafael’s lecture in mine like background </a:t>
            </a:r>
            <a:r>
              <a:rPr lang="en-CH"/>
              <a:t>normalization, preprocessing etc.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6130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243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-webkit-standard</vt:lpstr>
      <vt:lpstr>Aptos</vt:lpstr>
      <vt:lpstr>Aptos Display</vt:lpstr>
      <vt:lpstr>Arial</vt:lpstr>
      <vt:lpstr>Wingdings</vt:lpstr>
      <vt:lpstr>Office Theme</vt:lpstr>
      <vt:lpstr>Quantification of Confocal Image using Python</vt:lpstr>
      <vt:lpstr>Background </vt:lpstr>
      <vt:lpstr>Aim</vt:lpstr>
      <vt:lpstr>Tools&amp;Libraries </vt:lpstr>
      <vt:lpstr>Overall Workflow</vt:lpstr>
      <vt:lpstr>Pseudocode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MELIS CELIK</dc:creator>
  <cp:lastModifiedBy>MELIS CELIK</cp:lastModifiedBy>
  <cp:revision>2</cp:revision>
  <dcterms:created xsi:type="dcterms:W3CDTF">2024-10-01T17:38:57Z</dcterms:created>
  <dcterms:modified xsi:type="dcterms:W3CDTF">2024-10-01T19:12:36Z</dcterms:modified>
</cp:coreProperties>
</file>