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</p:sldIdLst>
  <p:sldSz cx="18288000" cy="9144000"/>
  <p:notesSz cx="6858000" cy="9144000"/>
  <p:defaultTextStyle>
    <a:defPPr>
      <a:defRPr lang="en-US"/>
    </a:defPPr>
    <a:lvl1pPr marL="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1pPr>
    <a:lvl2pPr marL="5715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2pPr>
    <a:lvl3pPr marL="11430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3pPr>
    <a:lvl4pPr marL="17145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4pPr>
    <a:lvl5pPr marL="22860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5pPr>
    <a:lvl6pPr marL="28575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6pPr>
    <a:lvl7pPr marL="34290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7pPr>
    <a:lvl8pPr marL="40005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8pPr>
    <a:lvl9pPr marL="45720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FF1"/>
    <a:srgbClr val="BD92DE"/>
    <a:srgbClr val="A365D1"/>
    <a:srgbClr val="ED5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57" d="100"/>
          <a:sy n="57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2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5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6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3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5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2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75E7-2201-4086-82CE-7ECB536CDC55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9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483631" y="51435"/>
            <a:ext cx="14282235" cy="9041765"/>
          </a:xfrm>
          <a:prstGeom prst="rect">
            <a:avLst/>
          </a:prstGeom>
          <a:solidFill>
            <a:srgbClr val="E2C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86670" y="-50799"/>
            <a:ext cx="8949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luster 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usage with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dripSearch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5804" y="832287"/>
            <a:ext cx="4552995" cy="7909560"/>
            <a:chOff x="2371241" y="1173991"/>
            <a:chExt cx="2397641" cy="6479993"/>
          </a:xfrm>
        </p:grpSpPr>
        <p:sp>
          <p:nvSpPr>
            <p:cNvPr id="24" name="Rectangle 23"/>
            <p:cNvSpPr/>
            <p:nvPr/>
          </p:nvSpPr>
          <p:spPr>
            <a:xfrm>
              <a:off x="2371241" y="1173991"/>
              <a:ext cx="2386739" cy="6479993"/>
            </a:xfrm>
            <a:prstGeom prst="rect">
              <a:avLst/>
            </a:prstGeom>
            <a:solidFill>
              <a:srgbClr val="BD9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82144" y="1908383"/>
              <a:ext cx="2386738" cy="128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Results directory</a:t>
              </a:r>
              <a:endParaRPr lang="en-US" sz="4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35225" y="832288"/>
            <a:ext cx="3764279" cy="7909560"/>
            <a:chOff x="2371241" y="1173991"/>
            <a:chExt cx="2399937" cy="6479993"/>
          </a:xfrm>
        </p:grpSpPr>
        <p:sp>
          <p:nvSpPr>
            <p:cNvPr id="27" name="Rectangle 26"/>
            <p:cNvSpPr/>
            <p:nvPr/>
          </p:nvSpPr>
          <p:spPr>
            <a:xfrm>
              <a:off x="2371241" y="1173991"/>
              <a:ext cx="2386739" cy="6479993"/>
            </a:xfrm>
            <a:prstGeom prst="rect">
              <a:avLst/>
            </a:prstGeom>
            <a:solidFill>
              <a:srgbClr val="BD9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84440" y="1211407"/>
              <a:ext cx="2386738" cy="529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smtClean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Compute </a:t>
              </a:r>
              <a:r>
                <a:rPr lang="en-US" sz="3600" dirty="0" smtClean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cluster</a:t>
              </a:r>
              <a:endParaRPr lang="en-US" sz="36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1004145" y="3926693"/>
            <a:ext cx="4137452" cy="194934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-Split data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-Generate N cluster scripts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292425" y="1656619"/>
            <a:ext cx="2773680" cy="194934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-Evaluate split1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-Save results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307665" y="3928750"/>
            <a:ext cx="2773680" cy="194934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-Evaluate split2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-Save results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292425" y="6701059"/>
            <a:ext cx="2788920" cy="194934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-Evaluate </a:t>
            </a:r>
            <a:r>
              <a:rPr lang="en-US" sz="28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splitN</a:t>
            </a:r>
            <a:endParaRPr lang="en-US" sz="2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-Save results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3" name="Elbow Connector 47"/>
          <p:cNvCxnSpPr/>
          <p:nvPr/>
        </p:nvCxnSpPr>
        <p:spPr>
          <a:xfrm flipV="1">
            <a:off x="5141597" y="3200742"/>
            <a:ext cx="1166068" cy="923386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47"/>
          <p:cNvCxnSpPr>
            <a:stCxn id="29" idx="3"/>
            <a:endCxn id="31" idx="1"/>
          </p:cNvCxnSpPr>
          <p:nvPr/>
        </p:nvCxnSpPr>
        <p:spPr>
          <a:xfrm>
            <a:off x="5141597" y="4901368"/>
            <a:ext cx="1166068" cy="2057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47"/>
          <p:cNvCxnSpPr/>
          <p:nvPr/>
        </p:nvCxnSpPr>
        <p:spPr>
          <a:xfrm>
            <a:off x="5141597" y="5678608"/>
            <a:ext cx="1315081" cy="1085689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7524586" y="5873187"/>
            <a:ext cx="7665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...</a:t>
            </a:r>
            <a:endParaRPr lang="en-US" sz="6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9931734" y="832287"/>
            <a:ext cx="4557355" cy="7909560"/>
            <a:chOff x="2371241" y="1173991"/>
            <a:chExt cx="2399937" cy="6479993"/>
          </a:xfrm>
        </p:grpSpPr>
        <p:sp>
          <p:nvSpPr>
            <p:cNvPr id="38" name="Rectangle 37"/>
            <p:cNvSpPr/>
            <p:nvPr/>
          </p:nvSpPr>
          <p:spPr>
            <a:xfrm>
              <a:off x="2371241" y="1173991"/>
              <a:ext cx="2386739" cy="6479993"/>
            </a:xfrm>
            <a:prstGeom prst="rect">
              <a:avLst/>
            </a:prstGeom>
            <a:solidFill>
              <a:srgbClr val="BD9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440" y="1905046"/>
              <a:ext cx="2386738" cy="128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Results directory</a:t>
              </a:r>
              <a:endParaRPr lang="en-US" sz="4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10122576" y="3926693"/>
            <a:ext cx="4160520" cy="194934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-Merge results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-Recalibrate PSMs by charge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4" name="Elbow Connector 47"/>
          <p:cNvCxnSpPr/>
          <p:nvPr/>
        </p:nvCxnSpPr>
        <p:spPr>
          <a:xfrm>
            <a:off x="9066105" y="3316408"/>
            <a:ext cx="1056471" cy="807720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7"/>
          <p:cNvCxnSpPr>
            <a:stCxn id="31" idx="3"/>
            <a:endCxn id="42" idx="1"/>
          </p:cNvCxnSpPr>
          <p:nvPr/>
        </p:nvCxnSpPr>
        <p:spPr>
          <a:xfrm flipV="1">
            <a:off x="9081345" y="4901368"/>
            <a:ext cx="1041231" cy="2057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7"/>
          <p:cNvCxnSpPr/>
          <p:nvPr/>
        </p:nvCxnSpPr>
        <p:spPr>
          <a:xfrm flipV="1">
            <a:off x="8959425" y="5678609"/>
            <a:ext cx="1163151" cy="1085688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51" idx="2"/>
          </p:cNvCxnSpPr>
          <p:nvPr/>
        </p:nvCxnSpPr>
        <p:spPr>
          <a:xfrm flipV="1">
            <a:off x="14283097" y="3698623"/>
            <a:ext cx="1512361" cy="102670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52" idx="2"/>
          </p:cNvCxnSpPr>
          <p:nvPr/>
        </p:nvCxnSpPr>
        <p:spPr>
          <a:xfrm>
            <a:off x="14283096" y="5110139"/>
            <a:ext cx="1506489" cy="51805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 Diagonal Corner Rectangle 50"/>
          <p:cNvSpPr/>
          <p:nvPr/>
        </p:nvSpPr>
        <p:spPr>
          <a:xfrm>
            <a:off x="15795457" y="3034316"/>
            <a:ext cx="2218318" cy="1328614"/>
          </a:xfrm>
          <a:prstGeom prst="round2Diag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1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Peptides</a:t>
            </a:r>
            <a:endParaRPr lang="en-US" sz="3556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Round Diagonal Corner Rectangle 51"/>
          <p:cNvSpPr/>
          <p:nvPr/>
        </p:nvSpPr>
        <p:spPr>
          <a:xfrm>
            <a:off x="15789585" y="4901368"/>
            <a:ext cx="2218318" cy="1453654"/>
          </a:xfrm>
          <a:prstGeom prst="round2Diag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1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Peptide-Spectrum Matches</a:t>
            </a:r>
          </a:p>
        </p:txBody>
      </p:sp>
    </p:spTree>
    <p:extLst>
      <p:ext uri="{BB962C8B-B14F-4D97-AF65-F5344CB8AC3E}">
        <p14:creationId xmlns:p14="http://schemas.microsoft.com/office/powerpoint/2010/main" val="41159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</TotalTime>
  <Words>48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50</cp:revision>
  <dcterms:created xsi:type="dcterms:W3CDTF">2015-06-20T00:00:48Z</dcterms:created>
  <dcterms:modified xsi:type="dcterms:W3CDTF">2016-01-04T18:53:02Z</dcterms:modified>
</cp:coreProperties>
</file>