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3716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FF1"/>
    <a:srgbClr val="BD92DE"/>
    <a:srgbClr val="A365D1"/>
    <a:srgbClr val="ED5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346836"/>
            <a:ext cx="1028700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4322446"/>
            <a:ext cx="1028700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0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438150"/>
            <a:ext cx="2957513" cy="69742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438150"/>
            <a:ext cx="8701088" cy="69742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2051686"/>
            <a:ext cx="11830050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5507356"/>
            <a:ext cx="11830050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190750"/>
            <a:ext cx="5829300" cy="52216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3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38150"/>
            <a:ext cx="1183005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2017396"/>
            <a:ext cx="5802510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3006090"/>
            <a:ext cx="5802510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017396"/>
            <a:ext cx="5831087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3006090"/>
            <a:ext cx="5831087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184911"/>
            <a:ext cx="6943725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8640"/>
            <a:ext cx="4423767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184911"/>
            <a:ext cx="6943725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468880"/>
            <a:ext cx="4423767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438150"/>
            <a:ext cx="1183005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190750"/>
            <a:ext cx="1183005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75E7-2201-4086-82CE-7ECB536CDC55}" type="datetimeFigureOut">
              <a:rPr lang="en-US" smtClean="0"/>
              <a:t>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7627621"/>
            <a:ext cx="46291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7627621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4750-8B02-4A29-AD24-9E816B4E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6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597201" y="224546"/>
            <a:ext cx="8203929" cy="7750514"/>
          </a:xfrm>
          <a:prstGeom prst="rect">
            <a:avLst/>
          </a:prstGeom>
          <a:solidFill>
            <a:srgbClr val="E2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7849227" y="1072097"/>
            <a:ext cx="2399937" cy="6479993"/>
            <a:chOff x="2371241" y="1173991"/>
            <a:chExt cx="2399937" cy="6479993"/>
          </a:xfrm>
        </p:grpSpPr>
        <p:sp>
          <p:nvSpPr>
            <p:cNvPr id="30" name="Rectangle 29"/>
            <p:cNvSpPr/>
            <p:nvPr/>
          </p:nvSpPr>
          <p:spPr>
            <a:xfrm>
              <a:off x="2371241" y="1173991"/>
              <a:ext cx="2386739" cy="6479993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84440" y="1211407"/>
              <a:ext cx="2386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Search</a:t>
              </a:r>
              <a:endParaRPr lang="en-US" sz="36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3562" y="1072098"/>
            <a:ext cx="2446829" cy="6479992"/>
            <a:chOff x="2371241" y="1173992"/>
            <a:chExt cx="2446829" cy="6479992"/>
          </a:xfrm>
        </p:grpSpPr>
        <p:sp>
          <p:nvSpPr>
            <p:cNvPr id="33" name="Rectangle 32"/>
            <p:cNvSpPr/>
            <p:nvPr/>
          </p:nvSpPr>
          <p:spPr>
            <a:xfrm>
              <a:off x="2371241" y="1173992"/>
              <a:ext cx="2386739" cy="6479992"/>
            </a:xfrm>
            <a:prstGeom prst="rect">
              <a:avLst/>
            </a:prstGeom>
            <a:solidFill>
              <a:srgbClr val="BD92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431332" y="1240872"/>
              <a:ext cx="2386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chemeClr val="bg2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Pre-search</a:t>
              </a:r>
              <a:endParaRPr lang="en-US" sz="3600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180651" y="4104939"/>
            <a:ext cx="2018499" cy="12243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dripTrain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18967" y="3110331"/>
            <a:ext cx="2018499" cy="12243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dripSearch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" name="Elbow Connector 36"/>
          <p:cNvCxnSpPr>
            <a:endCxn id="36" idx="0"/>
          </p:cNvCxnSpPr>
          <p:nvPr/>
        </p:nvCxnSpPr>
        <p:spPr>
          <a:xfrm>
            <a:off x="5199150" y="2719884"/>
            <a:ext cx="3829067" cy="390447"/>
          </a:xfrm>
          <a:prstGeom prst="bentConnector2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endCxn id="42" idx="2"/>
          </p:cNvCxnSpPr>
          <p:nvPr/>
        </p:nvCxnSpPr>
        <p:spPr>
          <a:xfrm flipV="1">
            <a:off x="10038377" y="2679819"/>
            <a:ext cx="1361125" cy="92403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endCxn id="44" idx="2"/>
          </p:cNvCxnSpPr>
          <p:nvPr/>
        </p:nvCxnSpPr>
        <p:spPr>
          <a:xfrm>
            <a:off x="10038377" y="3950183"/>
            <a:ext cx="1355840" cy="4662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Diagonal Corner Rectangle 41"/>
          <p:cNvSpPr/>
          <p:nvPr/>
        </p:nvSpPr>
        <p:spPr>
          <a:xfrm>
            <a:off x="11399502" y="2081942"/>
            <a:ext cx="1996486" cy="1195753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Peptides</a:t>
            </a:r>
            <a:endParaRPr lang="en-US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ound Diagonal Corner Rectangle 43"/>
          <p:cNvSpPr/>
          <p:nvPr/>
        </p:nvSpPr>
        <p:spPr>
          <a:xfrm>
            <a:off x="11394217" y="3762289"/>
            <a:ext cx="1996486" cy="1308289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Peptide-Spectrum Matches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Round Diagonal Corner Rectangle 44"/>
          <p:cNvSpPr/>
          <p:nvPr/>
        </p:nvSpPr>
        <p:spPr>
          <a:xfrm>
            <a:off x="5604250" y="4370947"/>
            <a:ext cx="2039109" cy="947829"/>
          </a:xfrm>
          <a:prstGeom prst="round2DiagRect">
            <a:avLst/>
          </a:pr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Learned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Parameters</a:t>
            </a:r>
            <a:endParaRPr lang="en-US" sz="3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7" name="Elbow Connector 57"/>
          <p:cNvCxnSpPr>
            <a:endCxn id="45" idx="2"/>
          </p:cNvCxnSpPr>
          <p:nvPr/>
        </p:nvCxnSpPr>
        <p:spPr>
          <a:xfrm flipV="1">
            <a:off x="5199150" y="4844862"/>
            <a:ext cx="405100" cy="27534"/>
          </a:xfrm>
          <a:prstGeom prst="straightConnector1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 Diagonal Corner Rectangle 48"/>
          <p:cNvSpPr/>
          <p:nvPr/>
        </p:nvSpPr>
        <p:spPr>
          <a:xfrm>
            <a:off x="459889" y="2047801"/>
            <a:ext cx="1996486" cy="1347467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Protein Database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ound Diagonal Corner Rectangle 49"/>
          <p:cNvSpPr/>
          <p:nvPr/>
        </p:nvSpPr>
        <p:spPr>
          <a:xfrm>
            <a:off x="379550" y="6126692"/>
            <a:ext cx="1996486" cy="1195753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MS/MS Spectra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9612" y="224546"/>
            <a:ext cx="4367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 </a:t>
            </a:r>
            <a:r>
              <a:rPr 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Toolkit</a:t>
            </a:r>
            <a:endParaRPr lang="en-US" sz="54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" name="Elbow Connector 51"/>
          <p:cNvCxnSpPr>
            <a:stCxn id="50" idx="0"/>
            <a:endCxn id="36" idx="2"/>
          </p:cNvCxnSpPr>
          <p:nvPr/>
        </p:nvCxnSpPr>
        <p:spPr>
          <a:xfrm flipV="1">
            <a:off x="2376036" y="4334698"/>
            <a:ext cx="6652181" cy="2389871"/>
          </a:xfrm>
          <a:prstGeom prst="bentConnector2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35" idx="2"/>
          </p:cNvCxnSpPr>
          <p:nvPr/>
        </p:nvCxnSpPr>
        <p:spPr>
          <a:xfrm flipV="1">
            <a:off x="2362838" y="5329306"/>
            <a:ext cx="1827063" cy="1103578"/>
          </a:xfrm>
          <a:prstGeom prst="bentConnector2">
            <a:avLst/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7" idx="0"/>
          </p:cNvCxnSpPr>
          <p:nvPr/>
        </p:nvCxnSpPr>
        <p:spPr>
          <a:xfrm>
            <a:off x="2400100" y="4785807"/>
            <a:ext cx="804615" cy="3506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 Diagonal Corner Rectangle 56"/>
          <p:cNvSpPr/>
          <p:nvPr/>
        </p:nvSpPr>
        <p:spPr>
          <a:xfrm>
            <a:off x="403614" y="4112073"/>
            <a:ext cx="1996486" cy="1347467"/>
          </a:xfrm>
          <a:prstGeom prst="round2Diag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PSM library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Elbow Connector 57"/>
          <p:cNvCxnSpPr/>
          <p:nvPr/>
        </p:nvCxnSpPr>
        <p:spPr>
          <a:xfrm flipV="1">
            <a:off x="7643359" y="4370947"/>
            <a:ext cx="830081" cy="523172"/>
          </a:xfrm>
          <a:prstGeom prst="bentConnector3">
            <a:avLst>
              <a:gd name="adj1" fmla="val 100248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172631" y="2107700"/>
            <a:ext cx="2018499" cy="12243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dripDigest</a:t>
            </a:r>
            <a:endParaRPr lang="en-US" sz="2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0" name="Elbow Connector 59"/>
          <p:cNvCxnSpPr>
            <a:stCxn id="49" idx="0"/>
            <a:endCxn id="59" idx="1"/>
          </p:cNvCxnSpPr>
          <p:nvPr/>
        </p:nvCxnSpPr>
        <p:spPr>
          <a:xfrm flipV="1">
            <a:off x="2456375" y="2719884"/>
            <a:ext cx="716256" cy="165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0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2582</TotalTime>
  <Words>18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45</cp:revision>
  <dcterms:created xsi:type="dcterms:W3CDTF">2015-06-20T00:00:48Z</dcterms:created>
  <dcterms:modified xsi:type="dcterms:W3CDTF">2016-01-10T12:18:28Z</dcterms:modified>
</cp:coreProperties>
</file>