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8288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  <a:srgbClr val="BD92DE"/>
    <a:srgbClr val="A365D1"/>
    <a:srgbClr val="ED5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46836"/>
            <a:ext cx="137160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22446"/>
            <a:ext cx="13716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38150"/>
            <a:ext cx="394335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38150"/>
            <a:ext cx="1160145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051686"/>
            <a:ext cx="157734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507356"/>
            <a:ext cx="157734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190750"/>
            <a:ext cx="77724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190750"/>
            <a:ext cx="77724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2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38150"/>
            <a:ext cx="1577340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017396"/>
            <a:ext cx="773668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006090"/>
            <a:ext cx="773668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017396"/>
            <a:ext cx="777478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006090"/>
            <a:ext cx="7774782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8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48640"/>
            <a:ext cx="5898356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184911"/>
            <a:ext cx="92583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468880"/>
            <a:ext cx="5898356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48640"/>
            <a:ext cx="5898356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184911"/>
            <a:ext cx="92583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468880"/>
            <a:ext cx="5898356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38150"/>
            <a:ext cx="157734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190750"/>
            <a:ext cx="157734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7627621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75E7-2201-4086-82CE-7ECB536CDC55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7627621"/>
            <a:ext cx="6172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7627621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449613" y="224546"/>
            <a:ext cx="12621053" cy="7750514"/>
          </a:xfrm>
          <a:prstGeom prst="rect">
            <a:avLst/>
          </a:prstGeom>
          <a:solidFill>
            <a:srgbClr val="E2C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2366516" y="1200433"/>
            <a:ext cx="2509452" cy="6479993"/>
            <a:chOff x="2386836" y="1173992"/>
            <a:chExt cx="2509452" cy="6479993"/>
          </a:xfrm>
        </p:grpSpPr>
        <p:sp>
          <p:nvSpPr>
            <p:cNvPr id="72" name="Rectangle 71"/>
            <p:cNvSpPr/>
            <p:nvPr/>
          </p:nvSpPr>
          <p:spPr>
            <a:xfrm>
              <a:off x="2447924" y="1173992"/>
              <a:ext cx="2348672" cy="6479993"/>
            </a:xfrm>
            <a:prstGeom prst="rect">
              <a:avLst/>
            </a:prstGeom>
            <a:solidFill>
              <a:srgbClr val="BD9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86836" y="1380933"/>
              <a:ext cx="2509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Post-search</a:t>
              </a:r>
              <a:endParaRPr lang="en-US" sz="36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701639" y="1200433"/>
            <a:ext cx="2399937" cy="6479993"/>
            <a:chOff x="2371241" y="1173991"/>
            <a:chExt cx="2399937" cy="6479993"/>
          </a:xfrm>
        </p:grpSpPr>
        <p:sp>
          <p:nvSpPr>
            <p:cNvPr id="75" name="Rectangle 74"/>
            <p:cNvSpPr/>
            <p:nvPr/>
          </p:nvSpPr>
          <p:spPr>
            <a:xfrm>
              <a:off x="2371241" y="1173991"/>
              <a:ext cx="2386739" cy="6479993"/>
            </a:xfrm>
            <a:prstGeom prst="rect">
              <a:avLst/>
            </a:prstGeom>
            <a:solidFill>
              <a:srgbClr val="BD9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84440" y="1419953"/>
              <a:ext cx="2386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Search</a:t>
              </a:r>
              <a:endParaRPr lang="en-US" sz="36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835974" y="1200434"/>
            <a:ext cx="2446829" cy="6479992"/>
            <a:chOff x="2371241" y="1173992"/>
            <a:chExt cx="2446829" cy="6479992"/>
          </a:xfrm>
        </p:grpSpPr>
        <p:sp>
          <p:nvSpPr>
            <p:cNvPr id="78" name="Rectangle 77"/>
            <p:cNvSpPr/>
            <p:nvPr/>
          </p:nvSpPr>
          <p:spPr>
            <a:xfrm>
              <a:off x="2371241" y="1173992"/>
              <a:ext cx="2386739" cy="6479992"/>
            </a:xfrm>
            <a:prstGeom prst="rect">
              <a:avLst/>
            </a:prstGeom>
            <a:solidFill>
              <a:srgbClr val="BD9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31332" y="1401292"/>
              <a:ext cx="2386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Pre-search</a:t>
              </a:r>
              <a:endParaRPr lang="en-US" sz="36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2984937" y="2981993"/>
            <a:ext cx="2018499" cy="12243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dripTrain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823253" y="2981993"/>
            <a:ext cx="2018499" cy="12243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dripSearch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2" name="Elbow Connector 81"/>
          <p:cNvCxnSpPr>
            <a:endCxn id="81" idx="0"/>
          </p:cNvCxnSpPr>
          <p:nvPr/>
        </p:nvCxnSpPr>
        <p:spPr>
          <a:xfrm>
            <a:off x="2321986" y="2533301"/>
            <a:ext cx="6510517" cy="448692"/>
          </a:xfrm>
          <a:prstGeom prst="bentConnector2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02" idx="0"/>
            <a:endCxn id="101" idx="1"/>
          </p:cNvCxnSpPr>
          <p:nvPr/>
        </p:nvCxnSpPr>
        <p:spPr>
          <a:xfrm>
            <a:off x="2109982" y="6864101"/>
            <a:ext cx="5734560" cy="230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12575890" y="3039797"/>
            <a:ext cx="2111486" cy="12243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Percolator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7" name="Elbow Connector 86"/>
          <p:cNvCxnSpPr>
            <a:stCxn id="86" idx="3"/>
            <a:endCxn id="89" idx="2"/>
          </p:cNvCxnSpPr>
          <p:nvPr/>
        </p:nvCxnSpPr>
        <p:spPr>
          <a:xfrm flipV="1">
            <a:off x="14687376" y="2727945"/>
            <a:ext cx="1361125" cy="92403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endCxn id="90" idx="2"/>
          </p:cNvCxnSpPr>
          <p:nvPr/>
        </p:nvCxnSpPr>
        <p:spPr>
          <a:xfrm>
            <a:off x="14687376" y="3998309"/>
            <a:ext cx="1355840" cy="46625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 Diagonal Corner Rectangle 88"/>
          <p:cNvSpPr/>
          <p:nvPr/>
        </p:nvSpPr>
        <p:spPr>
          <a:xfrm>
            <a:off x="16048501" y="2130068"/>
            <a:ext cx="1996486" cy="1195753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Peptides</a:t>
            </a:r>
            <a:endParaRPr lang="en-US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ound Diagonal Corner Rectangle 89"/>
          <p:cNvSpPr/>
          <p:nvPr/>
        </p:nvSpPr>
        <p:spPr>
          <a:xfrm>
            <a:off x="16043216" y="3810415"/>
            <a:ext cx="1996486" cy="1308289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Peptide-Spectrum Matches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Round Diagonal Corner Rectangle 90"/>
          <p:cNvSpPr/>
          <p:nvPr/>
        </p:nvSpPr>
        <p:spPr>
          <a:xfrm>
            <a:off x="5408536" y="3248001"/>
            <a:ext cx="2039109" cy="947829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Learned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Parameters</a:t>
            </a:r>
            <a:endParaRPr lang="en-US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Round Diagonal Corner Rectangle 91"/>
          <p:cNvSpPr/>
          <p:nvPr/>
        </p:nvSpPr>
        <p:spPr>
          <a:xfrm>
            <a:off x="10411266" y="2981994"/>
            <a:ext cx="1667566" cy="1343814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PSM features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3" name="Elbow Connector 57"/>
          <p:cNvCxnSpPr>
            <a:endCxn id="91" idx="2"/>
          </p:cNvCxnSpPr>
          <p:nvPr/>
        </p:nvCxnSpPr>
        <p:spPr>
          <a:xfrm flipV="1">
            <a:off x="5003436" y="3721916"/>
            <a:ext cx="405100" cy="27534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57"/>
          <p:cNvCxnSpPr/>
          <p:nvPr/>
        </p:nvCxnSpPr>
        <p:spPr>
          <a:xfrm>
            <a:off x="7447645" y="3719882"/>
            <a:ext cx="375608" cy="12714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57"/>
          <p:cNvCxnSpPr/>
          <p:nvPr/>
        </p:nvCxnSpPr>
        <p:spPr>
          <a:xfrm flipV="1">
            <a:off x="9841752" y="3719883"/>
            <a:ext cx="530604" cy="12713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57"/>
          <p:cNvCxnSpPr>
            <a:endCxn id="86" idx="1"/>
          </p:cNvCxnSpPr>
          <p:nvPr/>
        </p:nvCxnSpPr>
        <p:spPr>
          <a:xfrm>
            <a:off x="12117742" y="3651981"/>
            <a:ext cx="458148" cy="0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 Diagonal Corner Rectangle 96"/>
          <p:cNvSpPr/>
          <p:nvPr/>
        </p:nvSpPr>
        <p:spPr>
          <a:xfrm>
            <a:off x="264175" y="1454247"/>
            <a:ext cx="1996486" cy="1347467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Protein Database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Round Diagonal Corner Rectangle 97"/>
          <p:cNvSpPr/>
          <p:nvPr/>
        </p:nvSpPr>
        <p:spPr>
          <a:xfrm>
            <a:off x="183836" y="4731032"/>
            <a:ext cx="1996486" cy="1195753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MS/MS Spectra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41668" y="224546"/>
            <a:ext cx="436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DRIP toolkit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844542" y="6254223"/>
            <a:ext cx="2111486" cy="12243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dripExtract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Round Diagonal Corner Rectangle 101"/>
          <p:cNvSpPr/>
          <p:nvPr/>
        </p:nvSpPr>
        <p:spPr>
          <a:xfrm>
            <a:off x="113496" y="6190367"/>
            <a:ext cx="1996486" cy="1347467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External PSMs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3" name="Elbow Connector 102"/>
          <p:cNvCxnSpPr>
            <a:endCxn id="101" idx="0"/>
          </p:cNvCxnSpPr>
          <p:nvPr/>
        </p:nvCxnSpPr>
        <p:spPr>
          <a:xfrm>
            <a:off x="2293869" y="5651355"/>
            <a:ext cx="6606416" cy="602868"/>
          </a:xfrm>
          <a:prstGeom prst="bentConnector2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5400000" flipH="1" flipV="1">
            <a:off x="9359327" y="4956753"/>
            <a:ext cx="2523651" cy="1295659"/>
          </a:xfrm>
          <a:prstGeom prst="bentConnector3">
            <a:avLst>
              <a:gd name="adj1" fmla="val 1225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8" idx="0"/>
            <a:endCxn id="81" idx="2"/>
          </p:cNvCxnSpPr>
          <p:nvPr/>
        </p:nvCxnSpPr>
        <p:spPr>
          <a:xfrm flipV="1">
            <a:off x="2180322" y="4206360"/>
            <a:ext cx="6652181" cy="1122549"/>
          </a:xfrm>
          <a:prstGeom prst="bentConnector2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80" idx="2"/>
          </p:cNvCxnSpPr>
          <p:nvPr/>
        </p:nvCxnSpPr>
        <p:spPr>
          <a:xfrm flipV="1">
            <a:off x="2213659" y="4206360"/>
            <a:ext cx="1780528" cy="896079"/>
          </a:xfrm>
          <a:prstGeom prst="bentConnector2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0"/>
          </p:cNvCxnSpPr>
          <p:nvPr/>
        </p:nvCxnSpPr>
        <p:spPr>
          <a:xfrm>
            <a:off x="2204386" y="3743071"/>
            <a:ext cx="804615" cy="350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 Diagonal Corner Rectangle 54"/>
          <p:cNvSpPr/>
          <p:nvPr/>
        </p:nvSpPr>
        <p:spPr>
          <a:xfrm>
            <a:off x="207900" y="3069337"/>
            <a:ext cx="1996486" cy="1347467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PSM library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6034085" y="4670045"/>
            <a:ext cx="2252589" cy="1336241"/>
          </a:xfrm>
          <a:prstGeom prst="bentConnector3">
            <a:avLst>
              <a:gd name="adj1" fmla="val 99851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24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30</cp:revision>
  <dcterms:created xsi:type="dcterms:W3CDTF">2015-06-20T00:00:48Z</dcterms:created>
  <dcterms:modified xsi:type="dcterms:W3CDTF">2016-03-23T19:23:32Z</dcterms:modified>
</cp:coreProperties>
</file>