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viewProps" Target="viewProps.xml"/><Relationship Id="rId6" Type="http://schemas.openxmlformats.org/officeDocument/2006/relationships/tableStyles" Target="tableStyle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/>
          <p:nvPr/>
        </p:nvSpPr>
        <p:spPr>
          <a:xfrm>
            <a:off x="468999" y="8131916"/>
            <a:ext cx="2117725" cy="1806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53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1200" spc="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⼩</a:t>
            </a:r>
            <a:endParaRPr lang="Microsoft YaHei" altLang="Microsoft YaHei" sz="1200" dirty="0"/>
          </a:p>
          <a:p>
            <a:pPr marL="201153" algn="l" rtl="0" eaLnBrk="0">
              <a:lnSpc>
                <a:spcPts val="1369"/>
              </a:lnSpc>
              <a:spcBef>
                <a:spcPts val="1206"/>
              </a:spcBef>
              <a:tabLst>
                <a:tab pos="318134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课程复习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思考学习⽅式科学性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000" dirty="0"/>
          </a:p>
          <a:p>
            <a:pPr marL="441445" algn="l" rtl="0" eaLnBrk="0">
              <a:lnSpc>
                <a:spcPct val="90000"/>
              </a:lnSpc>
              <a:spcBef>
                <a:spcPts val="966"/>
              </a:spcBef>
              <a:tabLst/>
            </a:pP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1.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信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息论</a:t>
            </a:r>
            <a:endParaRPr lang="Microsoft YaHei" altLang="Microsoft YaHei" sz="1000" dirty="0"/>
          </a:p>
          <a:p>
            <a:pPr marL="435776" indent="373812" algn="l" rtl="0" eaLnBrk="0">
              <a:lnSpc>
                <a:spcPct val="139000"/>
              </a:lnSpc>
              <a:spcBef>
                <a:spcPts val="541"/>
              </a:spcBef>
              <a:tabLst>
                <a:tab pos="926464" algn="l"/>
              </a:tabLst>
            </a:pP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spc="-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参考书⽬，</a:t>
            </a:r>
            <a:r>
              <a:rPr sz="900" spc="-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PPT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计算机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⽹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络</a:t>
            </a:r>
            <a:endParaRPr lang="Microsoft YaHei" altLang="Microsoft YaHei" sz="1000" dirty="0"/>
          </a:p>
          <a:p>
            <a:pPr marL="435380" algn="l" rtl="0" eaLnBrk="0">
              <a:lnSpc>
                <a:spcPct val="90000"/>
              </a:lnSpc>
              <a:spcBef>
                <a:spcPts val="1034"/>
              </a:spcBef>
              <a:tabLst/>
            </a:pP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计算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智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</a:t>
            </a:r>
            <a:endParaRPr lang="Microsoft YaHei" altLang="Microsoft YaHei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600" dirty="0"/>
          </a:p>
          <a:p>
            <a:pPr marL="809589" algn="l" rtl="0" eaLnBrk="0">
              <a:lnSpc>
                <a:spcPts val="1369"/>
              </a:lnSpc>
              <a:spcBef>
                <a:spcPts val="1"/>
              </a:spcBef>
              <a:tabLst>
                <a:tab pos="928369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主讲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000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27886" y="9817758"/>
            <a:ext cx="50702" cy="507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27886" y="9077493"/>
            <a:ext cx="50702" cy="5070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19449" y="8540041"/>
            <a:ext cx="50703" cy="50703"/>
          </a:xfrm>
          <a:prstGeom prst="rect">
            <a:avLst/>
          </a:prstGeom>
        </p:spPr>
      </p:pic>
      <p:sp>
        <p:nvSpPr>
          <p:cNvPr id="5" name="textbox 5"/>
          <p:cNvSpPr/>
          <p:nvPr/>
        </p:nvSpPr>
        <p:spPr>
          <a:xfrm>
            <a:off x="773613" y="5583489"/>
            <a:ext cx="5677534" cy="408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90"/>
              </a:lnSpc>
              <a:tabLst/>
            </a:pPr>
            <a:endParaRPr lang="Arial" altLang="Arial" sz="100" dirty="0"/>
          </a:p>
          <a:p>
            <a:pPr marL="17709" indent="-5009" algn="l" rtl="0" eaLnBrk="0">
              <a:lnSpc>
                <a:spcPct val="126000"/>
              </a:lnSpc>
              <a:tabLst/>
            </a:pP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在闲暇时间，有空的话去了解学习观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---</a:t>
            </a:r>
            <a:r>
              <a:rPr sz="1000" i="1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学习⽅法</a:t>
            </a:r>
            <a:r>
              <a:rPr sz="1000" b="1" i="1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保持热情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000" b="1" i="1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1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000" b="1" i="1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i="1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学习观</a:t>
            </a:r>
            <a:r>
              <a:rPr sz="1000" b="1" i="1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)(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⽇常熏陶⾃⼰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ing)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写《任务管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理系统》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(ing)</a:t>
            </a:r>
            <a:endParaRPr lang="Arial" altLang="Arial" sz="1000" dirty="0"/>
          </a:p>
        </p:txBody>
      </p:sp>
      <p:sp>
        <p:nvSpPr>
          <p:cNvPr id="6" name="textbox 6"/>
          <p:cNvSpPr/>
          <p:nvPr/>
        </p:nvSpPr>
        <p:spPr>
          <a:xfrm>
            <a:off x="473542" y="1502594"/>
            <a:ext cx="1944370" cy="10026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6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1200" spc="5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重</a:t>
            </a:r>
            <a:r>
              <a:rPr sz="1200" spc="3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要</a:t>
            </a:r>
            <a:endParaRPr lang="Microsoft YaHei" altLang="Microsoft YaHei" sz="1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196610" algn="l" rtl="0" eaLnBrk="0">
              <a:lnSpc>
                <a:spcPct val="88000"/>
              </a:lnSpc>
              <a:spcBef>
                <a:spcPts val="310"/>
              </a:spcBef>
              <a:tabLst>
                <a:tab pos="312420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研⼀课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程</a:t>
            </a:r>
            <a:endParaRPr lang="Microsoft YaHei" altLang="Microsoft YaHei" sz="1000" dirty="0"/>
          </a:p>
          <a:p>
            <a:pPr marL="505898" algn="l" rtl="0" eaLnBrk="0">
              <a:lnSpc>
                <a:spcPts val="1369"/>
              </a:lnSpc>
              <a:spcBef>
                <a:spcPts val="818"/>
              </a:spcBef>
              <a:tabLst>
                <a:tab pos="616584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信息论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ing)</a:t>
            </a:r>
            <a:endParaRPr lang="Arial" altLang="Arial" sz="1000" dirty="0"/>
          </a:p>
          <a:p>
            <a:pPr marL="505898" algn="l" rtl="0" eaLnBrk="0">
              <a:lnSpc>
                <a:spcPts val="1369"/>
              </a:lnSpc>
              <a:spcBef>
                <a:spcPts val="228"/>
              </a:spcBef>
              <a:tabLst>
                <a:tab pos="616584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信息安全数学基础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ing)</a:t>
            </a:r>
            <a:endParaRPr lang="Arial" altLang="Arial" sz="1000" dirty="0"/>
          </a:p>
        </p:txBody>
      </p:sp>
      <p:sp>
        <p:nvSpPr>
          <p:cNvPr id="7" name="path"/>
          <p:cNvSpPr/>
          <p:nvPr/>
        </p:nvSpPr>
        <p:spPr>
          <a:xfrm>
            <a:off x="918597" y="2380571"/>
            <a:ext cx="60843" cy="60843"/>
          </a:xfrm>
          <a:custGeom>
            <a:avLst/>
            <a:gdLst/>
            <a:ahLst/>
            <a:cxnLst/>
            <a:rect l="0" t="0" r="0" b="0"/>
            <a:pathLst>
              <a:path w="95" h="95">
                <a:moveTo>
                  <a:pt x="87" y="47"/>
                </a:moveTo>
                <a:cubicBezTo>
                  <a:pt x="87" y="69"/>
                  <a:pt x="69" y="87"/>
                  <a:pt x="47" y="87"/>
                </a:cubicBezTo>
                <a:cubicBezTo>
                  <a:pt x="25" y="87"/>
                  <a:pt x="7" y="69"/>
                  <a:pt x="7" y="47"/>
                </a:cubicBezTo>
                <a:cubicBezTo>
                  <a:pt x="7" y="25"/>
                  <a:pt x="25" y="7"/>
                  <a:pt x="47" y="7"/>
                </a:cubicBezTo>
                <a:cubicBezTo>
                  <a:pt x="69" y="7"/>
                  <a:pt x="87" y="25"/>
                  <a:pt x="87" y="47"/>
                </a:cubicBezTo>
              </a:path>
            </a:pathLst>
          </a:custGeom>
          <a:noFill/>
          <a:ln w="10140" cap="flat">
            <a:miter lim="1000000"/>
            <a:solidFill>
              <a:srgbClr val="333333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path"/>
          <p:cNvSpPr/>
          <p:nvPr/>
        </p:nvSpPr>
        <p:spPr>
          <a:xfrm>
            <a:off x="918597" y="2177759"/>
            <a:ext cx="60843" cy="60843"/>
          </a:xfrm>
          <a:custGeom>
            <a:avLst/>
            <a:gdLst/>
            <a:ahLst/>
            <a:cxnLst/>
            <a:rect l="0" t="0" r="0" b="0"/>
            <a:pathLst>
              <a:path w="95" h="95">
                <a:moveTo>
                  <a:pt x="87" y="47"/>
                </a:moveTo>
                <a:cubicBezTo>
                  <a:pt x="87" y="69"/>
                  <a:pt x="69" y="87"/>
                  <a:pt x="47" y="87"/>
                </a:cubicBezTo>
                <a:cubicBezTo>
                  <a:pt x="25" y="87"/>
                  <a:pt x="7" y="69"/>
                  <a:pt x="7" y="47"/>
                </a:cubicBezTo>
                <a:cubicBezTo>
                  <a:pt x="7" y="25"/>
                  <a:pt x="25" y="7"/>
                  <a:pt x="47" y="7"/>
                </a:cubicBezTo>
                <a:cubicBezTo>
                  <a:pt x="69" y="7"/>
                  <a:pt x="87" y="25"/>
                  <a:pt x="87" y="47"/>
                </a:cubicBezTo>
              </a:path>
            </a:pathLst>
          </a:custGeom>
          <a:noFill/>
          <a:ln w="10140" cap="flat">
            <a:miter lim="1000000"/>
            <a:solidFill>
              <a:srgbClr val="333333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19449" y="1914103"/>
            <a:ext cx="50703" cy="50703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773481" y="2508582"/>
            <a:ext cx="812800" cy="7277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1532" algn="l" rtl="0" eaLnBrk="0">
              <a:lnSpc>
                <a:spcPts val="1369"/>
              </a:lnSpc>
              <a:tabLst/>
            </a:pP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⽹安能⼒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(ing)</a:t>
            </a:r>
            <a:endParaRPr lang="Arial" altLang="Arial" sz="1000" dirty="0"/>
          </a:p>
          <a:p>
            <a:pPr marL="13359" algn="l" rtl="0" eaLnBrk="0">
              <a:lnSpc>
                <a:spcPts val="1938"/>
              </a:lnSpc>
              <a:tabLst/>
            </a:pP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考托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福</a:t>
            </a:r>
            <a:endParaRPr lang="Microsoft YaHei" altLang="Microsoft YaHei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900" dirty="0"/>
          </a:p>
          <a:p>
            <a:pPr marL="12700" algn="l" rtl="0" eaLnBrk="0">
              <a:lnSpc>
                <a:spcPct val="90000"/>
              </a:lnSpc>
              <a:spcBef>
                <a:spcPts val="6"/>
              </a:spcBef>
              <a:tabLst/>
            </a:pP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研究⽅向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确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定</a:t>
            </a:r>
            <a:endParaRPr lang="Microsoft YaHei" altLang="Microsoft YaHei" sz="1000" dirty="0"/>
          </a:p>
        </p:txBody>
      </p:sp>
      <p:sp>
        <p:nvSpPr>
          <p:cNvPr id="11" name="textbox 11"/>
          <p:cNvSpPr/>
          <p:nvPr/>
        </p:nvSpPr>
        <p:spPr>
          <a:xfrm>
            <a:off x="471879" y="7384228"/>
            <a:ext cx="424180" cy="238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1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3000"/>
              </a:lnSpc>
              <a:tabLst/>
            </a:pPr>
            <a:r>
              <a:rPr sz="1500" spc="7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零</a:t>
            </a:r>
            <a:r>
              <a:rPr sz="1500" spc="6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碎</a:t>
            </a:r>
            <a:endParaRPr lang="Microsoft YaHei" altLang="Microsoft YaHei" sz="1500" dirty="0"/>
          </a:p>
        </p:txBody>
      </p:sp>
      <p:sp>
        <p:nvSpPr>
          <p:cNvPr id="12" name="textbox 12"/>
          <p:cNvSpPr/>
          <p:nvPr/>
        </p:nvSpPr>
        <p:spPr>
          <a:xfrm>
            <a:off x="471433" y="5254619"/>
            <a:ext cx="499109" cy="194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7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1200" spc="5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⾮重</a:t>
            </a:r>
            <a:r>
              <a:rPr sz="1200" spc="2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要</a:t>
            </a:r>
            <a:endParaRPr lang="Microsoft YaHei" altLang="Microsoft YaHei" sz="1200" dirty="0"/>
          </a:p>
        </p:txBody>
      </p:sp>
      <p:sp>
        <p:nvSpPr>
          <p:cNvPr id="13" name="textbox 13"/>
          <p:cNvSpPr/>
          <p:nvPr/>
        </p:nvSpPr>
        <p:spPr>
          <a:xfrm>
            <a:off x="476341" y="759773"/>
            <a:ext cx="404495" cy="234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99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1500" spc="-1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⻓</a:t>
            </a:r>
            <a:r>
              <a:rPr sz="1500" spc="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期</a:t>
            </a:r>
            <a:endParaRPr lang="Microsoft YaHei" altLang="Microsoft YaHei" sz="1500" dirty="0"/>
          </a:p>
        </p:txBody>
      </p:sp>
      <p:sp>
        <p:nvSpPr>
          <p:cNvPr id="14" name="rect"/>
          <p:cNvSpPr/>
          <p:nvPr/>
        </p:nvSpPr>
        <p:spPr>
          <a:xfrm>
            <a:off x="619449" y="5664544"/>
            <a:ext cx="50703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rect"/>
          <p:cNvSpPr/>
          <p:nvPr/>
        </p:nvSpPr>
        <p:spPr>
          <a:xfrm>
            <a:off x="619449" y="2857179"/>
            <a:ext cx="50703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rect"/>
          <p:cNvSpPr/>
          <p:nvPr/>
        </p:nvSpPr>
        <p:spPr>
          <a:xfrm>
            <a:off x="619449" y="3125906"/>
            <a:ext cx="50703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rect"/>
          <p:cNvSpPr/>
          <p:nvPr/>
        </p:nvSpPr>
        <p:spPr>
          <a:xfrm>
            <a:off x="619449" y="5867356"/>
            <a:ext cx="50703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rect"/>
          <p:cNvSpPr/>
          <p:nvPr/>
        </p:nvSpPr>
        <p:spPr>
          <a:xfrm>
            <a:off x="619449" y="2588454"/>
            <a:ext cx="50703" cy="50701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/>
          <p:nvPr/>
        </p:nvSpPr>
        <p:spPr>
          <a:xfrm>
            <a:off x="777700" y="4516422"/>
            <a:ext cx="6276975" cy="406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923"/>
              </a:lnSpc>
              <a:tabLst/>
            </a:pPr>
            <a:endParaRPr lang="Arial" altLang="Arial" sz="100" dirty="0"/>
          </a:p>
          <a:p>
            <a:pPr marL="14809" indent="-2109" algn="l" rtl="0" eaLnBrk="0">
              <a:lnSpc>
                <a:spcPct val="125000"/>
              </a:lnSpc>
              <a:tabLst/>
            </a:pP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尝试对所有的事情进⾏时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间管理，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你现在的事件管理分明有很⼤的问题。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⼤块时间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吃饭时间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寝室时间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极⼩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的零散时间等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(特别是每天归寝要做的事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1000" dirty="0"/>
          </a:p>
        </p:txBody>
      </p:sp>
      <p:sp>
        <p:nvSpPr>
          <p:cNvPr id="20" name="textbox 20"/>
          <p:cNvSpPr/>
          <p:nvPr/>
        </p:nvSpPr>
        <p:spPr>
          <a:xfrm>
            <a:off x="474029" y="6000602"/>
            <a:ext cx="1873250" cy="10617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1200" spc="5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长</a:t>
            </a:r>
            <a:r>
              <a:rPr sz="1200" spc="3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期</a:t>
            </a:r>
            <a:endParaRPr lang="Microsoft YaHei" altLang="Microsoft YaHei" sz="1200" dirty="0"/>
          </a:p>
          <a:p>
            <a:pPr marL="196123" algn="l" rtl="0" eaLnBrk="0">
              <a:lnSpc>
                <a:spcPct val="176000"/>
              </a:lnSpc>
              <a:spcBef>
                <a:spcPts val="534"/>
              </a:spcBef>
              <a:tabLst>
                <a:tab pos="313054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跑步，健身(半⻢开健身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让⾃⼰⼲净，整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⻬</a:t>
            </a:r>
            <a:endParaRPr lang="Microsoft YaHei" altLang="Microsoft YaHei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800" dirty="0"/>
          </a:p>
          <a:p>
            <a:pPr algn="l" rtl="0" eaLnBrk="0">
              <a:lnSpc>
                <a:spcPct val="7745"/>
              </a:lnSpc>
              <a:tabLst/>
            </a:pPr>
            <a:endParaRPr lang="Arial" altLang="Arial" sz="100" dirty="0"/>
          </a:p>
          <a:p>
            <a:pPr marL="196123" algn="l" rtl="0" eaLnBrk="0">
              <a:lnSpc>
                <a:spcPct val="91000"/>
              </a:lnSpc>
              <a:tabLst>
                <a:tab pos="320040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多吃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⽔果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⽜奶</a:t>
            </a:r>
            <a:endParaRPr lang="Microsoft YaHei" altLang="Microsoft YaHei" sz="1000" dirty="0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19449" y="6951293"/>
            <a:ext cx="50703" cy="5070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19449" y="6682567"/>
            <a:ext cx="50703" cy="50702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19449" y="6413840"/>
            <a:ext cx="50703" cy="50703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888384" y="576795"/>
            <a:ext cx="1266189" cy="851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369"/>
              </a:lnSpc>
              <a:tabLst/>
            </a:pP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信息安全基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础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(ing)</a:t>
            </a:r>
            <a:endParaRPr lang="Arial" altLang="Arial" sz="1000" dirty="0"/>
          </a:p>
          <a:p>
            <a:pPr marL="390204" algn="l" rtl="0" eaLnBrk="0">
              <a:lnSpc>
                <a:spcPct val="90000"/>
              </a:lnSpc>
              <a:spcBef>
                <a:spcPts val="965"/>
              </a:spcBef>
              <a:tabLst>
                <a:tab pos="509269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进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度</a:t>
            </a:r>
            <a:endParaRPr lang="Microsoft YaHei" altLang="Microsoft YaHei" sz="1000" dirty="0"/>
          </a:p>
          <a:p>
            <a:pPr marL="390204" algn="l" rtl="0" eaLnBrk="0">
              <a:lnSpc>
                <a:spcPct val="81000"/>
              </a:lnSpc>
              <a:spcBef>
                <a:spcPts val="518"/>
              </a:spcBef>
              <a:tabLst>
                <a:tab pos="506094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作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业</a:t>
            </a:r>
            <a:endParaRPr lang="Microsoft YaHei" altLang="Microsoft YaHei" sz="1000" dirty="0"/>
          </a:p>
          <a:p>
            <a:pPr marL="18500" algn="l" rtl="0" eaLnBrk="0">
              <a:lnSpc>
                <a:spcPts val="1596"/>
              </a:lnSpc>
              <a:tabLst/>
            </a:pP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操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作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系统</a:t>
            </a:r>
            <a:endParaRPr lang="Microsoft YaHei" altLang="Microsoft YaHei" sz="1000" dirty="0"/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227886" y="1128206"/>
            <a:ext cx="50702" cy="50703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227886" y="925393"/>
            <a:ext cx="50702" cy="50703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470297" y="3916057"/>
            <a:ext cx="1901189" cy="5219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95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3000"/>
              </a:lnSpc>
              <a:tabLst/>
            </a:pPr>
            <a:r>
              <a:rPr sz="1200" spc="3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大</a:t>
            </a:r>
            <a:endParaRPr lang="Microsoft YaHei" altLang="Microsoft YaHei" sz="12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200" dirty="0"/>
          </a:p>
          <a:p>
            <a:pPr algn="l" rtl="0" eaLnBrk="0">
              <a:lnSpc>
                <a:spcPct val="6384"/>
              </a:lnSpc>
              <a:tabLst/>
            </a:pPr>
            <a:endParaRPr lang="Arial" altLang="Arial" sz="100" dirty="0"/>
          </a:p>
          <a:p>
            <a:pPr marL="199855" algn="l" rtl="0" eaLnBrk="0">
              <a:lnSpc>
                <a:spcPct val="90000"/>
              </a:lnSpc>
              <a:tabLst>
                <a:tab pos="316229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⼤块、零碎、杂糅时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间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管理</a:t>
            </a:r>
            <a:endParaRPr lang="Microsoft YaHei" altLang="Microsoft YaHei" sz="1000" dirty="0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19449" y="4328201"/>
            <a:ext cx="50703" cy="50703"/>
          </a:xfrm>
          <a:prstGeom prst="rect">
            <a:avLst/>
          </a:prstGeom>
        </p:spPr>
      </p:pic>
      <p:sp>
        <p:nvSpPr>
          <p:cNvPr id="29" name="textbox 29"/>
          <p:cNvSpPr/>
          <p:nvPr/>
        </p:nvSpPr>
        <p:spPr>
          <a:xfrm>
            <a:off x="1382050" y="1547952"/>
            <a:ext cx="812165" cy="6997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551"/>
              </a:lnSpc>
              <a:tabLst/>
            </a:pPr>
            <a:endParaRPr lang="Arial" altLang="Arial" sz="100" dirty="0"/>
          </a:p>
          <a:p>
            <a:pPr marL="17182" algn="l" rtl="0" eaLnBrk="0">
              <a:lnSpc>
                <a:spcPct val="90000"/>
              </a:lnSpc>
              <a:tabLst/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实验</a:t>
            </a:r>
            <a:endParaRPr lang="Microsoft YaHei" altLang="Microsoft YaHei" sz="1000" dirty="0"/>
          </a:p>
          <a:p>
            <a:pPr marL="12700" algn="l" rtl="0" eaLnBrk="0">
              <a:lnSpc>
                <a:spcPct val="90000"/>
              </a:lnSpc>
              <a:spcBef>
                <a:spcPts val="1042"/>
              </a:spcBef>
              <a:tabLst/>
            </a:pP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作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业</a:t>
            </a:r>
            <a:endParaRPr lang="Microsoft YaHei" altLang="Microsoft YaHei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800" dirty="0"/>
          </a:p>
          <a:p>
            <a:pPr marL="13622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详细情况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讨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论</a:t>
            </a:r>
            <a:endParaRPr lang="Microsoft YaHei" altLang="Microsoft YaHei" sz="1000" dirty="0"/>
          </a:p>
        </p:txBody>
      </p:sp>
      <p:sp>
        <p:nvSpPr>
          <p:cNvPr id="30" name="rect"/>
          <p:cNvSpPr/>
          <p:nvPr/>
        </p:nvSpPr>
        <p:spPr>
          <a:xfrm>
            <a:off x="1227886" y="1599744"/>
            <a:ext cx="50702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rect"/>
          <p:cNvSpPr/>
          <p:nvPr/>
        </p:nvSpPr>
        <p:spPr>
          <a:xfrm>
            <a:off x="1227886" y="2137195"/>
            <a:ext cx="50702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rect"/>
          <p:cNvSpPr/>
          <p:nvPr/>
        </p:nvSpPr>
        <p:spPr>
          <a:xfrm>
            <a:off x="1227886" y="1868470"/>
            <a:ext cx="50702" cy="50702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77481" y="1265104"/>
            <a:ext cx="6601537" cy="4953688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470054" y="6321456"/>
            <a:ext cx="2207895" cy="199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369"/>
              </a:lnSpc>
              <a:tabLst/>
            </a:pP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事件管理还可以分为交互和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⾮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交互？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000" dirty="0"/>
          </a:p>
        </p:txBody>
      </p:sp>
      <p:sp>
        <p:nvSpPr>
          <p:cNvPr id="35" name="textbox 35"/>
          <p:cNvSpPr/>
          <p:nvPr/>
        </p:nvSpPr>
        <p:spPr>
          <a:xfrm>
            <a:off x="469161" y="934236"/>
            <a:ext cx="67055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57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1200" spc="7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做事原</a:t>
            </a:r>
            <a:r>
              <a:rPr sz="1200" spc="6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则</a:t>
            </a:r>
            <a:endParaRPr lang="Microsoft YaHei" altLang="Microsoft YaHei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2023-09-25T16:05:08</vt:filetime>
  </property>
  <property fmtid="{D5CDD505-2E9C-101B-9397-08002B2CF9AE}" pid="4" name="UsrData">
    <vt:lpwstr>65113f2e06bb17001f13d965</vt:lpwstr>
  </property>
</Properties>
</file>