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258" y="6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411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13000" y="1994535"/>
            <a:ext cx="431800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79900" y="1974214"/>
            <a:ext cx="4650105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nginx/xxx" TargetMode="External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12" Type="http://schemas.openxmlformats.org/officeDocument/2006/relationships/image" Target="../media/image6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ginx/api/xxx" TargetMode="External"/><Relationship Id="rId11" Type="http://schemas.openxmlformats.org/officeDocument/2006/relationships/image" Target="../media/image67.png"/><Relationship Id="rId5" Type="http://schemas.openxmlformats.org/officeDocument/2006/relationships/image" Target="../media/image63.png"/><Relationship Id="rId10" Type="http://schemas.openxmlformats.org/officeDocument/2006/relationships/image" Target="../media/image66.png"/><Relationship Id="rId4" Type="http://schemas.openxmlformats.org/officeDocument/2006/relationships/image" Target="../media/image62.png"/><Relationship Id="rId9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image" Target="../media/image69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image" Target="../media/image10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jp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jp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jp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jpg"/><Relationship Id="rId20" Type="http://schemas.openxmlformats.org/officeDocument/2006/relationships/image" Target="../media/image21.jp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jpg"/><Relationship Id="rId23" Type="http://schemas.openxmlformats.org/officeDocument/2006/relationships/image" Target="../media/image24.png"/><Relationship Id="rId28" Type="http://schemas.openxmlformats.org/officeDocument/2006/relationships/image" Target="../media/image29.jp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g"/><Relationship Id="rId22" Type="http://schemas.openxmlformats.org/officeDocument/2006/relationships/image" Target="../media/image23.png"/><Relationship Id="rId27" Type="http://schemas.openxmlformats.org/officeDocument/2006/relationships/image" Target="../media/image28.jp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image" Target="../media/image116.png"/><Relationship Id="rId16" Type="http://schemas.openxmlformats.org/officeDocument/2006/relationships/image" Target="../media/image1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jpg"/><Relationship Id="rId11" Type="http://schemas.openxmlformats.org/officeDocument/2006/relationships/image" Target="../media/image125.png"/><Relationship Id="rId5" Type="http://schemas.openxmlformats.org/officeDocument/2006/relationships/image" Target="../media/image119.jp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jpg"/><Relationship Id="rId2" Type="http://schemas.openxmlformats.org/officeDocument/2006/relationships/image" Target="../media/image13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jp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jp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image" Target="../media/image17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jpg"/><Relationship Id="rId2" Type="http://schemas.openxmlformats.org/officeDocument/2006/relationships/image" Target="../media/image177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6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jpg"/><Relationship Id="rId2" Type="http://schemas.openxmlformats.org/officeDocument/2006/relationships/image" Target="../media/image185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jp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jp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Relationship Id="rId9" Type="http://schemas.openxmlformats.org/officeDocument/2006/relationships/image" Target="../media/image20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207.png"/><Relationship Id="rId7" Type="http://schemas.openxmlformats.org/officeDocument/2006/relationships/image" Target="../media/image211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9.png"/><Relationship Id="rId4" Type="http://schemas.openxmlformats.org/officeDocument/2006/relationships/image" Target="../media/image208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6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hyperlink" Target="http://497n86m7k7.52http.net/" TargetMode="Externa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2.png"/><Relationship Id="rId5" Type="http://schemas.openxmlformats.org/officeDocument/2006/relationships/image" Target="../media/image221.png"/><Relationship Id="rId4" Type="http://schemas.openxmlformats.org/officeDocument/2006/relationships/image" Target="../media/image220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3" Type="http://schemas.openxmlformats.org/officeDocument/2006/relationships/image" Target="../media/image228.png"/><Relationship Id="rId7" Type="http://schemas.openxmlformats.org/officeDocument/2006/relationships/image" Target="../media/image232.png"/><Relationship Id="rId2" Type="http://schemas.openxmlformats.org/officeDocument/2006/relationships/image" Target="../media/image22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1.png"/><Relationship Id="rId5" Type="http://schemas.openxmlformats.org/officeDocument/2006/relationships/image" Target="../media/image230.png"/><Relationship Id="rId4" Type="http://schemas.openxmlformats.org/officeDocument/2006/relationships/image" Target="../media/image229.png"/><Relationship Id="rId9" Type="http://schemas.openxmlformats.org/officeDocument/2006/relationships/image" Target="../media/image2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100"/>
              </a:spcBef>
            </a:pPr>
            <a:r>
              <a:rPr dirty="0"/>
              <a:t>分布式基础篇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3275" y="31013"/>
            <a:ext cx="1804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前端技术栈类</a:t>
            </a:r>
            <a:r>
              <a:rPr sz="2000" spc="5" dirty="0"/>
              <a:t>比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8254" y="3759834"/>
            <a:ext cx="1385570" cy="565785"/>
            <a:chOff x="8254" y="3759834"/>
            <a:chExt cx="1385570" cy="565785"/>
          </a:xfrm>
        </p:grpSpPr>
        <p:sp>
          <p:nvSpPr>
            <p:cNvPr id="4" name="object 4"/>
            <p:cNvSpPr/>
            <p:nvPr/>
          </p:nvSpPr>
          <p:spPr>
            <a:xfrm>
              <a:off x="15239" y="3765803"/>
              <a:ext cx="1371600" cy="553720"/>
            </a:xfrm>
            <a:custGeom>
              <a:avLst/>
              <a:gdLst/>
              <a:ahLst/>
              <a:cxnLst/>
              <a:rect l="l" t="t" r="r" b="b"/>
              <a:pathLst>
                <a:path w="1371600" h="553720">
                  <a:moveTo>
                    <a:pt x="1371600" y="553212"/>
                  </a:moveTo>
                  <a:lnTo>
                    <a:pt x="0" y="553212"/>
                  </a:lnTo>
                  <a:lnTo>
                    <a:pt x="0" y="0"/>
                  </a:lnTo>
                  <a:lnTo>
                    <a:pt x="1371600" y="0"/>
                  </a:lnTo>
                  <a:lnTo>
                    <a:pt x="1371600" y="553212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54" y="3759834"/>
              <a:ext cx="1385570" cy="565785"/>
            </a:xfrm>
            <a:custGeom>
              <a:avLst/>
              <a:gdLst/>
              <a:ahLst/>
              <a:cxnLst/>
              <a:rect l="l" t="t" r="r" b="b"/>
              <a:pathLst>
                <a:path w="1385570" h="565785">
                  <a:moveTo>
                    <a:pt x="1385138" y="565708"/>
                  </a:moveTo>
                  <a:lnTo>
                    <a:pt x="0" y="565708"/>
                  </a:lnTo>
                  <a:lnTo>
                    <a:pt x="0" y="0"/>
                  </a:lnTo>
                  <a:lnTo>
                    <a:pt x="1385138" y="0"/>
                  </a:lnTo>
                  <a:lnTo>
                    <a:pt x="1385138" y="6350"/>
                  </a:lnTo>
                  <a:lnTo>
                    <a:pt x="12699" y="6350"/>
                  </a:lnTo>
                  <a:lnTo>
                    <a:pt x="6349" y="12700"/>
                  </a:lnTo>
                  <a:lnTo>
                    <a:pt x="12699" y="12700"/>
                  </a:lnTo>
                  <a:lnTo>
                    <a:pt x="12699" y="553008"/>
                  </a:lnTo>
                  <a:lnTo>
                    <a:pt x="6349" y="553008"/>
                  </a:lnTo>
                  <a:lnTo>
                    <a:pt x="12699" y="559358"/>
                  </a:lnTo>
                  <a:lnTo>
                    <a:pt x="1385138" y="559358"/>
                  </a:lnTo>
                  <a:lnTo>
                    <a:pt x="1385138" y="565708"/>
                  </a:lnTo>
                  <a:close/>
                </a:path>
                <a:path w="1385570" h="565785">
                  <a:moveTo>
                    <a:pt x="12699" y="12700"/>
                  </a:moveTo>
                  <a:lnTo>
                    <a:pt x="6349" y="12700"/>
                  </a:lnTo>
                  <a:lnTo>
                    <a:pt x="12699" y="6350"/>
                  </a:lnTo>
                  <a:lnTo>
                    <a:pt x="12699" y="12700"/>
                  </a:lnTo>
                  <a:close/>
                </a:path>
                <a:path w="1385570" h="565785">
                  <a:moveTo>
                    <a:pt x="1372438" y="12700"/>
                  </a:moveTo>
                  <a:lnTo>
                    <a:pt x="12699" y="12700"/>
                  </a:lnTo>
                  <a:lnTo>
                    <a:pt x="12699" y="6350"/>
                  </a:lnTo>
                  <a:lnTo>
                    <a:pt x="1372438" y="6350"/>
                  </a:lnTo>
                  <a:lnTo>
                    <a:pt x="1372438" y="12700"/>
                  </a:lnTo>
                  <a:close/>
                </a:path>
                <a:path w="1385570" h="565785">
                  <a:moveTo>
                    <a:pt x="1372438" y="559358"/>
                  </a:moveTo>
                  <a:lnTo>
                    <a:pt x="1372438" y="6350"/>
                  </a:lnTo>
                  <a:lnTo>
                    <a:pt x="1378788" y="12700"/>
                  </a:lnTo>
                  <a:lnTo>
                    <a:pt x="1385138" y="12700"/>
                  </a:lnTo>
                  <a:lnTo>
                    <a:pt x="1385138" y="553008"/>
                  </a:lnTo>
                  <a:lnTo>
                    <a:pt x="1378788" y="553008"/>
                  </a:lnTo>
                  <a:lnTo>
                    <a:pt x="1372438" y="559358"/>
                  </a:lnTo>
                  <a:close/>
                </a:path>
                <a:path w="1385570" h="565785">
                  <a:moveTo>
                    <a:pt x="1385138" y="12700"/>
                  </a:moveTo>
                  <a:lnTo>
                    <a:pt x="1378788" y="12700"/>
                  </a:lnTo>
                  <a:lnTo>
                    <a:pt x="1372438" y="6350"/>
                  </a:lnTo>
                  <a:lnTo>
                    <a:pt x="1385138" y="6350"/>
                  </a:lnTo>
                  <a:lnTo>
                    <a:pt x="1385138" y="12700"/>
                  </a:lnTo>
                  <a:close/>
                </a:path>
                <a:path w="1385570" h="565785">
                  <a:moveTo>
                    <a:pt x="12699" y="559358"/>
                  </a:moveTo>
                  <a:lnTo>
                    <a:pt x="6349" y="553008"/>
                  </a:lnTo>
                  <a:lnTo>
                    <a:pt x="12699" y="553008"/>
                  </a:lnTo>
                  <a:lnTo>
                    <a:pt x="12699" y="559358"/>
                  </a:lnTo>
                  <a:close/>
                </a:path>
                <a:path w="1385570" h="565785">
                  <a:moveTo>
                    <a:pt x="1372438" y="559358"/>
                  </a:moveTo>
                  <a:lnTo>
                    <a:pt x="12699" y="559358"/>
                  </a:lnTo>
                  <a:lnTo>
                    <a:pt x="12699" y="553008"/>
                  </a:lnTo>
                  <a:lnTo>
                    <a:pt x="1372438" y="553008"/>
                  </a:lnTo>
                  <a:lnTo>
                    <a:pt x="1372438" y="559358"/>
                  </a:lnTo>
                  <a:close/>
                </a:path>
                <a:path w="1385570" h="565785">
                  <a:moveTo>
                    <a:pt x="1385138" y="559358"/>
                  </a:moveTo>
                  <a:lnTo>
                    <a:pt x="1372438" y="559358"/>
                  </a:lnTo>
                  <a:lnTo>
                    <a:pt x="1378788" y="553008"/>
                  </a:lnTo>
                  <a:lnTo>
                    <a:pt x="1385138" y="553008"/>
                  </a:lnTo>
                  <a:lnTo>
                    <a:pt x="1385138" y="559358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5254" y="3806825"/>
            <a:ext cx="11315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6449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Java  jdk8,9,10,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1..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49793" y="3760508"/>
            <a:ext cx="1794510" cy="565785"/>
            <a:chOff x="1749793" y="3760508"/>
            <a:chExt cx="1794510" cy="565785"/>
          </a:xfrm>
        </p:grpSpPr>
        <p:sp>
          <p:nvSpPr>
            <p:cNvPr id="8" name="object 8"/>
            <p:cNvSpPr/>
            <p:nvPr/>
          </p:nvSpPr>
          <p:spPr>
            <a:xfrm>
              <a:off x="1755648" y="3767327"/>
              <a:ext cx="1781810" cy="553720"/>
            </a:xfrm>
            <a:custGeom>
              <a:avLst/>
              <a:gdLst/>
              <a:ahLst/>
              <a:cxnLst/>
              <a:rect l="l" t="t" r="r" b="b"/>
              <a:pathLst>
                <a:path w="1781810" h="553720">
                  <a:moveTo>
                    <a:pt x="1781555" y="553212"/>
                  </a:moveTo>
                  <a:lnTo>
                    <a:pt x="0" y="553212"/>
                  </a:lnTo>
                  <a:lnTo>
                    <a:pt x="0" y="0"/>
                  </a:lnTo>
                  <a:lnTo>
                    <a:pt x="1781555" y="0"/>
                  </a:lnTo>
                  <a:lnTo>
                    <a:pt x="1781555" y="553212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49793" y="3760508"/>
              <a:ext cx="1794510" cy="565785"/>
            </a:xfrm>
            <a:custGeom>
              <a:avLst/>
              <a:gdLst/>
              <a:ahLst/>
              <a:cxnLst/>
              <a:rect l="l" t="t" r="r" b="b"/>
              <a:pathLst>
                <a:path w="1794510" h="565785">
                  <a:moveTo>
                    <a:pt x="1794421" y="565708"/>
                  </a:moveTo>
                  <a:lnTo>
                    <a:pt x="0" y="565708"/>
                  </a:lnTo>
                  <a:lnTo>
                    <a:pt x="0" y="0"/>
                  </a:lnTo>
                  <a:lnTo>
                    <a:pt x="1794421" y="0"/>
                  </a:lnTo>
                  <a:lnTo>
                    <a:pt x="1794421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53008"/>
                  </a:lnTo>
                  <a:lnTo>
                    <a:pt x="6350" y="553008"/>
                  </a:lnTo>
                  <a:lnTo>
                    <a:pt x="12700" y="559358"/>
                  </a:lnTo>
                  <a:lnTo>
                    <a:pt x="1794421" y="559358"/>
                  </a:lnTo>
                  <a:lnTo>
                    <a:pt x="1794421" y="565708"/>
                  </a:lnTo>
                  <a:close/>
                </a:path>
                <a:path w="1794510" h="56578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794510" h="565785">
                  <a:moveTo>
                    <a:pt x="1781721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781721" y="6350"/>
                  </a:lnTo>
                  <a:lnTo>
                    <a:pt x="1781721" y="12700"/>
                  </a:lnTo>
                  <a:close/>
                </a:path>
                <a:path w="1794510" h="565785">
                  <a:moveTo>
                    <a:pt x="1781721" y="559358"/>
                  </a:moveTo>
                  <a:lnTo>
                    <a:pt x="1781721" y="6350"/>
                  </a:lnTo>
                  <a:lnTo>
                    <a:pt x="1788071" y="12700"/>
                  </a:lnTo>
                  <a:lnTo>
                    <a:pt x="1794421" y="12700"/>
                  </a:lnTo>
                  <a:lnTo>
                    <a:pt x="1794421" y="553008"/>
                  </a:lnTo>
                  <a:lnTo>
                    <a:pt x="1788071" y="553008"/>
                  </a:lnTo>
                  <a:lnTo>
                    <a:pt x="1781721" y="559358"/>
                  </a:lnTo>
                  <a:close/>
                </a:path>
                <a:path w="1794510" h="565785">
                  <a:moveTo>
                    <a:pt x="1794421" y="12700"/>
                  </a:moveTo>
                  <a:lnTo>
                    <a:pt x="1788071" y="12700"/>
                  </a:lnTo>
                  <a:lnTo>
                    <a:pt x="1781721" y="6350"/>
                  </a:lnTo>
                  <a:lnTo>
                    <a:pt x="1794421" y="6350"/>
                  </a:lnTo>
                  <a:lnTo>
                    <a:pt x="1794421" y="12700"/>
                  </a:lnTo>
                  <a:close/>
                </a:path>
                <a:path w="1794510" h="565785">
                  <a:moveTo>
                    <a:pt x="12700" y="559358"/>
                  </a:moveTo>
                  <a:lnTo>
                    <a:pt x="6350" y="553008"/>
                  </a:lnTo>
                  <a:lnTo>
                    <a:pt x="12700" y="553008"/>
                  </a:lnTo>
                  <a:lnTo>
                    <a:pt x="12700" y="559358"/>
                  </a:lnTo>
                  <a:close/>
                </a:path>
                <a:path w="1794510" h="565785">
                  <a:moveTo>
                    <a:pt x="1781721" y="559358"/>
                  </a:moveTo>
                  <a:lnTo>
                    <a:pt x="12700" y="559358"/>
                  </a:lnTo>
                  <a:lnTo>
                    <a:pt x="12700" y="553008"/>
                  </a:lnTo>
                  <a:lnTo>
                    <a:pt x="1781721" y="553008"/>
                  </a:lnTo>
                  <a:lnTo>
                    <a:pt x="1781721" y="559358"/>
                  </a:lnTo>
                  <a:close/>
                </a:path>
                <a:path w="1794510" h="565785">
                  <a:moveTo>
                    <a:pt x="1794421" y="559358"/>
                  </a:moveTo>
                  <a:lnTo>
                    <a:pt x="1781721" y="559358"/>
                  </a:lnTo>
                  <a:lnTo>
                    <a:pt x="1788071" y="553008"/>
                  </a:lnTo>
                  <a:lnTo>
                    <a:pt x="1794421" y="553008"/>
                  </a:lnTo>
                  <a:lnTo>
                    <a:pt x="1794421" y="559358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5913" y="3698912"/>
            <a:ext cx="381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框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架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9053" y="3912273"/>
            <a:ext cx="935355" cy="4483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108585">
              <a:lnSpc>
                <a:spcPts val="1639"/>
              </a:lnSpc>
              <a:spcBef>
                <a:spcPts val="19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、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00614" y="3761181"/>
            <a:ext cx="1794510" cy="565785"/>
            <a:chOff x="3900614" y="3761181"/>
            <a:chExt cx="1794510" cy="565785"/>
          </a:xfrm>
        </p:grpSpPr>
        <p:sp>
          <p:nvSpPr>
            <p:cNvPr id="13" name="object 13"/>
            <p:cNvSpPr/>
            <p:nvPr/>
          </p:nvSpPr>
          <p:spPr>
            <a:xfrm>
              <a:off x="3907536" y="3767328"/>
              <a:ext cx="1781810" cy="553720"/>
            </a:xfrm>
            <a:custGeom>
              <a:avLst/>
              <a:gdLst/>
              <a:ahLst/>
              <a:cxnLst/>
              <a:rect l="l" t="t" r="r" b="b"/>
              <a:pathLst>
                <a:path w="1781810" h="553720">
                  <a:moveTo>
                    <a:pt x="1781556" y="553212"/>
                  </a:moveTo>
                  <a:lnTo>
                    <a:pt x="0" y="553212"/>
                  </a:lnTo>
                  <a:lnTo>
                    <a:pt x="0" y="0"/>
                  </a:lnTo>
                  <a:lnTo>
                    <a:pt x="1781556" y="0"/>
                  </a:lnTo>
                  <a:lnTo>
                    <a:pt x="1781556" y="553212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00614" y="3761181"/>
              <a:ext cx="1794510" cy="565785"/>
            </a:xfrm>
            <a:custGeom>
              <a:avLst/>
              <a:gdLst/>
              <a:ahLst/>
              <a:cxnLst/>
              <a:rect l="l" t="t" r="r" b="b"/>
              <a:pathLst>
                <a:path w="1794510" h="565785">
                  <a:moveTo>
                    <a:pt x="1794421" y="565708"/>
                  </a:moveTo>
                  <a:lnTo>
                    <a:pt x="0" y="565708"/>
                  </a:lnTo>
                  <a:lnTo>
                    <a:pt x="0" y="0"/>
                  </a:lnTo>
                  <a:lnTo>
                    <a:pt x="1794421" y="0"/>
                  </a:lnTo>
                  <a:lnTo>
                    <a:pt x="1794421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53008"/>
                  </a:lnTo>
                  <a:lnTo>
                    <a:pt x="6350" y="553008"/>
                  </a:lnTo>
                  <a:lnTo>
                    <a:pt x="12700" y="559358"/>
                  </a:lnTo>
                  <a:lnTo>
                    <a:pt x="1794421" y="559358"/>
                  </a:lnTo>
                  <a:lnTo>
                    <a:pt x="1794421" y="565708"/>
                  </a:lnTo>
                  <a:close/>
                </a:path>
                <a:path w="1794510" h="56578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794510" h="565785">
                  <a:moveTo>
                    <a:pt x="1781721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781721" y="6350"/>
                  </a:lnTo>
                  <a:lnTo>
                    <a:pt x="1781721" y="12700"/>
                  </a:lnTo>
                  <a:close/>
                </a:path>
                <a:path w="1794510" h="565785">
                  <a:moveTo>
                    <a:pt x="1781721" y="559358"/>
                  </a:moveTo>
                  <a:lnTo>
                    <a:pt x="1781721" y="6350"/>
                  </a:lnTo>
                  <a:lnTo>
                    <a:pt x="1788071" y="12700"/>
                  </a:lnTo>
                  <a:lnTo>
                    <a:pt x="1794421" y="12700"/>
                  </a:lnTo>
                  <a:lnTo>
                    <a:pt x="1794421" y="553008"/>
                  </a:lnTo>
                  <a:lnTo>
                    <a:pt x="1788071" y="553008"/>
                  </a:lnTo>
                  <a:lnTo>
                    <a:pt x="1781721" y="559358"/>
                  </a:lnTo>
                  <a:close/>
                </a:path>
                <a:path w="1794510" h="565785">
                  <a:moveTo>
                    <a:pt x="1794421" y="12700"/>
                  </a:moveTo>
                  <a:lnTo>
                    <a:pt x="1788071" y="12700"/>
                  </a:lnTo>
                  <a:lnTo>
                    <a:pt x="1781721" y="6350"/>
                  </a:lnTo>
                  <a:lnTo>
                    <a:pt x="1794421" y="6350"/>
                  </a:lnTo>
                  <a:lnTo>
                    <a:pt x="1794421" y="12700"/>
                  </a:lnTo>
                  <a:close/>
                </a:path>
                <a:path w="1794510" h="565785">
                  <a:moveTo>
                    <a:pt x="12700" y="559358"/>
                  </a:moveTo>
                  <a:lnTo>
                    <a:pt x="6350" y="553008"/>
                  </a:lnTo>
                  <a:lnTo>
                    <a:pt x="12700" y="553008"/>
                  </a:lnTo>
                  <a:lnTo>
                    <a:pt x="12700" y="559358"/>
                  </a:lnTo>
                  <a:close/>
                </a:path>
                <a:path w="1794510" h="565785">
                  <a:moveTo>
                    <a:pt x="1781721" y="559358"/>
                  </a:moveTo>
                  <a:lnTo>
                    <a:pt x="12700" y="559358"/>
                  </a:lnTo>
                  <a:lnTo>
                    <a:pt x="12700" y="553008"/>
                  </a:lnTo>
                  <a:lnTo>
                    <a:pt x="1781721" y="553008"/>
                  </a:lnTo>
                  <a:lnTo>
                    <a:pt x="1781721" y="559358"/>
                  </a:lnTo>
                  <a:close/>
                </a:path>
                <a:path w="1794510" h="565785">
                  <a:moveTo>
                    <a:pt x="1794421" y="559358"/>
                  </a:moveTo>
                  <a:lnTo>
                    <a:pt x="1781721" y="559358"/>
                  </a:lnTo>
                  <a:lnTo>
                    <a:pt x="1788071" y="553008"/>
                  </a:lnTo>
                  <a:lnTo>
                    <a:pt x="1794421" y="553008"/>
                  </a:lnTo>
                  <a:lnTo>
                    <a:pt x="1794421" y="559358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07535" y="3767328"/>
            <a:ext cx="1781810" cy="55372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ts val="1660"/>
              </a:lnSpc>
              <a:spcBef>
                <a:spcPts val="4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工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具</a:t>
            </a:r>
            <a:endParaRPr sz="1400">
              <a:latin typeface="UKIJ CJK"/>
              <a:cs typeface="UKIJ CJK"/>
            </a:endParaRPr>
          </a:p>
          <a:p>
            <a:pPr algn="ctr">
              <a:lnSpc>
                <a:spcPts val="166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idea,eclipse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51435" y="3761854"/>
            <a:ext cx="1333500" cy="565150"/>
            <a:chOff x="6051435" y="3761854"/>
            <a:chExt cx="1333500" cy="565150"/>
          </a:xfrm>
        </p:grpSpPr>
        <p:sp>
          <p:nvSpPr>
            <p:cNvPr id="17" name="object 17"/>
            <p:cNvSpPr/>
            <p:nvPr/>
          </p:nvSpPr>
          <p:spPr>
            <a:xfrm>
              <a:off x="6057899" y="3768852"/>
              <a:ext cx="1320165" cy="551815"/>
            </a:xfrm>
            <a:custGeom>
              <a:avLst/>
              <a:gdLst/>
              <a:ahLst/>
              <a:cxnLst/>
              <a:rect l="l" t="t" r="r" b="b"/>
              <a:pathLst>
                <a:path w="1320165" h="551814">
                  <a:moveTo>
                    <a:pt x="1319783" y="551688"/>
                  </a:moveTo>
                  <a:lnTo>
                    <a:pt x="0" y="551688"/>
                  </a:lnTo>
                  <a:lnTo>
                    <a:pt x="0" y="0"/>
                  </a:lnTo>
                  <a:lnTo>
                    <a:pt x="1319783" y="0"/>
                  </a:lnTo>
                  <a:lnTo>
                    <a:pt x="1319783" y="551688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51435" y="3761854"/>
              <a:ext cx="1333500" cy="565150"/>
            </a:xfrm>
            <a:custGeom>
              <a:avLst/>
              <a:gdLst/>
              <a:ahLst/>
              <a:cxnLst/>
              <a:rect l="l" t="t" r="r" b="b"/>
              <a:pathLst>
                <a:path w="1333500" h="565150">
                  <a:moveTo>
                    <a:pt x="1333157" y="565035"/>
                  </a:moveTo>
                  <a:lnTo>
                    <a:pt x="0" y="565035"/>
                  </a:lnTo>
                  <a:lnTo>
                    <a:pt x="0" y="0"/>
                  </a:lnTo>
                  <a:lnTo>
                    <a:pt x="1333157" y="0"/>
                  </a:lnTo>
                  <a:lnTo>
                    <a:pt x="1333157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52335"/>
                  </a:lnTo>
                  <a:lnTo>
                    <a:pt x="6350" y="552335"/>
                  </a:lnTo>
                  <a:lnTo>
                    <a:pt x="12700" y="558685"/>
                  </a:lnTo>
                  <a:lnTo>
                    <a:pt x="1333157" y="558685"/>
                  </a:lnTo>
                  <a:lnTo>
                    <a:pt x="1333157" y="565035"/>
                  </a:lnTo>
                  <a:close/>
                </a:path>
                <a:path w="1333500" h="56515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333500" h="565150">
                  <a:moveTo>
                    <a:pt x="1320457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320457" y="6350"/>
                  </a:lnTo>
                  <a:lnTo>
                    <a:pt x="1320457" y="12700"/>
                  </a:lnTo>
                  <a:close/>
                </a:path>
                <a:path w="1333500" h="565150">
                  <a:moveTo>
                    <a:pt x="1320457" y="558685"/>
                  </a:moveTo>
                  <a:lnTo>
                    <a:pt x="1320457" y="6350"/>
                  </a:lnTo>
                  <a:lnTo>
                    <a:pt x="1326807" y="12700"/>
                  </a:lnTo>
                  <a:lnTo>
                    <a:pt x="1333157" y="12700"/>
                  </a:lnTo>
                  <a:lnTo>
                    <a:pt x="1333157" y="552335"/>
                  </a:lnTo>
                  <a:lnTo>
                    <a:pt x="1326807" y="552335"/>
                  </a:lnTo>
                  <a:lnTo>
                    <a:pt x="1320457" y="558685"/>
                  </a:lnTo>
                  <a:close/>
                </a:path>
                <a:path w="1333500" h="565150">
                  <a:moveTo>
                    <a:pt x="1333157" y="12700"/>
                  </a:moveTo>
                  <a:lnTo>
                    <a:pt x="1326807" y="12700"/>
                  </a:lnTo>
                  <a:lnTo>
                    <a:pt x="1320457" y="6350"/>
                  </a:lnTo>
                  <a:lnTo>
                    <a:pt x="1333157" y="6350"/>
                  </a:lnTo>
                  <a:lnTo>
                    <a:pt x="1333157" y="12700"/>
                  </a:lnTo>
                  <a:close/>
                </a:path>
                <a:path w="1333500" h="565150">
                  <a:moveTo>
                    <a:pt x="12700" y="558685"/>
                  </a:moveTo>
                  <a:lnTo>
                    <a:pt x="6350" y="552335"/>
                  </a:lnTo>
                  <a:lnTo>
                    <a:pt x="12700" y="552335"/>
                  </a:lnTo>
                  <a:lnTo>
                    <a:pt x="12700" y="558685"/>
                  </a:lnTo>
                  <a:close/>
                </a:path>
                <a:path w="1333500" h="565150">
                  <a:moveTo>
                    <a:pt x="1320457" y="558685"/>
                  </a:moveTo>
                  <a:lnTo>
                    <a:pt x="12700" y="558685"/>
                  </a:lnTo>
                  <a:lnTo>
                    <a:pt x="12700" y="552335"/>
                  </a:lnTo>
                  <a:lnTo>
                    <a:pt x="1320457" y="552335"/>
                  </a:lnTo>
                  <a:lnTo>
                    <a:pt x="1320457" y="558685"/>
                  </a:lnTo>
                  <a:close/>
                </a:path>
                <a:path w="1333500" h="565150">
                  <a:moveTo>
                    <a:pt x="1333157" y="558685"/>
                  </a:moveTo>
                  <a:lnTo>
                    <a:pt x="1320457" y="558685"/>
                  </a:lnTo>
                  <a:lnTo>
                    <a:pt x="1326807" y="552335"/>
                  </a:lnTo>
                  <a:lnTo>
                    <a:pt x="1333157" y="552335"/>
                  </a:lnTo>
                  <a:lnTo>
                    <a:pt x="1333157" y="558685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57900" y="3768852"/>
            <a:ext cx="1320165" cy="55181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ts val="1660"/>
              </a:lnSpc>
              <a:spcBef>
                <a:spcPts val="40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项目构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建</a:t>
            </a:r>
            <a:endParaRPr sz="1400">
              <a:latin typeface="UKIJ CJK"/>
              <a:cs typeface="UKIJ CJK"/>
            </a:endParaRPr>
          </a:p>
          <a:p>
            <a:pPr algn="ctr">
              <a:lnSpc>
                <a:spcPts val="166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maven,gradle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740992" y="3760508"/>
            <a:ext cx="1333500" cy="565150"/>
            <a:chOff x="7740992" y="3760508"/>
            <a:chExt cx="1333500" cy="565150"/>
          </a:xfrm>
        </p:grpSpPr>
        <p:sp>
          <p:nvSpPr>
            <p:cNvPr id="21" name="object 21"/>
            <p:cNvSpPr/>
            <p:nvPr/>
          </p:nvSpPr>
          <p:spPr>
            <a:xfrm>
              <a:off x="7748015" y="3767327"/>
              <a:ext cx="1320165" cy="551815"/>
            </a:xfrm>
            <a:custGeom>
              <a:avLst/>
              <a:gdLst/>
              <a:ahLst/>
              <a:cxnLst/>
              <a:rect l="l" t="t" r="r" b="b"/>
              <a:pathLst>
                <a:path w="1320165" h="551814">
                  <a:moveTo>
                    <a:pt x="1319783" y="551688"/>
                  </a:moveTo>
                  <a:lnTo>
                    <a:pt x="0" y="551688"/>
                  </a:lnTo>
                  <a:lnTo>
                    <a:pt x="0" y="0"/>
                  </a:lnTo>
                  <a:lnTo>
                    <a:pt x="1319783" y="0"/>
                  </a:lnTo>
                  <a:lnTo>
                    <a:pt x="1319783" y="551688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40992" y="3760508"/>
              <a:ext cx="1333500" cy="565150"/>
            </a:xfrm>
            <a:custGeom>
              <a:avLst/>
              <a:gdLst/>
              <a:ahLst/>
              <a:cxnLst/>
              <a:rect l="l" t="t" r="r" b="b"/>
              <a:pathLst>
                <a:path w="1333500" h="565150">
                  <a:moveTo>
                    <a:pt x="1333157" y="565035"/>
                  </a:moveTo>
                  <a:lnTo>
                    <a:pt x="0" y="565035"/>
                  </a:lnTo>
                  <a:lnTo>
                    <a:pt x="0" y="0"/>
                  </a:lnTo>
                  <a:lnTo>
                    <a:pt x="1333157" y="0"/>
                  </a:lnTo>
                  <a:lnTo>
                    <a:pt x="1333157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52335"/>
                  </a:lnTo>
                  <a:lnTo>
                    <a:pt x="6350" y="552335"/>
                  </a:lnTo>
                  <a:lnTo>
                    <a:pt x="12700" y="558685"/>
                  </a:lnTo>
                  <a:lnTo>
                    <a:pt x="1333157" y="558685"/>
                  </a:lnTo>
                  <a:lnTo>
                    <a:pt x="1333157" y="565035"/>
                  </a:lnTo>
                  <a:close/>
                </a:path>
                <a:path w="1333500" h="56515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333500" h="565150">
                  <a:moveTo>
                    <a:pt x="1320457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320457" y="6350"/>
                  </a:lnTo>
                  <a:lnTo>
                    <a:pt x="1320457" y="12700"/>
                  </a:lnTo>
                  <a:close/>
                </a:path>
                <a:path w="1333500" h="565150">
                  <a:moveTo>
                    <a:pt x="1320457" y="558685"/>
                  </a:moveTo>
                  <a:lnTo>
                    <a:pt x="1320457" y="6350"/>
                  </a:lnTo>
                  <a:lnTo>
                    <a:pt x="1326807" y="12700"/>
                  </a:lnTo>
                  <a:lnTo>
                    <a:pt x="1333157" y="12700"/>
                  </a:lnTo>
                  <a:lnTo>
                    <a:pt x="1333157" y="552335"/>
                  </a:lnTo>
                  <a:lnTo>
                    <a:pt x="1326807" y="552335"/>
                  </a:lnTo>
                  <a:lnTo>
                    <a:pt x="1320457" y="558685"/>
                  </a:lnTo>
                  <a:close/>
                </a:path>
                <a:path w="1333500" h="565150">
                  <a:moveTo>
                    <a:pt x="1333157" y="12700"/>
                  </a:moveTo>
                  <a:lnTo>
                    <a:pt x="1326807" y="12700"/>
                  </a:lnTo>
                  <a:lnTo>
                    <a:pt x="1320457" y="6350"/>
                  </a:lnTo>
                  <a:lnTo>
                    <a:pt x="1333157" y="6350"/>
                  </a:lnTo>
                  <a:lnTo>
                    <a:pt x="1333157" y="12700"/>
                  </a:lnTo>
                  <a:close/>
                </a:path>
                <a:path w="1333500" h="565150">
                  <a:moveTo>
                    <a:pt x="12700" y="558685"/>
                  </a:moveTo>
                  <a:lnTo>
                    <a:pt x="6350" y="552335"/>
                  </a:lnTo>
                  <a:lnTo>
                    <a:pt x="12700" y="552335"/>
                  </a:lnTo>
                  <a:lnTo>
                    <a:pt x="12700" y="558685"/>
                  </a:lnTo>
                  <a:close/>
                </a:path>
                <a:path w="1333500" h="565150">
                  <a:moveTo>
                    <a:pt x="1320457" y="558685"/>
                  </a:moveTo>
                  <a:lnTo>
                    <a:pt x="12700" y="558685"/>
                  </a:lnTo>
                  <a:lnTo>
                    <a:pt x="12700" y="552335"/>
                  </a:lnTo>
                  <a:lnTo>
                    <a:pt x="1320457" y="552335"/>
                  </a:lnTo>
                  <a:lnTo>
                    <a:pt x="1320457" y="558685"/>
                  </a:lnTo>
                  <a:close/>
                </a:path>
                <a:path w="1333500" h="565150">
                  <a:moveTo>
                    <a:pt x="1333157" y="558685"/>
                  </a:moveTo>
                  <a:lnTo>
                    <a:pt x="1320457" y="558685"/>
                  </a:lnTo>
                  <a:lnTo>
                    <a:pt x="1326807" y="552335"/>
                  </a:lnTo>
                  <a:lnTo>
                    <a:pt x="1333157" y="552335"/>
                  </a:lnTo>
                  <a:lnTo>
                    <a:pt x="1333157" y="558685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038807" y="3804958"/>
            <a:ext cx="737235" cy="4483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6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依赖管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理</a:t>
            </a:r>
            <a:endParaRPr sz="1400">
              <a:latin typeface="UKIJ CJK"/>
              <a:cs typeface="UKIJ CJK"/>
            </a:endParaRPr>
          </a:p>
          <a:p>
            <a:pPr marL="101600">
              <a:lnSpc>
                <a:spcPts val="166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maven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2956" y="2408554"/>
            <a:ext cx="1392555" cy="528955"/>
            <a:chOff x="32956" y="2408554"/>
            <a:chExt cx="1392555" cy="528955"/>
          </a:xfrm>
        </p:grpSpPr>
        <p:sp>
          <p:nvSpPr>
            <p:cNvPr id="25" name="object 25"/>
            <p:cNvSpPr/>
            <p:nvPr/>
          </p:nvSpPr>
          <p:spPr>
            <a:xfrm>
              <a:off x="39624" y="2415539"/>
              <a:ext cx="1379220" cy="515620"/>
            </a:xfrm>
            <a:custGeom>
              <a:avLst/>
              <a:gdLst/>
              <a:ahLst/>
              <a:cxnLst/>
              <a:rect l="l" t="t" r="r" b="b"/>
              <a:pathLst>
                <a:path w="1379220" h="515619">
                  <a:moveTo>
                    <a:pt x="1379220" y="515112"/>
                  </a:moveTo>
                  <a:lnTo>
                    <a:pt x="0" y="515112"/>
                  </a:lnTo>
                  <a:lnTo>
                    <a:pt x="0" y="0"/>
                  </a:lnTo>
                  <a:lnTo>
                    <a:pt x="1379220" y="0"/>
                  </a:lnTo>
                  <a:lnTo>
                    <a:pt x="1379220" y="51511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956" y="2408554"/>
              <a:ext cx="1392555" cy="528955"/>
            </a:xfrm>
            <a:custGeom>
              <a:avLst/>
              <a:gdLst/>
              <a:ahLst/>
              <a:cxnLst/>
              <a:rect l="l" t="t" r="r" b="b"/>
              <a:pathLst>
                <a:path w="1392555" h="528955">
                  <a:moveTo>
                    <a:pt x="1392148" y="528332"/>
                  </a:moveTo>
                  <a:lnTo>
                    <a:pt x="0" y="528332"/>
                  </a:lnTo>
                  <a:lnTo>
                    <a:pt x="0" y="0"/>
                  </a:lnTo>
                  <a:lnTo>
                    <a:pt x="1392148" y="0"/>
                  </a:lnTo>
                  <a:lnTo>
                    <a:pt x="1392148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15632"/>
                  </a:lnTo>
                  <a:lnTo>
                    <a:pt x="6350" y="515632"/>
                  </a:lnTo>
                  <a:lnTo>
                    <a:pt x="12700" y="521982"/>
                  </a:lnTo>
                  <a:lnTo>
                    <a:pt x="1392148" y="521982"/>
                  </a:lnTo>
                  <a:lnTo>
                    <a:pt x="1392148" y="528332"/>
                  </a:lnTo>
                  <a:close/>
                </a:path>
                <a:path w="1392555" h="52895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392555" h="528955">
                  <a:moveTo>
                    <a:pt x="1379448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379448" y="6350"/>
                  </a:lnTo>
                  <a:lnTo>
                    <a:pt x="1379448" y="12700"/>
                  </a:lnTo>
                  <a:close/>
                </a:path>
                <a:path w="1392555" h="528955">
                  <a:moveTo>
                    <a:pt x="1379448" y="521982"/>
                  </a:moveTo>
                  <a:lnTo>
                    <a:pt x="1379448" y="6350"/>
                  </a:lnTo>
                  <a:lnTo>
                    <a:pt x="1385798" y="12700"/>
                  </a:lnTo>
                  <a:lnTo>
                    <a:pt x="1392148" y="12700"/>
                  </a:lnTo>
                  <a:lnTo>
                    <a:pt x="1392148" y="515632"/>
                  </a:lnTo>
                  <a:lnTo>
                    <a:pt x="1385798" y="515632"/>
                  </a:lnTo>
                  <a:lnTo>
                    <a:pt x="1379448" y="521982"/>
                  </a:lnTo>
                  <a:close/>
                </a:path>
                <a:path w="1392555" h="528955">
                  <a:moveTo>
                    <a:pt x="1392148" y="12700"/>
                  </a:moveTo>
                  <a:lnTo>
                    <a:pt x="1385798" y="12700"/>
                  </a:lnTo>
                  <a:lnTo>
                    <a:pt x="1379448" y="6350"/>
                  </a:lnTo>
                  <a:lnTo>
                    <a:pt x="1392148" y="6350"/>
                  </a:lnTo>
                  <a:lnTo>
                    <a:pt x="1392148" y="12700"/>
                  </a:lnTo>
                  <a:close/>
                </a:path>
                <a:path w="1392555" h="528955">
                  <a:moveTo>
                    <a:pt x="12700" y="521982"/>
                  </a:moveTo>
                  <a:lnTo>
                    <a:pt x="6350" y="515632"/>
                  </a:lnTo>
                  <a:lnTo>
                    <a:pt x="12700" y="515632"/>
                  </a:lnTo>
                  <a:lnTo>
                    <a:pt x="12700" y="521982"/>
                  </a:lnTo>
                  <a:close/>
                </a:path>
                <a:path w="1392555" h="528955">
                  <a:moveTo>
                    <a:pt x="1379448" y="521982"/>
                  </a:moveTo>
                  <a:lnTo>
                    <a:pt x="12700" y="521982"/>
                  </a:lnTo>
                  <a:lnTo>
                    <a:pt x="12700" y="515632"/>
                  </a:lnTo>
                  <a:lnTo>
                    <a:pt x="1379448" y="515632"/>
                  </a:lnTo>
                  <a:lnTo>
                    <a:pt x="1379448" y="521982"/>
                  </a:lnTo>
                  <a:close/>
                </a:path>
                <a:path w="1392555" h="528955">
                  <a:moveTo>
                    <a:pt x="1392148" y="521982"/>
                  </a:moveTo>
                  <a:lnTo>
                    <a:pt x="1379448" y="521982"/>
                  </a:lnTo>
                  <a:lnTo>
                    <a:pt x="1385798" y="515632"/>
                  </a:lnTo>
                  <a:lnTo>
                    <a:pt x="1392148" y="515632"/>
                  </a:lnTo>
                  <a:lnTo>
                    <a:pt x="1392148" y="521982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95516" y="2409254"/>
            <a:ext cx="1067435" cy="53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cri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es6,7,8...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778647" y="2408554"/>
            <a:ext cx="1804035" cy="528955"/>
            <a:chOff x="1778647" y="2408554"/>
            <a:chExt cx="1804035" cy="528955"/>
          </a:xfrm>
        </p:grpSpPr>
        <p:sp>
          <p:nvSpPr>
            <p:cNvPr id="29" name="object 29"/>
            <p:cNvSpPr/>
            <p:nvPr/>
          </p:nvSpPr>
          <p:spPr>
            <a:xfrm>
              <a:off x="1784603" y="2415539"/>
              <a:ext cx="1790700" cy="515620"/>
            </a:xfrm>
            <a:custGeom>
              <a:avLst/>
              <a:gdLst/>
              <a:ahLst/>
              <a:cxnLst/>
              <a:rect l="l" t="t" r="r" b="b"/>
              <a:pathLst>
                <a:path w="1790700" h="515619">
                  <a:moveTo>
                    <a:pt x="1790699" y="515112"/>
                  </a:moveTo>
                  <a:lnTo>
                    <a:pt x="0" y="515112"/>
                  </a:lnTo>
                  <a:lnTo>
                    <a:pt x="0" y="0"/>
                  </a:lnTo>
                  <a:lnTo>
                    <a:pt x="1790699" y="0"/>
                  </a:lnTo>
                  <a:lnTo>
                    <a:pt x="1790699" y="51511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78647" y="2408554"/>
              <a:ext cx="1804035" cy="528955"/>
            </a:xfrm>
            <a:custGeom>
              <a:avLst/>
              <a:gdLst/>
              <a:ahLst/>
              <a:cxnLst/>
              <a:rect l="l" t="t" r="r" b="b"/>
              <a:pathLst>
                <a:path w="1804035" h="528955">
                  <a:moveTo>
                    <a:pt x="1803514" y="528332"/>
                  </a:moveTo>
                  <a:lnTo>
                    <a:pt x="0" y="528332"/>
                  </a:lnTo>
                  <a:lnTo>
                    <a:pt x="0" y="0"/>
                  </a:lnTo>
                  <a:lnTo>
                    <a:pt x="1803514" y="0"/>
                  </a:lnTo>
                  <a:lnTo>
                    <a:pt x="180351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15632"/>
                  </a:lnTo>
                  <a:lnTo>
                    <a:pt x="6350" y="515632"/>
                  </a:lnTo>
                  <a:lnTo>
                    <a:pt x="12700" y="521982"/>
                  </a:lnTo>
                  <a:lnTo>
                    <a:pt x="1803514" y="521982"/>
                  </a:lnTo>
                  <a:lnTo>
                    <a:pt x="1803514" y="528332"/>
                  </a:lnTo>
                  <a:close/>
                </a:path>
                <a:path w="1804035" h="52895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804035" h="528955">
                  <a:moveTo>
                    <a:pt x="179081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790814" y="6350"/>
                  </a:lnTo>
                  <a:lnTo>
                    <a:pt x="1790814" y="12700"/>
                  </a:lnTo>
                  <a:close/>
                </a:path>
                <a:path w="1804035" h="528955">
                  <a:moveTo>
                    <a:pt x="1790814" y="521982"/>
                  </a:moveTo>
                  <a:lnTo>
                    <a:pt x="1790814" y="6350"/>
                  </a:lnTo>
                  <a:lnTo>
                    <a:pt x="1797164" y="12700"/>
                  </a:lnTo>
                  <a:lnTo>
                    <a:pt x="1803514" y="12700"/>
                  </a:lnTo>
                  <a:lnTo>
                    <a:pt x="1803514" y="515632"/>
                  </a:lnTo>
                  <a:lnTo>
                    <a:pt x="1797164" y="515632"/>
                  </a:lnTo>
                  <a:lnTo>
                    <a:pt x="1790814" y="521982"/>
                  </a:lnTo>
                  <a:close/>
                </a:path>
                <a:path w="1804035" h="528955">
                  <a:moveTo>
                    <a:pt x="1803514" y="12700"/>
                  </a:moveTo>
                  <a:lnTo>
                    <a:pt x="1797164" y="12700"/>
                  </a:lnTo>
                  <a:lnTo>
                    <a:pt x="1790814" y="6350"/>
                  </a:lnTo>
                  <a:lnTo>
                    <a:pt x="1803514" y="6350"/>
                  </a:lnTo>
                  <a:lnTo>
                    <a:pt x="1803514" y="12700"/>
                  </a:lnTo>
                  <a:close/>
                </a:path>
                <a:path w="1804035" h="528955">
                  <a:moveTo>
                    <a:pt x="12700" y="521982"/>
                  </a:moveTo>
                  <a:lnTo>
                    <a:pt x="6350" y="515632"/>
                  </a:lnTo>
                  <a:lnTo>
                    <a:pt x="12700" y="515632"/>
                  </a:lnTo>
                  <a:lnTo>
                    <a:pt x="12700" y="521982"/>
                  </a:lnTo>
                  <a:close/>
                </a:path>
                <a:path w="1804035" h="528955">
                  <a:moveTo>
                    <a:pt x="1790814" y="521982"/>
                  </a:moveTo>
                  <a:lnTo>
                    <a:pt x="12700" y="521982"/>
                  </a:lnTo>
                  <a:lnTo>
                    <a:pt x="12700" y="515632"/>
                  </a:lnTo>
                  <a:lnTo>
                    <a:pt x="1790814" y="515632"/>
                  </a:lnTo>
                  <a:lnTo>
                    <a:pt x="1790814" y="521982"/>
                  </a:lnTo>
                  <a:close/>
                </a:path>
                <a:path w="1804035" h="528955">
                  <a:moveTo>
                    <a:pt x="1803514" y="521982"/>
                  </a:moveTo>
                  <a:lnTo>
                    <a:pt x="1790814" y="521982"/>
                  </a:lnTo>
                  <a:lnTo>
                    <a:pt x="1797164" y="515632"/>
                  </a:lnTo>
                  <a:lnTo>
                    <a:pt x="1803514" y="515632"/>
                  </a:lnTo>
                  <a:lnTo>
                    <a:pt x="1803514" y="521982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884692" y="2508302"/>
            <a:ext cx="1591310" cy="302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ry</a:t>
            </a: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、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ue</a:t>
            </a: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、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935691" y="2409177"/>
            <a:ext cx="1804035" cy="528955"/>
            <a:chOff x="3935691" y="2409177"/>
            <a:chExt cx="1804035" cy="528955"/>
          </a:xfrm>
        </p:grpSpPr>
        <p:sp>
          <p:nvSpPr>
            <p:cNvPr id="33" name="object 33"/>
            <p:cNvSpPr/>
            <p:nvPr/>
          </p:nvSpPr>
          <p:spPr>
            <a:xfrm>
              <a:off x="3942588" y="2415540"/>
              <a:ext cx="1790700" cy="515620"/>
            </a:xfrm>
            <a:custGeom>
              <a:avLst/>
              <a:gdLst/>
              <a:ahLst/>
              <a:cxnLst/>
              <a:rect l="l" t="t" r="r" b="b"/>
              <a:pathLst>
                <a:path w="1790700" h="515619">
                  <a:moveTo>
                    <a:pt x="1790700" y="515112"/>
                  </a:moveTo>
                  <a:lnTo>
                    <a:pt x="0" y="515112"/>
                  </a:lnTo>
                  <a:lnTo>
                    <a:pt x="0" y="0"/>
                  </a:lnTo>
                  <a:lnTo>
                    <a:pt x="1790700" y="0"/>
                  </a:lnTo>
                  <a:lnTo>
                    <a:pt x="1790700" y="51511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35691" y="2409177"/>
              <a:ext cx="1804035" cy="528955"/>
            </a:xfrm>
            <a:custGeom>
              <a:avLst/>
              <a:gdLst/>
              <a:ahLst/>
              <a:cxnLst/>
              <a:rect l="l" t="t" r="r" b="b"/>
              <a:pathLst>
                <a:path w="1804035" h="528955">
                  <a:moveTo>
                    <a:pt x="1803527" y="528332"/>
                  </a:moveTo>
                  <a:lnTo>
                    <a:pt x="0" y="528332"/>
                  </a:lnTo>
                  <a:lnTo>
                    <a:pt x="0" y="0"/>
                  </a:lnTo>
                  <a:lnTo>
                    <a:pt x="1803527" y="0"/>
                  </a:lnTo>
                  <a:lnTo>
                    <a:pt x="1803527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15632"/>
                  </a:lnTo>
                  <a:lnTo>
                    <a:pt x="6350" y="515632"/>
                  </a:lnTo>
                  <a:lnTo>
                    <a:pt x="12700" y="521982"/>
                  </a:lnTo>
                  <a:lnTo>
                    <a:pt x="1803527" y="521982"/>
                  </a:lnTo>
                  <a:lnTo>
                    <a:pt x="1803527" y="528332"/>
                  </a:lnTo>
                  <a:close/>
                </a:path>
                <a:path w="1804035" h="52895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804035" h="528955">
                  <a:moveTo>
                    <a:pt x="1790827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790827" y="6350"/>
                  </a:lnTo>
                  <a:lnTo>
                    <a:pt x="1790827" y="12700"/>
                  </a:lnTo>
                  <a:close/>
                </a:path>
                <a:path w="1804035" h="528955">
                  <a:moveTo>
                    <a:pt x="1790827" y="521982"/>
                  </a:moveTo>
                  <a:lnTo>
                    <a:pt x="1790827" y="6350"/>
                  </a:lnTo>
                  <a:lnTo>
                    <a:pt x="1797177" y="12700"/>
                  </a:lnTo>
                  <a:lnTo>
                    <a:pt x="1803527" y="12700"/>
                  </a:lnTo>
                  <a:lnTo>
                    <a:pt x="1803527" y="515632"/>
                  </a:lnTo>
                  <a:lnTo>
                    <a:pt x="1797177" y="515632"/>
                  </a:lnTo>
                  <a:lnTo>
                    <a:pt x="1790827" y="521982"/>
                  </a:lnTo>
                  <a:close/>
                </a:path>
                <a:path w="1804035" h="528955">
                  <a:moveTo>
                    <a:pt x="1803527" y="12700"/>
                  </a:moveTo>
                  <a:lnTo>
                    <a:pt x="1797177" y="12700"/>
                  </a:lnTo>
                  <a:lnTo>
                    <a:pt x="1790827" y="6350"/>
                  </a:lnTo>
                  <a:lnTo>
                    <a:pt x="1803527" y="6350"/>
                  </a:lnTo>
                  <a:lnTo>
                    <a:pt x="1803527" y="12700"/>
                  </a:lnTo>
                  <a:close/>
                </a:path>
                <a:path w="1804035" h="528955">
                  <a:moveTo>
                    <a:pt x="12700" y="521982"/>
                  </a:moveTo>
                  <a:lnTo>
                    <a:pt x="6350" y="515632"/>
                  </a:lnTo>
                  <a:lnTo>
                    <a:pt x="12700" y="515632"/>
                  </a:lnTo>
                  <a:lnTo>
                    <a:pt x="12700" y="521982"/>
                  </a:lnTo>
                  <a:close/>
                </a:path>
                <a:path w="1804035" h="528955">
                  <a:moveTo>
                    <a:pt x="1790827" y="521982"/>
                  </a:moveTo>
                  <a:lnTo>
                    <a:pt x="12700" y="521982"/>
                  </a:lnTo>
                  <a:lnTo>
                    <a:pt x="12700" y="515632"/>
                  </a:lnTo>
                  <a:lnTo>
                    <a:pt x="1790827" y="515632"/>
                  </a:lnTo>
                  <a:lnTo>
                    <a:pt x="1790827" y="521982"/>
                  </a:lnTo>
                  <a:close/>
                </a:path>
                <a:path w="1804035" h="528955">
                  <a:moveTo>
                    <a:pt x="1803527" y="521982"/>
                  </a:moveTo>
                  <a:lnTo>
                    <a:pt x="1790827" y="521982"/>
                  </a:lnTo>
                  <a:lnTo>
                    <a:pt x="1797177" y="515632"/>
                  </a:lnTo>
                  <a:lnTo>
                    <a:pt x="1803527" y="515632"/>
                  </a:lnTo>
                  <a:lnTo>
                    <a:pt x="1803527" y="521982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942588" y="2415539"/>
            <a:ext cx="1790700" cy="5156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ts val="1660"/>
              </a:lnSpc>
              <a:spcBef>
                <a:spcPts val="26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工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具</a:t>
            </a:r>
            <a:endParaRPr sz="1400">
              <a:latin typeface="UKIJ CJK"/>
              <a:cs typeface="UKIJ CJK"/>
            </a:endParaRPr>
          </a:p>
          <a:p>
            <a:pPr algn="ctr">
              <a:lnSpc>
                <a:spcPts val="166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webstorm,vscode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092748" y="2409812"/>
            <a:ext cx="1360805" cy="528320"/>
            <a:chOff x="6092748" y="2409812"/>
            <a:chExt cx="1360805" cy="528320"/>
          </a:xfrm>
        </p:grpSpPr>
        <p:sp>
          <p:nvSpPr>
            <p:cNvPr id="37" name="object 37"/>
            <p:cNvSpPr/>
            <p:nvPr/>
          </p:nvSpPr>
          <p:spPr>
            <a:xfrm>
              <a:off x="6099047" y="2415539"/>
              <a:ext cx="1347470" cy="515620"/>
            </a:xfrm>
            <a:custGeom>
              <a:avLst/>
              <a:gdLst/>
              <a:ahLst/>
              <a:cxnLst/>
              <a:rect l="l" t="t" r="r" b="b"/>
              <a:pathLst>
                <a:path w="1347470" h="515619">
                  <a:moveTo>
                    <a:pt x="1347216" y="515112"/>
                  </a:moveTo>
                  <a:lnTo>
                    <a:pt x="0" y="515112"/>
                  </a:lnTo>
                  <a:lnTo>
                    <a:pt x="0" y="0"/>
                  </a:lnTo>
                  <a:lnTo>
                    <a:pt x="1347216" y="0"/>
                  </a:lnTo>
                  <a:lnTo>
                    <a:pt x="1347216" y="51511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92748" y="2409812"/>
              <a:ext cx="1360805" cy="528320"/>
            </a:xfrm>
            <a:custGeom>
              <a:avLst/>
              <a:gdLst/>
              <a:ahLst/>
              <a:cxnLst/>
              <a:rect l="l" t="t" r="r" b="b"/>
              <a:pathLst>
                <a:path w="1360804" h="528319">
                  <a:moveTo>
                    <a:pt x="1360322" y="527697"/>
                  </a:moveTo>
                  <a:lnTo>
                    <a:pt x="0" y="527697"/>
                  </a:lnTo>
                  <a:lnTo>
                    <a:pt x="0" y="0"/>
                  </a:lnTo>
                  <a:lnTo>
                    <a:pt x="1360322" y="0"/>
                  </a:lnTo>
                  <a:lnTo>
                    <a:pt x="136032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14997"/>
                  </a:lnTo>
                  <a:lnTo>
                    <a:pt x="6350" y="514997"/>
                  </a:lnTo>
                  <a:lnTo>
                    <a:pt x="12700" y="521347"/>
                  </a:lnTo>
                  <a:lnTo>
                    <a:pt x="1360322" y="521347"/>
                  </a:lnTo>
                  <a:lnTo>
                    <a:pt x="1360322" y="527697"/>
                  </a:lnTo>
                  <a:close/>
                </a:path>
                <a:path w="1360804" h="52831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360804" h="528319">
                  <a:moveTo>
                    <a:pt x="134762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347622" y="6350"/>
                  </a:lnTo>
                  <a:lnTo>
                    <a:pt x="1347622" y="12700"/>
                  </a:lnTo>
                  <a:close/>
                </a:path>
                <a:path w="1360804" h="528319">
                  <a:moveTo>
                    <a:pt x="1347622" y="521347"/>
                  </a:moveTo>
                  <a:lnTo>
                    <a:pt x="1347622" y="6350"/>
                  </a:lnTo>
                  <a:lnTo>
                    <a:pt x="1353972" y="12700"/>
                  </a:lnTo>
                  <a:lnTo>
                    <a:pt x="1360322" y="12700"/>
                  </a:lnTo>
                  <a:lnTo>
                    <a:pt x="1360322" y="514997"/>
                  </a:lnTo>
                  <a:lnTo>
                    <a:pt x="1353972" y="514997"/>
                  </a:lnTo>
                  <a:lnTo>
                    <a:pt x="1347622" y="521347"/>
                  </a:lnTo>
                  <a:close/>
                </a:path>
                <a:path w="1360804" h="528319">
                  <a:moveTo>
                    <a:pt x="1360322" y="12700"/>
                  </a:moveTo>
                  <a:lnTo>
                    <a:pt x="1353972" y="12700"/>
                  </a:lnTo>
                  <a:lnTo>
                    <a:pt x="1347622" y="6350"/>
                  </a:lnTo>
                  <a:lnTo>
                    <a:pt x="1360322" y="6350"/>
                  </a:lnTo>
                  <a:lnTo>
                    <a:pt x="1360322" y="12700"/>
                  </a:lnTo>
                  <a:close/>
                </a:path>
                <a:path w="1360804" h="528319">
                  <a:moveTo>
                    <a:pt x="12700" y="521347"/>
                  </a:moveTo>
                  <a:lnTo>
                    <a:pt x="6350" y="514997"/>
                  </a:lnTo>
                  <a:lnTo>
                    <a:pt x="12700" y="514997"/>
                  </a:lnTo>
                  <a:lnTo>
                    <a:pt x="12700" y="521347"/>
                  </a:lnTo>
                  <a:close/>
                </a:path>
                <a:path w="1360804" h="528319">
                  <a:moveTo>
                    <a:pt x="1347622" y="521347"/>
                  </a:moveTo>
                  <a:lnTo>
                    <a:pt x="12700" y="521347"/>
                  </a:lnTo>
                  <a:lnTo>
                    <a:pt x="12700" y="514997"/>
                  </a:lnTo>
                  <a:lnTo>
                    <a:pt x="1347622" y="514997"/>
                  </a:lnTo>
                  <a:lnTo>
                    <a:pt x="1347622" y="521347"/>
                  </a:lnTo>
                  <a:close/>
                </a:path>
                <a:path w="1360804" h="528319">
                  <a:moveTo>
                    <a:pt x="1360322" y="521347"/>
                  </a:moveTo>
                  <a:lnTo>
                    <a:pt x="1347622" y="521347"/>
                  </a:lnTo>
                  <a:lnTo>
                    <a:pt x="1353972" y="514997"/>
                  </a:lnTo>
                  <a:lnTo>
                    <a:pt x="1360322" y="514997"/>
                  </a:lnTo>
                  <a:lnTo>
                    <a:pt x="1360322" y="521347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099047" y="2415539"/>
            <a:ext cx="1347470" cy="5156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635" algn="ctr">
              <a:lnSpc>
                <a:spcPts val="1660"/>
              </a:lnSpc>
              <a:spcBef>
                <a:spcPts val="27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项目构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建</a:t>
            </a:r>
            <a:endParaRPr sz="1400">
              <a:latin typeface="UKIJ CJK"/>
              <a:cs typeface="UKIJ CJK"/>
            </a:endParaRPr>
          </a:p>
          <a:p>
            <a:pPr algn="ctr">
              <a:lnSpc>
                <a:spcPts val="166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webpack,gulp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734884" y="2408554"/>
            <a:ext cx="1340485" cy="528320"/>
            <a:chOff x="7734884" y="2408554"/>
            <a:chExt cx="1340485" cy="528320"/>
          </a:xfrm>
        </p:grpSpPr>
        <p:sp>
          <p:nvSpPr>
            <p:cNvPr id="41" name="object 41"/>
            <p:cNvSpPr/>
            <p:nvPr/>
          </p:nvSpPr>
          <p:spPr>
            <a:xfrm>
              <a:off x="7741920" y="2415539"/>
              <a:ext cx="1325880" cy="515620"/>
            </a:xfrm>
            <a:custGeom>
              <a:avLst/>
              <a:gdLst/>
              <a:ahLst/>
              <a:cxnLst/>
              <a:rect l="l" t="t" r="r" b="b"/>
              <a:pathLst>
                <a:path w="1325879" h="515619">
                  <a:moveTo>
                    <a:pt x="1325879" y="515112"/>
                  </a:moveTo>
                  <a:lnTo>
                    <a:pt x="0" y="515112"/>
                  </a:lnTo>
                  <a:lnTo>
                    <a:pt x="0" y="0"/>
                  </a:lnTo>
                  <a:lnTo>
                    <a:pt x="1325879" y="0"/>
                  </a:lnTo>
                  <a:lnTo>
                    <a:pt x="1325879" y="51511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34884" y="2408554"/>
              <a:ext cx="1340485" cy="528320"/>
            </a:xfrm>
            <a:custGeom>
              <a:avLst/>
              <a:gdLst/>
              <a:ahLst/>
              <a:cxnLst/>
              <a:rect l="l" t="t" r="r" b="b"/>
              <a:pathLst>
                <a:path w="1340484" h="528319">
                  <a:moveTo>
                    <a:pt x="1339900" y="527697"/>
                  </a:moveTo>
                  <a:lnTo>
                    <a:pt x="0" y="527697"/>
                  </a:lnTo>
                  <a:lnTo>
                    <a:pt x="0" y="0"/>
                  </a:lnTo>
                  <a:lnTo>
                    <a:pt x="1339900" y="0"/>
                  </a:lnTo>
                  <a:lnTo>
                    <a:pt x="133990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14997"/>
                  </a:lnTo>
                  <a:lnTo>
                    <a:pt x="6350" y="514997"/>
                  </a:lnTo>
                  <a:lnTo>
                    <a:pt x="12700" y="521347"/>
                  </a:lnTo>
                  <a:lnTo>
                    <a:pt x="1339900" y="521347"/>
                  </a:lnTo>
                  <a:lnTo>
                    <a:pt x="1339900" y="527697"/>
                  </a:lnTo>
                  <a:close/>
                </a:path>
                <a:path w="1340484" h="52831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340484" h="528319">
                  <a:moveTo>
                    <a:pt x="132720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327200" y="6350"/>
                  </a:lnTo>
                  <a:lnTo>
                    <a:pt x="1327200" y="12700"/>
                  </a:lnTo>
                  <a:close/>
                </a:path>
                <a:path w="1340484" h="528319">
                  <a:moveTo>
                    <a:pt x="1327200" y="521347"/>
                  </a:moveTo>
                  <a:lnTo>
                    <a:pt x="1327200" y="6350"/>
                  </a:lnTo>
                  <a:lnTo>
                    <a:pt x="1333550" y="12700"/>
                  </a:lnTo>
                  <a:lnTo>
                    <a:pt x="1339900" y="12700"/>
                  </a:lnTo>
                  <a:lnTo>
                    <a:pt x="1339900" y="514997"/>
                  </a:lnTo>
                  <a:lnTo>
                    <a:pt x="1333550" y="514997"/>
                  </a:lnTo>
                  <a:lnTo>
                    <a:pt x="1327200" y="521347"/>
                  </a:lnTo>
                  <a:close/>
                </a:path>
                <a:path w="1340484" h="528319">
                  <a:moveTo>
                    <a:pt x="1339900" y="12700"/>
                  </a:moveTo>
                  <a:lnTo>
                    <a:pt x="1333550" y="12700"/>
                  </a:lnTo>
                  <a:lnTo>
                    <a:pt x="1327200" y="6350"/>
                  </a:lnTo>
                  <a:lnTo>
                    <a:pt x="1339900" y="6350"/>
                  </a:lnTo>
                  <a:lnTo>
                    <a:pt x="1339900" y="12700"/>
                  </a:lnTo>
                  <a:close/>
                </a:path>
                <a:path w="1340484" h="528319">
                  <a:moveTo>
                    <a:pt x="12700" y="521347"/>
                  </a:moveTo>
                  <a:lnTo>
                    <a:pt x="6350" y="514997"/>
                  </a:lnTo>
                  <a:lnTo>
                    <a:pt x="12700" y="514997"/>
                  </a:lnTo>
                  <a:lnTo>
                    <a:pt x="12700" y="521347"/>
                  </a:lnTo>
                  <a:close/>
                </a:path>
                <a:path w="1340484" h="528319">
                  <a:moveTo>
                    <a:pt x="1327200" y="521347"/>
                  </a:moveTo>
                  <a:lnTo>
                    <a:pt x="12700" y="521347"/>
                  </a:lnTo>
                  <a:lnTo>
                    <a:pt x="12700" y="514997"/>
                  </a:lnTo>
                  <a:lnTo>
                    <a:pt x="1327200" y="514997"/>
                  </a:lnTo>
                  <a:lnTo>
                    <a:pt x="1327200" y="521347"/>
                  </a:lnTo>
                  <a:close/>
                </a:path>
                <a:path w="1340484" h="528319">
                  <a:moveTo>
                    <a:pt x="1339900" y="521347"/>
                  </a:moveTo>
                  <a:lnTo>
                    <a:pt x="1327200" y="521347"/>
                  </a:lnTo>
                  <a:lnTo>
                    <a:pt x="1333550" y="514997"/>
                  </a:lnTo>
                  <a:lnTo>
                    <a:pt x="1339900" y="514997"/>
                  </a:lnTo>
                  <a:lnTo>
                    <a:pt x="1339900" y="521347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036509" y="2435225"/>
            <a:ext cx="737235" cy="4483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6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依赖管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理</a:t>
            </a:r>
            <a:endParaRPr sz="1400">
              <a:latin typeface="UKIJ CJK"/>
              <a:cs typeface="UKIJ CJK"/>
            </a:endParaRPr>
          </a:p>
          <a:p>
            <a:pPr algn="ctr">
              <a:lnSpc>
                <a:spcPts val="166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npm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254" y="2409177"/>
            <a:ext cx="1392555" cy="528955"/>
            <a:chOff x="8254" y="2409177"/>
            <a:chExt cx="1392555" cy="528955"/>
          </a:xfrm>
        </p:grpSpPr>
        <p:sp>
          <p:nvSpPr>
            <p:cNvPr id="45" name="object 45"/>
            <p:cNvSpPr/>
            <p:nvPr/>
          </p:nvSpPr>
          <p:spPr>
            <a:xfrm>
              <a:off x="15239" y="2415540"/>
              <a:ext cx="1379220" cy="515620"/>
            </a:xfrm>
            <a:custGeom>
              <a:avLst/>
              <a:gdLst/>
              <a:ahLst/>
              <a:cxnLst/>
              <a:rect l="l" t="t" r="r" b="b"/>
              <a:pathLst>
                <a:path w="1379220" h="515619">
                  <a:moveTo>
                    <a:pt x="1379220" y="515112"/>
                  </a:moveTo>
                  <a:lnTo>
                    <a:pt x="0" y="515112"/>
                  </a:lnTo>
                  <a:lnTo>
                    <a:pt x="0" y="0"/>
                  </a:lnTo>
                  <a:lnTo>
                    <a:pt x="1379220" y="0"/>
                  </a:lnTo>
                  <a:lnTo>
                    <a:pt x="1379220" y="51511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254" y="2409177"/>
              <a:ext cx="1392555" cy="528955"/>
            </a:xfrm>
            <a:custGeom>
              <a:avLst/>
              <a:gdLst/>
              <a:ahLst/>
              <a:cxnLst/>
              <a:rect l="l" t="t" r="r" b="b"/>
              <a:pathLst>
                <a:path w="1392555" h="528955">
                  <a:moveTo>
                    <a:pt x="1392148" y="528332"/>
                  </a:moveTo>
                  <a:lnTo>
                    <a:pt x="0" y="528332"/>
                  </a:lnTo>
                  <a:lnTo>
                    <a:pt x="0" y="0"/>
                  </a:lnTo>
                  <a:lnTo>
                    <a:pt x="1392148" y="0"/>
                  </a:lnTo>
                  <a:lnTo>
                    <a:pt x="1392148" y="6350"/>
                  </a:lnTo>
                  <a:lnTo>
                    <a:pt x="12699" y="6350"/>
                  </a:lnTo>
                  <a:lnTo>
                    <a:pt x="6349" y="12700"/>
                  </a:lnTo>
                  <a:lnTo>
                    <a:pt x="12699" y="12700"/>
                  </a:lnTo>
                  <a:lnTo>
                    <a:pt x="12699" y="515632"/>
                  </a:lnTo>
                  <a:lnTo>
                    <a:pt x="6349" y="515632"/>
                  </a:lnTo>
                  <a:lnTo>
                    <a:pt x="12699" y="521982"/>
                  </a:lnTo>
                  <a:lnTo>
                    <a:pt x="1392148" y="521982"/>
                  </a:lnTo>
                  <a:lnTo>
                    <a:pt x="1392148" y="528332"/>
                  </a:lnTo>
                  <a:close/>
                </a:path>
                <a:path w="1392555" h="528955">
                  <a:moveTo>
                    <a:pt x="12699" y="12700"/>
                  </a:moveTo>
                  <a:lnTo>
                    <a:pt x="6349" y="12700"/>
                  </a:lnTo>
                  <a:lnTo>
                    <a:pt x="12699" y="6350"/>
                  </a:lnTo>
                  <a:lnTo>
                    <a:pt x="12699" y="12700"/>
                  </a:lnTo>
                  <a:close/>
                </a:path>
                <a:path w="1392555" h="528955">
                  <a:moveTo>
                    <a:pt x="1379448" y="12700"/>
                  </a:moveTo>
                  <a:lnTo>
                    <a:pt x="12699" y="12700"/>
                  </a:lnTo>
                  <a:lnTo>
                    <a:pt x="12699" y="6350"/>
                  </a:lnTo>
                  <a:lnTo>
                    <a:pt x="1379448" y="6350"/>
                  </a:lnTo>
                  <a:lnTo>
                    <a:pt x="1379448" y="12700"/>
                  </a:lnTo>
                  <a:close/>
                </a:path>
                <a:path w="1392555" h="528955">
                  <a:moveTo>
                    <a:pt x="1379448" y="521982"/>
                  </a:moveTo>
                  <a:lnTo>
                    <a:pt x="1379448" y="6350"/>
                  </a:lnTo>
                  <a:lnTo>
                    <a:pt x="1385798" y="12700"/>
                  </a:lnTo>
                  <a:lnTo>
                    <a:pt x="1392148" y="12700"/>
                  </a:lnTo>
                  <a:lnTo>
                    <a:pt x="1392148" y="515632"/>
                  </a:lnTo>
                  <a:lnTo>
                    <a:pt x="1385798" y="515632"/>
                  </a:lnTo>
                  <a:lnTo>
                    <a:pt x="1379448" y="521982"/>
                  </a:lnTo>
                  <a:close/>
                </a:path>
                <a:path w="1392555" h="528955">
                  <a:moveTo>
                    <a:pt x="1392148" y="12700"/>
                  </a:moveTo>
                  <a:lnTo>
                    <a:pt x="1385798" y="12700"/>
                  </a:lnTo>
                  <a:lnTo>
                    <a:pt x="1379448" y="6350"/>
                  </a:lnTo>
                  <a:lnTo>
                    <a:pt x="1392148" y="6350"/>
                  </a:lnTo>
                  <a:lnTo>
                    <a:pt x="1392148" y="12700"/>
                  </a:lnTo>
                  <a:close/>
                </a:path>
                <a:path w="1392555" h="528955">
                  <a:moveTo>
                    <a:pt x="12699" y="521982"/>
                  </a:moveTo>
                  <a:lnTo>
                    <a:pt x="6349" y="515632"/>
                  </a:lnTo>
                  <a:lnTo>
                    <a:pt x="12699" y="515632"/>
                  </a:lnTo>
                  <a:lnTo>
                    <a:pt x="12699" y="521982"/>
                  </a:lnTo>
                  <a:close/>
                </a:path>
                <a:path w="1392555" h="528955">
                  <a:moveTo>
                    <a:pt x="1379448" y="521982"/>
                  </a:moveTo>
                  <a:lnTo>
                    <a:pt x="12699" y="521982"/>
                  </a:lnTo>
                  <a:lnTo>
                    <a:pt x="12699" y="515632"/>
                  </a:lnTo>
                  <a:lnTo>
                    <a:pt x="1379448" y="515632"/>
                  </a:lnTo>
                  <a:lnTo>
                    <a:pt x="1379448" y="521982"/>
                  </a:lnTo>
                  <a:close/>
                </a:path>
                <a:path w="1392555" h="528955">
                  <a:moveTo>
                    <a:pt x="1392148" y="521982"/>
                  </a:moveTo>
                  <a:lnTo>
                    <a:pt x="1379448" y="521982"/>
                  </a:lnTo>
                  <a:lnTo>
                    <a:pt x="1385798" y="515632"/>
                  </a:lnTo>
                  <a:lnTo>
                    <a:pt x="1392148" y="515632"/>
                  </a:lnTo>
                  <a:lnTo>
                    <a:pt x="1392148" y="521982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76225" y="2438387"/>
            <a:ext cx="8566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1594" marR="5080" indent="-48895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JavaScrip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es6,7,8...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808768" y="2415373"/>
            <a:ext cx="1804035" cy="528955"/>
            <a:chOff x="1753946" y="2409177"/>
            <a:chExt cx="1804035" cy="528955"/>
          </a:xfrm>
        </p:grpSpPr>
        <p:sp>
          <p:nvSpPr>
            <p:cNvPr id="49" name="object 49"/>
            <p:cNvSpPr/>
            <p:nvPr/>
          </p:nvSpPr>
          <p:spPr>
            <a:xfrm>
              <a:off x="1760220" y="2415540"/>
              <a:ext cx="1790700" cy="515620"/>
            </a:xfrm>
            <a:custGeom>
              <a:avLst/>
              <a:gdLst/>
              <a:ahLst/>
              <a:cxnLst/>
              <a:rect l="l" t="t" r="r" b="b"/>
              <a:pathLst>
                <a:path w="1790700" h="515619">
                  <a:moveTo>
                    <a:pt x="1790700" y="515112"/>
                  </a:moveTo>
                  <a:lnTo>
                    <a:pt x="0" y="515112"/>
                  </a:lnTo>
                  <a:lnTo>
                    <a:pt x="0" y="0"/>
                  </a:lnTo>
                  <a:lnTo>
                    <a:pt x="1790700" y="0"/>
                  </a:lnTo>
                  <a:lnTo>
                    <a:pt x="1790700" y="51511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753946" y="2409177"/>
              <a:ext cx="1804035" cy="528955"/>
            </a:xfrm>
            <a:custGeom>
              <a:avLst/>
              <a:gdLst/>
              <a:ahLst/>
              <a:cxnLst/>
              <a:rect l="l" t="t" r="r" b="b"/>
              <a:pathLst>
                <a:path w="1804035" h="528955">
                  <a:moveTo>
                    <a:pt x="1803514" y="528332"/>
                  </a:moveTo>
                  <a:lnTo>
                    <a:pt x="0" y="528332"/>
                  </a:lnTo>
                  <a:lnTo>
                    <a:pt x="0" y="0"/>
                  </a:lnTo>
                  <a:lnTo>
                    <a:pt x="1803514" y="0"/>
                  </a:lnTo>
                  <a:lnTo>
                    <a:pt x="180351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15632"/>
                  </a:lnTo>
                  <a:lnTo>
                    <a:pt x="6350" y="515632"/>
                  </a:lnTo>
                  <a:lnTo>
                    <a:pt x="12700" y="521982"/>
                  </a:lnTo>
                  <a:lnTo>
                    <a:pt x="1803514" y="521982"/>
                  </a:lnTo>
                  <a:lnTo>
                    <a:pt x="1803514" y="528332"/>
                  </a:lnTo>
                  <a:close/>
                </a:path>
                <a:path w="1804035" h="52895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804035" h="528955">
                  <a:moveTo>
                    <a:pt x="179081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790814" y="6350"/>
                  </a:lnTo>
                  <a:lnTo>
                    <a:pt x="1790814" y="12700"/>
                  </a:lnTo>
                  <a:close/>
                </a:path>
                <a:path w="1804035" h="528955">
                  <a:moveTo>
                    <a:pt x="1790814" y="521982"/>
                  </a:moveTo>
                  <a:lnTo>
                    <a:pt x="1790814" y="6350"/>
                  </a:lnTo>
                  <a:lnTo>
                    <a:pt x="1797164" y="12700"/>
                  </a:lnTo>
                  <a:lnTo>
                    <a:pt x="1803514" y="12700"/>
                  </a:lnTo>
                  <a:lnTo>
                    <a:pt x="1803514" y="515632"/>
                  </a:lnTo>
                  <a:lnTo>
                    <a:pt x="1797164" y="515632"/>
                  </a:lnTo>
                  <a:lnTo>
                    <a:pt x="1790814" y="521982"/>
                  </a:lnTo>
                  <a:close/>
                </a:path>
                <a:path w="1804035" h="528955">
                  <a:moveTo>
                    <a:pt x="1803514" y="12700"/>
                  </a:moveTo>
                  <a:lnTo>
                    <a:pt x="1797164" y="12700"/>
                  </a:lnTo>
                  <a:lnTo>
                    <a:pt x="1790814" y="6350"/>
                  </a:lnTo>
                  <a:lnTo>
                    <a:pt x="1803514" y="6350"/>
                  </a:lnTo>
                  <a:lnTo>
                    <a:pt x="1803514" y="12700"/>
                  </a:lnTo>
                  <a:close/>
                </a:path>
                <a:path w="1804035" h="528955">
                  <a:moveTo>
                    <a:pt x="12700" y="521982"/>
                  </a:moveTo>
                  <a:lnTo>
                    <a:pt x="6350" y="515632"/>
                  </a:lnTo>
                  <a:lnTo>
                    <a:pt x="12700" y="515632"/>
                  </a:lnTo>
                  <a:lnTo>
                    <a:pt x="12700" y="521982"/>
                  </a:lnTo>
                  <a:close/>
                </a:path>
                <a:path w="1804035" h="528955">
                  <a:moveTo>
                    <a:pt x="1790814" y="521982"/>
                  </a:moveTo>
                  <a:lnTo>
                    <a:pt x="12700" y="521982"/>
                  </a:lnTo>
                  <a:lnTo>
                    <a:pt x="12700" y="515632"/>
                  </a:lnTo>
                  <a:lnTo>
                    <a:pt x="1790814" y="515632"/>
                  </a:lnTo>
                  <a:lnTo>
                    <a:pt x="1790814" y="521982"/>
                  </a:lnTo>
                  <a:close/>
                </a:path>
                <a:path w="1804035" h="528955">
                  <a:moveTo>
                    <a:pt x="1803514" y="521982"/>
                  </a:moveTo>
                  <a:lnTo>
                    <a:pt x="1790814" y="521982"/>
                  </a:lnTo>
                  <a:lnTo>
                    <a:pt x="1797164" y="515632"/>
                  </a:lnTo>
                  <a:lnTo>
                    <a:pt x="1803514" y="515632"/>
                  </a:lnTo>
                  <a:lnTo>
                    <a:pt x="1803514" y="521982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413647" y="2234564"/>
            <a:ext cx="53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595" dirty="0">
                <a:solidFill>
                  <a:srgbClr val="FFFFFF"/>
                </a:solidFill>
                <a:latin typeface="UKIJ CJK"/>
                <a:cs typeface="UKIJ CJK"/>
              </a:rPr>
              <a:t>框</a:t>
            </a:r>
            <a:r>
              <a:rPr sz="2100" baseline="-13888" dirty="0">
                <a:solidFill>
                  <a:srgbClr val="FFFFFF"/>
                </a:solidFill>
                <a:latin typeface="UKIJ CJK"/>
                <a:cs typeface="UKIJ CJK"/>
              </a:rPr>
              <a:t>框</a:t>
            </a:r>
            <a:r>
              <a:rPr sz="2100" spc="-1814" baseline="-13888" dirty="0">
                <a:solidFill>
                  <a:srgbClr val="FFFFFF"/>
                </a:solidFill>
                <a:latin typeface="UKIJ CJK"/>
                <a:cs typeface="UKIJ CJK"/>
              </a:rPr>
              <a:t>架</a:t>
            </a: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架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997786" y="2542527"/>
            <a:ext cx="1315720" cy="4578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46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JQuery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、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Vue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、</a:t>
            </a:r>
            <a:endParaRPr sz="1400" dirty="0">
              <a:latin typeface="UKIJ CJK"/>
              <a:cs typeface="UKIJ CJK"/>
            </a:endParaRPr>
          </a:p>
          <a:p>
            <a:pPr marL="48895" algn="ctr">
              <a:lnSpc>
                <a:spcPts val="1939"/>
              </a:lnSpc>
            </a:pPr>
            <a:r>
              <a:rPr sz="2700" spc="-652" baseline="-18518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spc="-43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700" spc="-652" baseline="-18518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434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700" spc="-652" baseline="-18518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43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700" spc="-652" baseline="-1851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spc="-43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aseline="-18518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700" baseline="-18518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585" y="31013"/>
            <a:ext cx="8655050" cy="1468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4239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UKIJ CJK"/>
                <a:cs typeface="UKIJ CJK"/>
              </a:rPr>
              <a:t>跨</a:t>
            </a:r>
            <a:r>
              <a:rPr sz="2000" spc="5" dirty="0">
                <a:latin typeface="UKIJ CJK"/>
                <a:cs typeface="UKIJ CJK"/>
              </a:rPr>
              <a:t>域</a:t>
            </a:r>
            <a:endParaRPr sz="2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UKIJ CJK"/>
              <a:cs typeface="UKIJ CJK"/>
            </a:endParaRPr>
          </a:p>
          <a:p>
            <a:pPr marL="184150" marR="5080" indent="-171450">
              <a:lnSpc>
                <a:spcPts val="1939"/>
              </a:lnSpc>
              <a:buFont typeface="Arial"/>
              <a:buChar char="•"/>
              <a:tabLst>
                <a:tab pos="184150" algn="l"/>
              </a:tabLst>
            </a:pPr>
            <a:r>
              <a:rPr sz="1800" b="0" dirty="0">
                <a:latin typeface="Noto Sans CJK JP Medium"/>
                <a:cs typeface="Noto Sans CJK JP Medium"/>
              </a:rPr>
              <a:t>跨域：</a:t>
            </a:r>
            <a:r>
              <a:rPr sz="1800" dirty="0">
                <a:latin typeface="UKIJ CJK"/>
                <a:cs typeface="UKIJ CJK"/>
              </a:rPr>
              <a:t>指的是浏览器不能执行其他网站的脚本。它是由浏览器的同源策略造成的，是 </a:t>
            </a:r>
            <a:r>
              <a:rPr sz="1800" b="0" dirty="0">
                <a:solidFill>
                  <a:srgbClr val="FF0000"/>
                </a:solidFill>
                <a:latin typeface="Noto Sans CJK JP Medium"/>
                <a:cs typeface="Noto Sans CJK JP Medium"/>
              </a:rPr>
              <a:t>浏览器对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javascript</a:t>
            </a:r>
            <a:r>
              <a:rPr sz="1800" b="0" dirty="0">
                <a:solidFill>
                  <a:srgbClr val="FF0000"/>
                </a:solidFill>
                <a:latin typeface="Noto Sans CJK JP Medium"/>
                <a:cs typeface="Noto Sans CJK JP Medium"/>
              </a:rPr>
              <a:t>施加的安全限制</a:t>
            </a:r>
            <a:r>
              <a:rPr sz="1800" dirty="0">
                <a:latin typeface="UKIJ CJK"/>
                <a:cs typeface="UKIJ CJK"/>
              </a:rPr>
              <a:t>。</a:t>
            </a:r>
            <a:endParaRPr sz="1800">
              <a:latin typeface="UKIJ CJK"/>
              <a:cs typeface="UKIJ CJK"/>
            </a:endParaRPr>
          </a:p>
          <a:p>
            <a:pPr marL="184150" indent="-17145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84150" algn="l"/>
              </a:tabLst>
            </a:pPr>
            <a:r>
              <a:rPr sz="1800" b="0" dirty="0">
                <a:latin typeface="Noto Sans CJK JP Medium"/>
                <a:cs typeface="Noto Sans CJK JP Medium"/>
              </a:rPr>
              <a:t>同源策略</a:t>
            </a:r>
            <a:r>
              <a:rPr sz="1800" dirty="0">
                <a:latin typeface="UKIJ CJK"/>
                <a:cs typeface="UKIJ CJK"/>
              </a:rPr>
              <a:t>：是指协议，域名，端口都要相同，其中有一个不同都会产生跨域；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6051" y="1795272"/>
            <a:ext cx="7220711" cy="332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4275" y="31013"/>
            <a:ext cx="1042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跨域流</a:t>
            </a:r>
            <a:r>
              <a:rPr sz="2000" spc="5" dirty="0"/>
              <a:t>程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76835" y="2210142"/>
            <a:ext cx="6182360" cy="1219200"/>
            <a:chOff x="76835" y="2210142"/>
            <a:chExt cx="6182360" cy="1219200"/>
          </a:xfrm>
        </p:grpSpPr>
        <p:sp>
          <p:nvSpPr>
            <p:cNvPr id="4" name="object 4"/>
            <p:cNvSpPr/>
            <p:nvPr/>
          </p:nvSpPr>
          <p:spPr>
            <a:xfrm>
              <a:off x="83820" y="2216492"/>
              <a:ext cx="1323975" cy="1207135"/>
            </a:xfrm>
            <a:custGeom>
              <a:avLst/>
              <a:gdLst/>
              <a:ahLst/>
              <a:cxnLst/>
              <a:rect l="l" t="t" r="r" b="b"/>
              <a:pathLst>
                <a:path w="1323975" h="1207135">
                  <a:moveTo>
                    <a:pt x="661581" y="1206792"/>
                  </a:moveTo>
                  <a:lnTo>
                    <a:pt x="612158" y="1205136"/>
                  </a:lnTo>
                  <a:lnTo>
                    <a:pt x="563723" y="1200249"/>
                  </a:lnTo>
                  <a:lnTo>
                    <a:pt x="516403" y="1192245"/>
                  </a:lnTo>
                  <a:lnTo>
                    <a:pt x="470327" y="1181241"/>
                  </a:lnTo>
                  <a:lnTo>
                    <a:pt x="425622" y="1167354"/>
                  </a:lnTo>
                  <a:lnTo>
                    <a:pt x="382419" y="1150700"/>
                  </a:lnTo>
                  <a:lnTo>
                    <a:pt x="340844" y="1131395"/>
                  </a:lnTo>
                  <a:lnTo>
                    <a:pt x="301026" y="1109556"/>
                  </a:lnTo>
                  <a:lnTo>
                    <a:pt x="263094" y="1085299"/>
                  </a:lnTo>
                  <a:lnTo>
                    <a:pt x="227177" y="1058741"/>
                  </a:lnTo>
                  <a:lnTo>
                    <a:pt x="193401" y="1029998"/>
                  </a:lnTo>
                  <a:lnTo>
                    <a:pt x="161897" y="999186"/>
                  </a:lnTo>
                  <a:lnTo>
                    <a:pt x="132792" y="966423"/>
                  </a:lnTo>
                  <a:lnTo>
                    <a:pt x="106215" y="931823"/>
                  </a:lnTo>
                  <a:lnTo>
                    <a:pt x="82293" y="895504"/>
                  </a:lnTo>
                  <a:lnTo>
                    <a:pt x="61156" y="857582"/>
                  </a:lnTo>
                  <a:lnTo>
                    <a:pt x="42932" y="818173"/>
                  </a:lnTo>
                  <a:lnTo>
                    <a:pt x="27750" y="777395"/>
                  </a:lnTo>
                  <a:lnTo>
                    <a:pt x="15737" y="735362"/>
                  </a:lnTo>
                  <a:lnTo>
                    <a:pt x="7022" y="692193"/>
                  </a:lnTo>
                  <a:lnTo>
                    <a:pt x="1733" y="648002"/>
                  </a:lnTo>
                  <a:lnTo>
                    <a:pt x="0" y="602907"/>
                  </a:lnTo>
                  <a:lnTo>
                    <a:pt x="1733" y="557939"/>
                  </a:lnTo>
                  <a:lnTo>
                    <a:pt x="7022" y="513864"/>
                  </a:lnTo>
                  <a:lnTo>
                    <a:pt x="15737" y="470799"/>
                  </a:lnTo>
                  <a:lnTo>
                    <a:pt x="27750" y="428861"/>
                  </a:lnTo>
                  <a:lnTo>
                    <a:pt x="42932" y="388166"/>
                  </a:lnTo>
                  <a:lnTo>
                    <a:pt x="61156" y="348833"/>
                  </a:lnTo>
                  <a:lnTo>
                    <a:pt x="82293" y="310977"/>
                  </a:lnTo>
                  <a:lnTo>
                    <a:pt x="106215" y="274716"/>
                  </a:lnTo>
                  <a:lnTo>
                    <a:pt x="132792" y="240167"/>
                  </a:lnTo>
                  <a:lnTo>
                    <a:pt x="161897" y="207446"/>
                  </a:lnTo>
                  <a:lnTo>
                    <a:pt x="193401" y="176671"/>
                  </a:lnTo>
                  <a:lnTo>
                    <a:pt x="227177" y="147958"/>
                  </a:lnTo>
                  <a:lnTo>
                    <a:pt x="263094" y="121425"/>
                  </a:lnTo>
                  <a:lnTo>
                    <a:pt x="301026" y="97188"/>
                  </a:lnTo>
                  <a:lnTo>
                    <a:pt x="340844" y="75365"/>
                  </a:lnTo>
                  <a:lnTo>
                    <a:pt x="382419" y="56072"/>
                  </a:lnTo>
                  <a:lnTo>
                    <a:pt x="425622" y="39426"/>
                  </a:lnTo>
                  <a:lnTo>
                    <a:pt x="470327" y="25544"/>
                  </a:lnTo>
                  <a:lnTo>
                    <a:pt x="516403" y="14544"/>
                  </a:lnTo>
                  <a:lnTo>
                    <a:pt x="563723" y="6542"/>
                  </a:lnTo>
                  <a:lnTo>
                    <a:pt x="612158" y="1655"/>
                  </a:lnTo>
                  <a:lnTo>
                    <a:pt x="661581" y="0"/>
                  </a:lnTo>
                  <a:lnTo>
                    <a:pt x="711001" y="1655"/>
                  </a:lnTo>
                  <a:lnTo>
                    <a:pt x="759436" y="6542"/>
                  </a:lnTo>
                  <a:lnTo>
                    <a:pt x="806755" y="14545"/>
                  </a:lnTo>
                  <a:lnTo>
                    <a:pt x="852833" y="25547"/>
                  </a:lnTo>
                  <a:lnTo>
                    <a:pt x="897539" y="39432"/>
                  </a:lnTo>
                  <a:lnTo>
                    <a:pt x="940748" y="56082"/>
                  </a:lnTo>
                  <a:lnTo>
                    <a:pt x="982329" y="75381"/>
                  </a:lnTo>
                  <a:lnTo>
                    <a:pt x="1022156" y="97212"/>
                  </a:lnTo>
                  <a:lnTo>
                    <a:pt x="1060100" y="121459"/>
                  </a:lnTo>
                  <a:lnTo>
                    <a:pt x="1096033" y="148005"/>
                  </a:lnTo>
                  <a:lnTo>
                    <a:pt x="1129828" y="176733"/>
                  </a:lnTo>
                  <a:lnTo>
                    <a:pt x="1161356" y="207526"/>
                  </a:lnTo>
                  <a:lnTo>
                    <a:pt x="1190488" y="240269"/>
                  </a:lnTo>
                  <a:lnTo>
                    <a:pt x="1217098" y="274844"/>
                  </a:lnTo>
                  <a:lnTo>
                    <a:pt x="1241057" y="311134"/>
                  </a:lnTo>
                  <a:lnTo>
                    <a:pt x="1262237" y="349024"/>
                  </a:lnTo>
                  <a:lnTo>
                    <a:pt x="1280509" y="388395"/>
                  </a:lnTo>
                  <a:lnTo>
                    <a:pt x="1295747" y="429132"/>
                  </a:lnTo>
                  <a:lnTo>
                    <a:pt x="1307821" y="471118"/>
                  </a:lnTo>
                  <a:lnTo>
                    <a:pt x="1316604" y="514236"/>
                  </a:lnTo>
                  <a:lnTo>
                    <a:pt x="1321968" y="558370"/>
                  </a:lnTo>
                  <a:lnTo>
                    <a:pt x="1323784" y="603402"/>
                  </a:lnTo>
                  <a:lnTo>
                    <a:pt x="1321968" y="648433"/>
                  </a:lnTo>
                  <a:lnTo>
                    <a:pt x="1316604" y="692565"/>
                  </a:lnTo>
                  <a:lnTo>
                    <a:pt x="1307821" y="735681"/>
                  </a:lnTo>
                  <a:lnTo>
                    <a:pt x="1295747" y="777666"/>
                  </a:lnTo>
                  <a:lnTo>
                    <a:pt x="1280509" y="818402"/>
                  </a:lnTo>
                  <a:lnTo>
                    <a:pt x="1262237" y="857772"/>
                  </a:lnTo>
                  <a:lnTo>
                    <a:pt x="1241057" y="895661"/>
                  </a:lnTo>
                  <a:lnTo>
                    <a:pt x="1217098" y="931951"/>
                  </a:lnTo>
                  <a:lnTo>
                    <a:pt x="1190488" y="966525"/>
                  </a:lnTo>
                  <a:lnTo>
                    <a:pt x="1161356" y="999267"/>
                  </a:lnTo>
                  <a:lnTo>
                    <a:pt x="1129828" y="1030060"/>
                  </a:lnTo>
                  <a:lnTo>
                    <a:pt x="1096033" y="1058788"/>
                  </a:lnTo>
                  <a:lnTo>
                    <a:pt x="1060100" y="1085333"/>
                  </a:lnTo>
                  <a:lnTo>
                    <a:pt x="1022156" y="1109580"/>
                  </a:lnTo>
                  <a:lnTo>
                    <a:pt x="982329" y="1131411"/>
                  </a:lnTo>
                  <a:lnTo>
                    <a:pt x="940748" y="1150710"/>
                  </a:lnTo>
                  <a:lnTo>
                    <a:pt x="897539" y="1167360"/>
                  </a:lnTo>
                  <a:lnTo>
                    <a:pt x="852833" y="1181244"/>
                  </a:lnTo>
                  <a:lnTo>
                    <a:pt x="806755" y="1192246"/>
                  </a:lnTo>
                  <a:lnTo>
                    <a:pt x="759436" y="1200249"/>
                  </a:lnTo>
                  <a:lnTo>
                    <a:pt x="711001" y="1205137"/>
                  </a:lnTo>
                  <a:lnTo>
                    <a:pt x="661581" y="1206792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771" y="2574035"/>
              <a:ext cx="568452" cy="1310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835" y="2210142"/>
              <a:ext cx="1337119" cy="1219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61452" y="3191890"/>
              <a:ext cx="4897755" cy="96520"/>
            </a:xfrm>
            <a:custGeom>
              <a:avLst/>
              <a:gdLst/>
              <a:ahLst/>
              <a:cxnLst/>
              <a:rect l="l" t="t" r="r" b="b"/>
              <a:pathLst>
                <a:path w="4897755" h="96520">
                  <a:moveTo>
                    <a:pt x="4882021" y="48228"/>
                  </a:moveTo>
                  <a:lnTo>
                    <a:pt x="4811471" y="7073"/>
                  </a:lnTo>
                  <a:lnTo>
                    <a:pt x="4810366" y="6083"/>
                  </a:lnTo>
                  <a:lnTo>
                    <a:pt x="4809705" y="4749"/>
                  </a:lnTo>
                  <a:lnTo>
                    <a:pt x="4809617" y="3263"/>
                  </a:lnTo>
                  <a:lnTo>
                    <a:pt x="4810099" y="1854"/>
                  </a:lnTo>
                  <a:lnTo>
                    <a:pt x="4811090" y="749"/>
                  </a:lnTo>
                  <a:lnTo>
                    <a:pt x="4812423" y="88"/>
                  </a:lnTo>
                  <a:lnTo>
                    <a:pt x="4813909" y="0"/>
                  </a:lnTo>
                  <a:lnTo>
                    <a:pt x="4815319" y="482"/>
                  </a:lnTo>
                  <a:lnTo>
                    <a:pt x="4890626" y="44411"/>
                  </a:lnTo>
                  <a:lnTo>
                    <a:pt x="4889588" y="44411"/>
                  </a:lnTo>
                  <a:lnTo>
                    <a:pt x="4889588" y="44932"/>
                  </a:lnTo>
                  <a:lnTo>
                    <a:pt x="4887671" y="44932"/>
                  </a:lnTo>
                  <a:lnTo>
                    <a:pt x="4882021" y="48228"/>
                  </a:lnTo>
                  <a:close/>
                </a:path>
                <a:path w="4897755" h="96520">
                  <a:moveTo>
                    <a:pt x="4875500" y="52031"/>
                  </a:moveTo>
                  <a:lnTo>
                    <a:pt x="0" y="52031"/>
                  </a:lnTo>
                  <a:lnTo>
                    <a:pt x="0" y="44411"/>
                  </a:lnTo>
                  <a:lnTo>
                    <a:pt x="4875479" y="44411"/>
                  </a:lnTo>
                  <a:lnTo>
                    <a:pt x="4882021" y="48228"/>
                  </a:lnTo>
                  <a:lnTo>
                    <a:pt x="4875500" y="52031"/>
                  </a:lnTo>
                  <a:close/>
                </a:path>
                <a:path w="4897755" h="96520">
                  <a:moveTo>
                    <a:pt x="4890628" y="52031"/>
                  </a:moveTo>
                  <a:lnTo>
                    <a:pt x="4889588" y="52031"/>
                  </a:lnTo>
                  <a:lnTo>
                    <a:pt x="4889588" y="44411"/>
                  </a:lnTo>
                  <a:lnTo>
                    <a:pt x="4890626" y="44411"/>
                  </a:lnTo>
                  <a:lnTo>
                    <a:pt x="4897158" y="48221"/>
                  </a:lnTo>
                  <a:lnTo>
                    <a:pt x="4890628" y="52031"/>
                  </a:lnTo>
                  <a:close/>
                </a:path>
                <a:path w="4897755" h="96520">
                  <a:moveTo>
                    <a:pt x="4887671" y="51523"/>
                  </a:moveTo>
                  <a:lnTo>
                    <a:pt x="4882021" y="48228"/>
                  </a:lnTo>
                  <a:lnTo>
                    <a:pt x="4887671" y="44932"/>
                  </a:lnTo>
                  <a:lnTo>
                    <a:pt x="4887671" y="51523"/>
                  </a:lnTo>
                  <a:close/>
                </a:path>
                <a:path w="4897755" h="96520">
                  <a:moveTo>
                    <a:pt x="4889588" y="51523"/>
                  </a:moveTo>
                  <a:lnTo>
                    <a:pt x="4887671" y="51523"/>
                  </a:lnTo>
                  <a:lnTo>
                    <a:pt x="4887671" y="44932"/>
                  </a:lnTo>
                  <a:lnTo>
                    <a:pt x="4889588" y="44932"/>
                  </a:lnTo>
                  <a:lnTo>
                    <a:pt x="4889588" y="51523"/>
                  </a:lnTo>
                  <a:close/>
                </a:path>
                <a:path w="4897755" h="96520">
                  <a:moveTo>
                    <a:pt x="4813909" y="96456"/>
                  </a:moveTo>
                  <a:lnTo>
                    <a:pt x="4812423" y="96367"/>
                  </a:lnTo>
                  <a:lnTo>
                    <a:pt x="4811090" y="95707"/>
                  </a:lnTo>
                  <a:lnTo>
                    <a:pt x="4810099" y="94602"/>
                  </a:lnTo>
                  <a:lnTo>
                    <a:pt x="4809617" y="93192"/>
                  </a:lnTo>
                  <a:lnTo>
                    <a:pt x="4809705" y="91706"/>
                  </a:lnTo>
                  <a:lnTo>
                    <a:pt x="4810366" y="90373"/>
                  </a:lnTo>
                  <a:lnTo>
                    <a:pt x="4811471" y="89382"/>
                  </a:lnTo>
                  <a:lnTo>
                    <a:pt x="4882021" y="48228"/>
                  </a:lnTo>
                  <a:lnTo>
                    <a:pt x="4887671" y="51523"/>
                  </a:lnTo>
                  <a:lnTo>
                    <a:pt x="4889588" y="51523"/>
                  </a:lnTo>
                  <a:lnTo>
                    <a:pt x="4889588" y="52031"/>
                  </a:lnTo>
                  <a:lnTo>
                    <a:pt x="4890628" y="52031"/>
                  </a:lnTo>
                  <a:lnTo>
                    <a:pt x="4815319" y="95973"/>
                  </a:lnTo>
                  <a:lnTo>
                    <a:pt x="4813909" y="964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4952" y="4066247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浏览器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91452" y="1186522"/>
            <a:ext cx="1907539" cy="3267075"/>
            <a:chOff x="6391452" y="1186522"/>
            <a:chExt cx="1907539" cy="3267075"/>
          </a:xfrm>
        </p:grpSpPr>
        <p:sp>
          <p:nvSpPr>
            <p:cNvPr id="10" name="object 10"/>
            <p:cNvSpPr/>
            <p:nvPr/>
          </p:nvSpPr>
          <p:spPr>
            <a:xfrm>
              <a:off x="7815072" y="1190244"/>
              <a:ext cx="480059" cy="3259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94704" y="1190244"/>
              <a:ext cx="1900427" cy="4800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91452" y="1186522"/>
              <a:ext cx="1907539" cy="3267075"/>
            </a:xfrm>
            <a:custGeom>
              <a:avLst/>
              <a:gdLst/>
              <a:ahLst/>
              <a:cxnLst/>
              <a:rect l="l" t="t" r="r" b="b"/>
              <a:pathLst>
                <a:path w="1907540" h="3267075">
                  <a:moveTo>
                    <a:pt x="1429969" y="3266732"/>
                  </a:moveTo>
                  <a:lnTo>
                    <a:pt x="0" y="3266732"/>
                  </a:lnTo>
                  <a:lnTo>
                    <a:pt x="0" y="477392"/>
                  </a:lnTo>
                  <a:lnTo>
                    <a:pt x="477380" y="0"/>
                  </a:lnTo>
                  <a:lnTo>
                    <a:pt x="1907362" y="0"/>
                  </a:lnTo>
                  <a:lnTo>
                    <a:pt x="1907362" y="1866"/>
                  </a:lnTo>
                  <a:lnTo>
                    <a:pt x="1896516" y="1866"/>
                  </a:lnTo>
                  <a:lnTo>
                    <a:pt x="1887537" y="10845"/>
                  </a:lnTo>
                  <a:lnTo>
                    <a:pt x="484504" y="10845"/>
                  </a:lnTo>
                  <a:lnTo>
                    <a:pt x="480009" y="12699"/>
                  </a:lnTo>
                  <a:lnTo>
                    <a:pt x="482650" y="12699"/>
                  </a:lnTo>
                  <a:lnTo>
                    <a:pt x="21678" y="473671"/>
                  </a:lnTo>
                  <a:lnTo>
                    <a:pt x="6350" y="473671"/>
                  </a:lnTo>
                  <a:lnTo>
                    <a:pt x="6350" y="486371"/>
                  </a:lnTo>
                  <a:lnTo>
                    <a:pt x="12700" y="486371"/>
                  </a:lnTo>
                  <a:lnTo>
                    <a:pt x="12700" y="3254032"/>
                  </a:lnTo>
                  <a:lnTo>
                    <a:pt x="6350" y="3254032"/>
                  </a:lnTo>
                  <a:lnTo>
                    <a:pt x="12700" y="3260382"/>
                  </a:lnTo>
                  <a:lnTo>
                    <a:pt x="1436319" y="3260382"/>
                  </a:lnTo>
                  <a:lnTo>
                    <a:pt x="1429969" y="3266732"/>
                  </a:lnTo>
                  <a:close/>
                </a:path>
                <a:path w="1907540" h="3267075">
                  <a:moveTo>
                    <a:pt x="1422857" y="475526"/>
                  </a:moveTo>
                  <a:lnTo>
                    <a:pt x="1896516" y="1866"/>
                  </a:lnTo>
                  <a:lnTo>
                    <a:pt x="1901005" y="6349"/>
                  </a:lnTo>
                  <a:lnTo>
                    <a:pt x="1894662" y="6349"/>
                  </a:lnTo>
                  <a:lnTo>
                    <a:pt x="1894662" y="21691"/>
                  </a:lnTo>
                  <a:lnTo>
                    <a:pt x="1442669" y="473671"/>
                  </a:lnTo>
                  <a:lnTo>
                    <a:pt x="1427340" y="473671"/>
                  </a:lnTo>
                  <a:lnTo>
                    <a:pt x="1422857" y="475526"/>
                  </a:lnTo>
                  <a:close/>
                </a:path>
                <a:path w="1907540" h="3267075">
                  <a:moveTo>
                    <a:pt x="1894662" y="2784081"/>
                  </a:moveTo>
                  <a:lnTo>
                    <a:pt x="1894662" y="21691"/>
                  </a:lnTo>
                  <a:lnTo>
                    <a:pt x="1905507" y="10845"/>
                  </a:lnTo>
                  <a:lnTo>
                    <a:pt x="1896516" y="1866"/>
                  </a:lnTo>
                  <a:lnTo>
                    <a:pt x="1907362" y="1866"/>
                  </a:lnTo>
                  <a:lnTo>
                    <a:pt x="1907362" y="2782227"/>
                  </a:lnTo>
                  <a:lnTo>
                    <a:pt x="1896516" y="2782227"/>
                  </a:lnTo>
                  <a:lnTo>
                    <a:pt x="1894662" y="2784081"/>
                  </a:lnTo>
                  <a:close/>
                </a:path>
                <a:path w="1907540" h="3267075">
                  <a:moveTo>
                    <a:pt x="1894662" y="21691"/>
                  </a:moveTo>
                  <a:lnTo>
                    <a:pt x="1894662" y="6349"/>
                  </a:lnTo>
                  <a:lnTo>
                    <a:pt x="1901012" y="12699"/>
                  </a:lnTo>
                  <a:lnTo>
                    <a:pt x="1903653" y="12699"/>
                  </a:lnTo>
                  <a:lnTo>
                    <a:pt x="1894662" y="21691"/>
                  </a:lnTo>
                  <a:close/>
                </a:path>
                <a:path w="1907540" h="3267075">
                  <a:moveTo>
                    <a:pt x="1903653" y="12699"/>
                  </a:moveTo>
                  <a:lnTo>
                    <a:pt x="1901012" y="12699"/>
                  </a:lnTo>
                  <a:lnTo>
                    <a:pt x="1894662" y="6349"/>
                  </a:lnTo>
                  <a:lnTo>
                    <a:pt x="1901005" y="6349"/>
                  </a:lnTo>
                  <a:lnTo>
                    <a:pt x="1905507" y="10845"/>
                  </a:lnTo>
                  <a:lnTo>
                    <a:pt x="1903653" y="12699"/>
                  </a:lnTo>
                  <a:close/>
                </a:path>
                <a:path w="1907540" h="3267075">
                  <a:moveTo>
                    <a:pt x="482650" y="12699"/>
                  </a:moveTo>
                  <a:lnTo>
                    <a:pt x="480009" y="12699"/>
                  </a:lnTo>
                  <a:lnTo>
                    <a:pt x="484504" y="10845"/>
                  </a:lnTo>
                  <a:lnTo>
                    <a:pt x="482650" y="12699"/>
                  </a:lnTo>
                  <a:close/>
                </a:path>
                <a:path w="1907540" h="3267075">
                  <a:moveTo>
                    <a:pt x="1885683" y="12699"/>
                  </a:moveTo>
                  <a:lnTo>
                    <a:pt x="482650" y="12699"/>
                  </a:lnTo>
                  <a:lnTo>
                    <a:pt x="484504" y="10845"/>
                  </a:lnTo>
                  <a:lnTo>
                    <a:pt x="1887537" y="10845"/>
                  </a:lnTo>
                  <a:lnTo>
                    <a:pt x="1885683" y="12699"/>
                  </a:lnTo>
                  <a:close/>
                </a:path>
                <a:path w="1907540" h="3267075">
                  <a:moveTo>
                    <a:pt x="12700" y="486371"/>
                  </a:moveTo>
                  <a:lnTo>
                    <a:pt x="6350" y="486371"/>
                  </a:lnTo>
                  <a:lnTo>
                    <a:pt x="6350" y="473671"/>
                  </a:lnTo>
                  <a:lnTo>
                    <a:pt x="21678" y="473671"/>
                  </a:lnTo>
                  <a:lnTo>
                    <a:pt x="15328" y="480021"/>
                  </a:lnTo>
                  <a:lnTo>
                    <a:pt x="12700" y="480021"/>
                  </a:lnTo>
                  <a:lnTo>
                    <a:pt x="10833" y="484517"/>
                  </a:lnTo>
                  <a:lnTo>
                    <a:pt x="12700" y="484517"/>
                  </a:lnTo>
                  <a:lnTo>
                    <a:pt x="12700" y="486371"/>
                  </a:lnTo>
                  <a:close/>
                </a:path>
                <a:path w="1907540" h="3267075">
                  <a:moveTo>
                    <a:pt x="1420990" y="486371"/>
                  </a:moveTo>
                  <a:lnTo>
                    <a:pt x="12700" y="486371"/>
                  </a:lnTo>
                  <a:lnTo>
                    <a:pt x="12700" y="482650"/>
                  </a:lnTo>
                  <a:lnTo>
                    <a:pt x="21678" y="473671"/>
                  </a:lnTo>
                  <a:lnTo>
                    <a:pt x="1424711" y="473671"/>
                  </a:lnTo>
                  <a:lnTo>
                    <a:pt x="1422857" y="475526"/>
                  </a:lnTo>
                  <a:lnTo>
                    <a:pt x="1440815" y="475526"/>
                  </a:lnTo>
                  <a:lnTo>
                    <a:pt x="1436319" y="480021"/>
                  </a:lnTo>
                  <a:lnTo>
                    <a:pt x="1420990" y="480021"/>
                  </a:lnTo>
                  <a:lnTo>
                    <a:pt x="1420990" y="486371"/>
                  </a:lnTo>
                  <a:close/>
                </a:path>
                <a:path w="1907540" h="3267075">
                  <a:moveTo>
                    <a:pt x="1440815" y="475526"/>
                  </a:moveTo>
                  <a:lnTo>
                    <a:pt x="1422857" y="475526"/>
                  </a:lnTo>
                  <a:lnTo>
                    <a:pt x="1427340" y="473671"/>
                  </a:lnTo>
                  <a:lnTo>
                    <a:pt x="1442669" y="473671"/>
                  </a:lnTo>
                  <a:lnTo>
                    <a:pt x="1440815" y="475526"/>
                  </a:lnTo>
                  <a:close/>
                </a:path>
                <a:path w="1907540" h="3267075">
                  <a:moveTo>
                    <a:pt x="10833" y="484517"/>
                  </a:moveTo>
                  <a:lnTo>
                    <a:pt x="12700" y="480021"/>
                  </a:lnTo>
                  <a:lnTo>
                    <a:pt x="12699" y="482650"/>
                  </a:lnTo>
                  <a:lnTo>
                    <a:pt x="10833" y="484517"/>
                  </a:lnTo>
                  <a:close/>
                </a:path>
                <a:path w="1907540" h="3267075">
                  <a:moveTo>
                    <a:pt x="12700" y="482650"/>
                  </a:moveTo>
                  <a:lnTo>
                    <a:pt x="12700" y="480021"/>
                  </a:lnTo>
                  <a:lnTo>
                    <a:pt x="15328" y="480021"/>
                  </a:lnTo>
                  <a:lnTo>
                    <a:pt x="12700" y="482650"/>
                  </a:lnTo>
                  <a:close/>
                </a:path>
                <a:path w="1907540" h="3267075">
                  <a:moveTo>
                    <a:pt x="1433690" y="3260382"/>
                  </a:moveTo>
                  <a:lnTo>
                    <a:pt x="1420990" y="3260382"/>
                  </a:lnTo>
                  <a:lnTo>
                    <a:pt x="1420990" y="480021"/>
                  </a:lnTo>
                  <a:lnTo>
                    <a:pt x="1433690" y="480021"/>
                  </a:lnTo>
                  <a:lnTo>
                    <a:pt x="1433690" y="482650"/>
                  </a:lnTo>
                  <a:lnTo>
                    <a:pt x="1429969" y="486371"/>
                  </a:lnTo>
                  <a:lnTo>
                    <a:pt x="1433690" y="486371"/>
                  </a:lnTo>
                  <a:lnTo>
                    <a:pt x="1433690" y="3245053"/>
                  </a:lnTo>
                  <a:lnTo>
                    <a:pt x="1422857" y="3255886"/>
                  </a:lnTo>
                  <a:lnTo>
                    <a:pt x="1433690" y="3255886"/>
                  </a:lnTo>
                  <a:lnTo>
                    <a:pt x="1433690" y="3260382"/>
                  </a:lnTo>
                  <a:close/>
                </a:path>
                <a:path w="1907540" h="3267075">
                  <a:moveTo>
                    <a:pt x="1433690" y="482650"/>
                  </a:moveTo>
                  <a:lnTo>
                    <a:pt x="1433690" y="480021"/>
                  </a:lnTo>
                  <a:lnTo>
                    <a:pt x="1436319" y="480021"/>
                  </a:lnTo>
                  <a:lnTo>
                    <a:pt x="1433690" y="482650"/>
                  </a:lnTo>
                  <a:close/>
                </a:path>
                <a:path w="1907540" h="3267075">
                  <a:moveTo>
                    <a:pt x="12700" y="484517"/>
                  </a:moveTo>
                  <a:lnTo>
                    <a:pt x="10833" y="484517"/>
                  </a:lnTo>
                  <a:lnTo>
                    <a:pt x="12700" y="482650"/>
                  </a:lnTo>
                  <a:lnTo>
                    <a:pt x="12700" y="484517"/>
                  </a:lnTo>
                  <a:close/>
                </a:path>
                <a:path w="1907540" h="3267075">
                  <a:moveTo>
                    <a:pt x="1433690" y="486371"/>
                  </a:moveTo>
                  <a:lnTo>
                    <a:pt x="1429969" y="486371"/>
                  </a:lnTo>
                  <a:lnTo>
                    <a:pt x="1433690" y="482650"/>
                  </a:lnTo>
                  <a:lnTo>
                    <a:pt x="1433690" y="486371"/>
                  </a:lnTo>
                  <a:close/>
                </a:path>
                <a:path w="1907540" h="3267075">
                  <a:moveTo>
                    <a:pt x="1894662" y="2786710"/>
                  </a:moveTo>
                  <a:lnTo>
                    <a:pt x="1894662" y="2784081"/>
                  </a:lnTo>
                  <a:lnTo>
                    <a:pt x="1896516" y="2782227"/>
                  </a:lnTo>
                  <a:lnTo>
                    <a:pt x="1894662" y="2786710"/>
                  </a:lnTo>
                  <a:close/>
                </a:path>
                <a:path w="1907540" h="3267075">
                  <a:moveTo>
                    <a:pt x="1907362" y="2786710"/>
                  </a:moveTo>
                  <a:lnTo>
                    <a:pt x="1894662" y="2786710"/>
                  </a:lnTo>
                  <a:lnTo>
                    <a:pt x="1896516" y="2782227"/>
                  </a:lnTo>
                  <a:lnTo>
                    <a:pt x="1907362" y="2782227"/>
                  </a:lnTo>
                  <a:lnTo>
                    <a:pt x="1907362" y="2786710"/>
                  </a:lnTo>
                  <a:close/>
                </a:path>
                <a:path w="1907540" h="3267075">
                  <a:moveTo>
                    <a:pt x="1436319" y="3260382"/>
                  </a:moveTo>
                  <a:lnTo>
                    <a:pt x="1433690" y="3260382"/>
                  </a:lnTo>
                  <a:lnTo>
                    <a:pt x="1433690" y="3245053"/>
                  </a:lnTo>
                  <a:lnTo>
                    <a:pt x="1894662" y="2784081"/>
                  </a:lnTo>
                  <a:lnTo>
                    <a:pt x="1894662" y="2786710"/>
                  </a:lnTo>
                  <a:lnTo>
                    <a:pt x="1907362" y="2786710"/>
                  </a:lnTo>
                  <a:lnTo>
                    <a:pt x="1907362" y="2789339"/>
                  </a:lnTo>
                  <a:lnTo>
                    <a:pt x="1436319" y="3260382"/>
                  </a:lnTo>
                  <a:close/>
                </a:path>
                <a:path w="1907540" h="3267075">
                  <a:moveTo>
                    <a:pt x="1422857" y="3255886"/>
                  </a:moveTo>
                  <a:lnTo>
                    <a:pt x="1433690" y="3245053"/>
                  </a:lnTo>
                  <a:lnTo>
                    <a:pt x="1433690" y="3254032"/>
                  </a:lnTo>
                  <a:lnTo>
                    <a:pt x="1427340" y="3254032"/>
                  </a:lnTo>
                  <a:lnTo>
                    <a:pt x="1422857" y="3255886"/>
                  </a:lnTo>
                  <a:close/>
                </a:path>
                <a:path w="1907540" h="3267075">
                  <a:moveTo>
                    <a:pt x="12700" y="3260382"/>
                  </a:moveTo>
                  <a:lnTo>
                    <a:pt x="6350" y="3254032"/>
                  </a:lnTo>
                  <a:lnTo>
                    <a:pt x="12700" y="3254032"/>
                  </a:lnTo>
                  <a:lnTo>
                    <a:pt x="12700" y="3260382"/>
                  </a:lnTo>
                  <a:close/>
                </a:path>
                <a:path w="1907540" h="3267075">
                  <a:moveTo>
                    <a:pt x="1420990" y="3260382"/>
                  </a:moveTo>
                  <a:lnTo>
                    <a:pt x="12700" y="3260382"/>
                  </a:lnTo>
                  <a:lnTo>
                    <a:pt x="12700" y="3254032"/>
                  </a:lnTo>
                  <a:lnTo>
                    <a:pt x="1420990" y="3254032"/>
                  </a:lnTo>
                  <a:lnTo>
                    <a:pt x="1420990" y="3260382"/>
                  </a:lnTo>
                  <a:close/>
                </a:path>
                <a:path w="1907540" h="3267075">
                  <a:moveTo>
                    <a:pt x="1433690" y="3255886"/>
                  </a:moveTo>
                  <a:lnTo>
                    <a:pt x="1422857" y="3255886"/>
                  </a:lnTo>
                  <a:lnTo>
                    <a:pt x="1427340" y="3254032"/>
                  </a:lnTo>
                  <a:lnTo>
                    <a:pt x="1433690" y="3254032"/>
                  </a:lnTo>
                  <a:lnTo>
                    <a:pt x="1433690" y="3255886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397752" y="1667255"/>
            <a:ext cx="1420495" cy="278003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67030">
              <a:lnSpc>
                <a:spcPct val="100000"/>
              </a:lnSpc>
              <a:spcBef>
                <a:spcPts val="1465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服务器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69377" y="2367191"/>
            <a:ext cx="4835525" cy="96520"/>
          </a:xfrm>
          <a:custGeom>
            <a:avLst/>
            <a:gdLst/>
            <a:ahLst/>
            <a:cxnLst/>
            <a:rect l="l" t="t" r="r" b="b"/>
            <a:pathLst>
              <a:path w="4835525" h="96519">
                <a:moveTo>
                  <a:pt x="4752289" y="96456"/>
                </a:moveTo>
                <a:lnTo>
                  <a:pt x="4750803" y="96367"/>
                </a:lnTo>
                <a:lnTo>
                  <a:pt x="4749469" y="95719"/>
                </a:lnTo>
                <a:lnTo>
                  <a:pt x="4748479" y="94602"/>
                </a:lnTo>
                <a:lnTo>
                  <a:pt x="4747996" y="93205"/>
                </a:lnTo>
                <a:lnTo>
                  <a:pt x="4748072" y="91719"/>
                </a:lnTo>
                <a:lnTo>
                  <a:pt x="4748720" y="90385"/>
                </a:lnTo>
                <a:lnTo>
                  <a:pt x="4749838" y="89395"/>
                </a:lnTo>
                <a:lnTo>
                  <a:pt x="4813742" y="51846"/>
                </a:lnTo>
                <a:lnTo>
                  <a:pt x="4827841" y="51803"/>
                </a:lnTo>
                <a:lnTo>
                  <a:pt x="4827816" y="44183"/>
                </a:lnTo>
                <a:lnTo>
                  <a:pt x="4813646" y="44183"/>
                </a:lnTo>
                <a:lnTo>
                  <a:pt x="4749584" y="7073"/>
                </a:lnTo>
                <a:lnTo>
                  <a:pt x="4748466" y="6095"/>
                </a:lnTo>
                <a:lnTo>
                  <a:pt x="4747806" y="4762"/>
                </a:lnTo>
                <a:lnTo>
                  <a:pt x="4747717" y="3276"/>
                </a:lnTo>
                <a:lnTo>
                  <a:pt x="4748199" y="1866"/>
                </a:lnTo>
                <a:lnTo>
                  <a:pt x="4749177" y="749"/>
                </a:lnTo>
                <a:lnTo>
                  <a:pt x="4750511" y="101"/>
                </a:lnTo>
                <a:lnTo>
                  <a:pt x="4751997" y="0"/>
                </a:lnTo>
                <a:lnTo>
                  <a:pt x="4753406" y="482"/>
                </a:lnTo>
                <a:lnTo>
                  <a:pt x="4828851" y="44183"/>
                </a:lnTo>
                <a:lnTo>
                  <a:pt x="4827816" y="44183"/>
                </a:lnTo>
                <a:lnTo>
                  <a:pt x="4828926" y="44226"/>
                </a:lnTo>
                <a:lnTo>
                  <a:pt x="4835385" y="47967"/>
                </a:lnTo>
                <a:lnTo>
                  <a:pt x="4753698" y="95961"/>
                </a:lnTo>
                <a:lnTo>
                  <a:pt x="4752289" y="96456"/>
                </a:lnTo>
                <a:close/>
              </a:path>
              <a:path w="4835525" h="96519">
                <a:moveTo>
                  <a:pt x="4820262" y="48015"/>
                </a:moveTo>
                <a:lnTo>
                  <a:pt x="4813720" y="44226"/>
                </a:lnTo>
                <a:lnTo>
                  <a:pt x="4827816" y="44183"/>
                </a:lnTo>
                <a:lnTo>
                  <a:pt x="4827817" y="44704"/>
                </a:lnTo>
                <a:lnTo>
                  <a:pt x="4825898" y="44704"/>
                </a:lnTo>
                <a:lnTo>
                  <a:pt x="4820262" y="48015"/>
                </a:lnTo>
                <a:close/>
              </a:path>
              <a:path w="4835525" h="96519">
                <a:moveTo>
                  <a:pt x="25" y="66573"/>
                </a:moveTo>
                <a:lnTo>
                  <a:pt x="0" y="58953"/>
                </a:lnTo>
                <a:lnTo>
                  <a:pt x="4813720" y="44226"/>
                </a:lnTo>
                <a:lnTo>
                  <a:pt x="4820262" y="48015"/>
                </a:lnTo>
                <a:lnTo>
                  <a:pt x="4813742" y="51846"/>
                </a:lnTo>
                <a:lnTo>
                  <a:pt x="25" y="66573"/>
                </a:lnTo>
                <a:close/>
              </a:path>
              <a:path w="4835525" h="96519">
                <a:moveTo>
                  <a:pt x="4825923" y="51295"/>
                </a:moveTo>
                <a:lnTo>
                  <a:pt x="4820262" y="48015"/>
                </a:lnTo>
                <a:lnTo>
                  <a:pt x="4825898" y="44704"/>
                </a:lnTo>
                <a:lnTo>
                  <a:pt x="4825923" y="51295"/>
                </a:lnTo>
                <a:close/>
              </a:path>
              <a:path w="4835525" h="96519">
                <a:moveTo>
                  <a:pt x="4827839" y="51295"/>
                </a:moveTo>
                <a:lnTo>
                  <a:pt x="4825923" y="51295"/>
                </a:lnTo>
                <a:lnTo>
                  <a:pt x="4825898" y="44704"/>
                </a:lnTo>
                <a:lnTo>
                  <a:pt x="4827817" y="44704"/>
                </a:lnTo>
                <a:lnTo>
                  <a:pt x="4827839" y="51295"/>
                </a:lnTo>
                <a:close/>
              </a:path>
              <a:path w="4835525" h="96519">
                <a:moveTo>
                  <a:pt x="4813742" y="51846"/>
                </a:moveTo>
                <a:lnTo>
                  <a:pt x="4820262" y="48015"/>
                </a:lnTo>
                <a:lnTo>
                  <a:pt x="4825923" y="51295"/>
                </a:lnTo>
                <a:lnTo>
                  <a:pt x="4827839" y="51295"/>
                </a:lnTo>
                <a:lnTo>
                  <a:pt x="4827841" y="51803"/>
                </a:lnTo>
                <a:lnTo>
                  <a:pt x="4813742" y="518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31175" y="2687485"/>
            <a:ext cx="4758690" cy="96520"/>
          </a:xfrm>
          <a:custGeom>
            <a:avLst/>
            <a:gdLst/>
            <a:ahLst/>
            <a:cxnLst/>
            <a:rect l="l" t="t" r="r" b="b"/>
            <a:pathLst>
              <a:path w="4758690" h="96519">
                <a:moveTo>
                  <a:pt x="83248" y="96443"/>
                </a:moveTo>
                <a:lnTo>
                  <a:pt x="81838" y="95961"/>
                </a:lnTo>
                <a:lnTo>
                  <a:pt x="0" y="48221"/>
                </a:lnTo>
                <a:lnTo>
                  <a:pt x="81838" y="482"/>
                </a:lnTo>
                <a:lnTo>
                  <a:pt x="83248" y="0"/>
                </a:lnTo>
                <a:lnTo>
                  <a:pt x="84721" y="88"/>
                </a:lnTo>
                <a:lnTo>
                  <a:pt x="86067" y="736"/>
                </a:lnTo>
                <a:lnTo>
                  <a:pt x="87045" y="1854"/>
                </a:lnTo>
                <a:lnTo>
                  <a:pt x="87528" y="3251"/>
                </a:lnTo>
                <a:lnTo>
                  <a:pt x="87439" y="4737"/>
                </a:lnTo>
                <a:lnTo>
                  <a:pt x="86791" y="6070"/>
                </a:lnTo>
                <a:lnTo>
                  <a:pt x="85674" y="7061"/>
                </a:lnTo>
                <a:lnTo>
                  <a:pt x="21644" y="44411"/>
                </a:lnTo>
                <a:lnTo>
                  <a:pt x="7556" y="44411"/>
                </a:lnTo>
                <a:lnTo>
                  <a:pt x="7556" y="52031"/>
                </a:lnTo>
                <a:lnTo>
                  <a:pt x="21644" y="52031"/>
                </a:lnTo>
                <a:lnTo>
                  <a:pt x="85674" y="89382"/>
                </a:lnTo>
                <a:lnTo>
                  <a:pt x="86791" y="90360"/>
                </a:lnTo>
                <a:lnTo>
                  <a:pt x="87439" y="91693"/>
                </a:lnTo>
                <a:lnTo>
                  <a:pt x="87528" y="93179"/>
                </a:lnTo>
                <a:lnTo>
                  <a:pt x="87045" y="94589"/>
                </a:lnTo>
                <a:lnTo>
                  <a:pt x="86067" y="95707"/>
                </a:lnTo>
                <a:lnTo>
                  <a:pt x="84721" y="96354"/>
                </a:lnTo>
                <a:lnTo>
                  <a:pt x="83248" y="96443"/>
                </a:lnTo>
                <a:close/>
              </a:path>
              <a:path w="4758690" h="96519">
                <a:moveTo>
                  <a:pt x="21644" y="52031"/>
                </a:moveTo>
                <a:lnTo>
                  <a:pt x="7556" y="52031"/>
                </a:lnTo>
                <a:lnTo>
                  <a:pt x="7556" y="44411"/>
                </a:lnTo>
                <a:lnTo>
                  <a:pt x="21644" y="44411"/>
                </a:lnTo>
                <a:lnTo>
                  <a:pt x="20751" y="44932"/>
                </a:lnTo>
                <a:lnTo>
                  <a:pt x="9474" y="44932"/>
                </a:lnTo>
                <a:lnTo>
                  <a:pt x="9474" y="51511"/>
                </a:lnTo>
                <a:lnTo>
                  <a:pt x="20751" y="51511"/>
                </a:lnTo>
                <a:lnTo>
                  <a:pt x="21644" y="52031"/>
                </a:lnTo>
                <a:close/>
              </a:path>
              <a:path w="4758690" h="96519">
                <a:moveTo>
                  <a:pt x="4758677" y="52031"/>
                </a:moveTo>
                <a:lnTo>
                  <a:pt x="21644" y="52031"/>
                </a:lnTo>
                <a:lnTo>
                  <a:pt x="15113" y="48221"/>
                </a:lnTo>
                <a:lnTo>
                  <a:pt x="21644" y="44411"/>
                </a:lnTo>
                <a:lnTo>
                  <a:pt x="4758677" y="44411"/>
                </a:lnTo>
                <a:lnTo>
                  <a:pt x="4758677" y="52031"/>
                </a:lnTo>
                <a:close/>
              </a:path>
              <a:path w="4758690" h="96519">
                <a:moveTo>
                  <a:pt x="9474" y="51511"/>
                </a:moveTo>
                <a:lnTo>
                  <a:pt x="9474" y="44932"/>
                </a:lnTo>
                <a:lnTo>
                  <a:pt x="15112" y="48221"/>
                </a:lnTo>
                <a:lnTo>
                  <a:pt x="9474" y="51511"/>
                </a:lnTo>
                <a:close/>
              </a:path>
              <a:path w="4758690" h="96519">
                <a:moveTo>
                  <a:pt x="15113" y="48221"/>
                </a:moveTo>
                <a:lnTo>
                  <a:pt x="9474" y="44932"/>
                </a:lnTo>
                <a:lnTo>
                  <a:pt x="20751" y="44932"/>
                </a:lnTo>
                <a:lnTo>
                  <a:pt x="15113" y="48221"/>
                </a:lnTo>
                <a:close/>
              </a:path>
              <a:path w="4758690" h="96519">
                <a:moveTo>
                  <a:pt x="20751" y="51511"/>
                </a:moveTo>
                <a:lnTo>
                  <a:pt x="9474" y="51511"/>
                </a:lnTo>
                <a:lnTo>
                  <a:pt x="15113" y="48221"/>
                </a:lnTo>
                <a:lnTo>
                  <a:pt x="20751" y="5151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50719" y="1885429"/>
            <a:ext cx="2553335" cy="168275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UKIJ CJK"/>
                <a:cs typeface="UKIJ CJK"/>
              </a:rPr>
              <a:t>、预检请求</a:t>
            </a:r>
            <a:r>
              <a:rPr sz="1800" spc="-5" dirty="0">
                <a:latin typeface="UKIJ CJK"/>
                <a:cs typeface="UKIJ CJK"/>
              </a:rPr>
              <a:t>，</a:t>
            </a:r>
            <a:r>
              <a:rPr sz="1800" spc="-5" dirty="0">
                <a:latin typeface="Arial"/>
                <a:cs typeface="Arial"/>
              </a:rPr>
              <a:t>OPTIONS</a:t>
            </a:r>
            <a:endParaRPr sz="1800">
              <a:latin typeface="Arial"/>
              <a:cs typeface="Arial"/>
            </a:endParaRPr>
          </a:p>
          <a:p>
            <a:pPr marL="38735">
              <a:lnSpc>
                <a:spcPct val="100000"/>
              </a:lnSpc>
              <a:spcBef>
                <a:spcPts val="1175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r>
              <a:rPr sz="1800" dirty="0">
                <a:latin typeface="UKIJ CJK"/>
                <a:cs typeface="UKIJ CJK"/>
              </a:rPr>
              <a:t>、响应允许跨域</a:t>
            </a:r>
            <a:endParaRPr sz="1800">
              <a:latin typeface="UKIJ CJK"/>
              <a:cs typeface="UKIJ CJK"/>
            </a:endParaRPr>
          </a:p>
          <a:p>
            <a:pPr marL="38735">
              <a:lnSpc>
                <a:spcPct val="100000"/>
              </a:lnSpc>
              <a:spcBef>
                <a:spcPts val="153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r>
              <a:rPr sz="1800" dirty="0">
                <a:latin typeface="UKIJ CJK"/>
                <a:cs typeface="UKIJ CJK"/>
              </a:rPr>
              <a:t>、发送真实请求</a:t>
            </a:r>
            <a:endParaRPr sz="1800">
              <a:latin typeface="UKIJ CJK"/>
              <a:cs typeface="UKIJ CJK"/>
            </a:endParaRPr>
          </a:p>
          <a:p>
            <a:pPr marL="38735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r>
              <a:rPr sz="1800" dirty="0">
                <a:latin typeface="UKIJ CJK"/>
                <a:cs typeface="UKIJ CJK"/>
              </a:rPr>
              <a:t>、响应数据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5565" y="3558476"/>
            <a:ext cx="5128895" cy="96520"/>
          </a:xfrm>
          <a:custGeom>
            <a:avLst/>
            <a:gdLst/>
            <a:ahLst/>
            <a:cxnLst/>
            <a:rect l="l" t="t" r="r" b="b"/>
            <a:pathLst>
              <a:path w="5128895" h="96520">
                <a:moveTo>
                  <a:pt x="83096" y="96456"/>
                </a:moveTo>
                <a:lnTo>
                  <a:pt x="81699" y="95961"/>
                </a:lnTo>
                <a:lnTo>
                  <a:pt x="0" y="47980"/>
                </a:lnTo>
                <a:lnTo>
                  <a:pt x="81978" y="482"/>
                </a:lnTo>
                <a:lnTo>
                  <a:pt x="83388" y="0"/>
                </a:lnTo>
                <a:lnTo>
                  <a:pt x="84874" y="101"/>
                </a:lnTo>
                <a:lnTo>
                  <a:pt x="86207" y="749"/>
                </a:lnTo>
                <a:lnTo>
                  <a:pt x="87185" y="1866"/>
                </a:lnTo>
                <a:lnTo>
                  <a:pt x="87668" y="3276"/>
                </a:lnTo>
                <a:lnTo>
                  <a:pt x="87579" y="4762"/>
                </a:lnTo>
                <a:lnTo>
                  <a:pt x="86918" y="6096"/>
                </a:lnTo>
                <a:lnTo>
                  <a:pt x="85801" y="7073"/>
                </a:lnTo>
                <a:lnTo>
                  <a:pt x="21749" y="44183"/>
                </a:lnTo>
                <a:lnTo>
                  <a:pt x="7569" y="44183"/>
                </a:lnTo>
                <a:lnTo>
                  <a:pt x="7543" y="51803"/>
                </a:lnTo>
                <a:lnTo>
                  <a:pt x="85559" y="89395"/>
                </a:lnTo>
                <a:lnTo>
                  <a:pt x="87401" y="93205"/>
                </a:lnTo>
                <a:lnTo>
                  <a:pt x="86906" y="94602"/>
                </a:lnTo>
                <a:lnTo>
                  <a:pt x="85915" y="95719"/>
                </a:lnTo>
                <a:lnTo>
                  <a:pt x="84581" y="96367"/>
                </a:lnTo>
                <a:lnTo>
                  <a:pt x="83096" y="96456"/>
                </a:lnTo>
                <a:close/>
              </a:path>
              <a:path w="5128895" h="96520">
                <a:moveTo>
                  <a:pt x="21625" y="51845"/>
                </a:moveTo>
                <a:lnTo>
                  <a:pt x="7543" y="51803"/>
                </a:lnTo>
                <a:lnTo>
                  <a:pt x="7569" y="44183"/>
                </a:lnTo>
                <a:lnTo>
                  <a:pt x="21676" y="44225"/>
                </a:lnTo>
                <a:lnTo>
                  <a:pt x="20828" y="44716"/>
                </a:lnTo>
                <a:lnTo>
                  <a:pt x="9486" y="44716"/>
                </a:lnTo>
                <a:lnTo>
                  <a:pt x="9474" y="51295"/>
                </a:lnTo>
                <a:lnTo>
                  <a:pt x="20688" y="51295"/>
                </a:lnTo>
                <a:lnTo>
                  <a:pt x="21625" y="51845"/>
                </a:lnTo>
                <a:close/>
              </a:path>
              <a:path w="5128895" h="96520">
                <a:moveTo>
                  <a:pt x="21676" y="44225"/>
                </a:moveTo>
                <a:lnTo>
                  <a:pt x="7569" y="44183"/>
                </a:lnTo>
                <a:lnTo>
                  <a:pt x="21749" y="44183"/>
                </a:lnTo>
                <a:close/>
              </a:path>
              <a:path w="5128895" h="96520">
                <a:moveTo>
                  <a:pt x="5128653" y="67284"/>
                </a:moveTo>
                <a:lnTo>
                  <a:pt x="21625" y="51845"/>
                </a:lnTo>
                <a:lnTo>
                  <a:pt x="15119" y="48024"/>
                </a:lnTo>
                <a:lnTo>
                  <a:pt x="21676" y="44225"/>
                </a:lnTo>
                <a:lnTo>
                  <a:pt x="5128679" y="59664"/>
                </a:lnTo>
                <a:lnTo>
                  <a:pt x="5128653" y="67284"/>
                </a:lnTo>
                <a:close/>
              </a:path>
              <a:path w="5128895" h="96520">
                <a:moveTo>
                  <a:pt x="9474" y="51295"/>
                </a:moveTo>
                <a:lnTo>
                  <a:pt x="9486" y="44716"/>
                </a:lnTo>
                <a:lnTo>
                  <a:pt x="15119" y="48024"/>
                </a:lnTo>
                <a:lnTo>
                  <a:pt x="9474" y="51295"/>
                </a:lnTo>
                <a:close/>
              </a:path>
              <a:path w="5128895" h="96520">
                <a:moveTo>
                  <a:pt x="15119" y="48024"/>
                </a:moveTo>
                <a:lnTo>
                  <a:pt x="9486" y="44716"/>
                </a:lnTo>
                <a:lnTo>
                  <a:pt x="20828" y="44716"/>
                </a:lnTo>
                <a:lnTo>
                  <a:pt x="15119" y="48024"/>
                </a:lnTo>
                <a:close/>
              </a:path>
              <a:path w="5128895" h="96520">
                <a:moveTo>
                  <a:pt x="20688" y="51295"/>
                </a:moveTo>
                <a:lnTo>
                  <a:pt x="9474" y="51295"/>
                </a:lnTo>
                <a:lnTo>
                  <a:pt x="15119" y="48024"/>
                </a:lnTo>
                <a:lnTo>
                  <a:pt x="20688" y="5129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680756" y="838287"/>
            <a:ext cx="1934210" cy="260985"/>
            <a:chOff x="680756" y="838287"/>
            <a:chExt cx="1934210" cy="260985"/>
          </a:xfrm>
        </p:grpSpPr>
        <p:sp>
          <p:nvSpPr>
            <p:cNvPr id="19" name="object 19"/>
            <p:cNvSpPr/>
            <p:nvPr/>
          </p:nvSpPr>
          <p:spPr>
            <a:xfrm>
              <a:off x="680756" y="838287"/>
              <a:ext cx="1371700" cy="2556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65722" y="866358"/>
              <a:ext cx="458347" cy="1990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05976" y="993990"/>
              <a:ext cx="108419" cy="1052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751519" y="826350"/>
            <a:ext cx="3652520" cy="284480"/>
            <a:chOff x="2751519" y="826350"/>
            <a:chExt cx="3652520" cy="284480"/>
          </a:xfrm>
        </p:grpSpPr>
        <p:sp>
          <p:nvSpPr>
            <p:cNvPr id="23" name="object 23"/>
            <p:cNvSpPr/>
            <p:nvPr/>
          </p:nvSpPr>
          <p:spPr>
            <a:xfrm>
              <a:off x="2751519" y="866212"/>
              <a:ext cx="887334" cy="19252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30307" y="826350"/>
              <a:ext cx="2773133" cy="2843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43840" y="4468495"/>
            <a:ext cx="771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https://developer.mozilla.org/zh-CN/docs/Web/HTTP/Access_control_CORS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3105" y="31115"/>
            <a:ext cx="45269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解决跨域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spc="-5" dirty="0"/>
              <a:t>（</a:t>
            </a:r>
            <a:r>
              <a:rPr sz="2000" dirty="0"/>
              <a:t>一）使用</a:t>
            </a:r>
            <a:r>
              <a:rPr sz="2000" spc="-10" dirty="0">
                <a:latin typeface="Arial"/>
                <a:cs typeface="Arial"/>
              </a:rPr>
              <a:t>nginx</a:t>
            </a:r>
            <a:r>
              <a:rPr sz="2000" dirty="0"/>
              <a:t>部署为同一</a:t>
            </a:r>
            <a:r>
              <a:rPr sz="2000" spc="5" dirty="0"/>
              <a:t>域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22750" y="1568450"/>
            <a:ext cx="3865879" cy="279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41794" y="1617344"/>
            <a:ext cx="45148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ngin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39179" y="2442159"/>
            <a:ext cx="8566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vue-admin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914" y="2770504"/>
            <a:ext cx="4178300" cy="602615"/>
            <a:chOff x="50914" y="2770504"/>
            <a:chExt cx="4178300" cy="602615"/>
          </a:xfrm>
        </p:grpSpPr>
        <p:sp>
          <p:nvSpPr>
            <p:cNvPr id="7" name="object 7"/>
            <p:cNvSpPr/>
            <p:nvPr/>
          </p:nvSpPr>
          <p:spPr>
            <a:xfrm>
              <a:off x="57911" y="2776854"/>
              <a:ext cx="667385" cy="579120"/>
            </a:xfrm>
            <a:custGeom>
              <a:avLst/>
              <a:gdLst/>
              <a:ahLst/>
              <a:cxnLst/>
              <a:rect l="l" t="t" r="r" b="b"/>
              <a:pathLst>
                <a:path w="667385" h="579120">
                  <a:moveTo>
                    <a:pt x="333248" y="579119"/>
                  </a:moveTo>
                  <a:lnTo>
                    <a:pt x="283891" y="575980"/>
                  </a:lnTo>
                  <a:lnTo>
                    <a:pt x="236786" y="566859"/>
                  </a:lnTo>
                  <a:lnTo>
                    <a:pt x="192453" y="552204"/>
                  </a:lnTo>
                  <a:lnTo>
                    <a:pt x="151413" y="532463"/>
                  </a:lnTo>
                  <a:lnTo>
                    <a:pt x="114184" y="508083"/>
                  </a:lnTo>
                  <a:lnTo>
                    <a:pt x="81289" y="479511"/>
                  </a:lnTo>
                  <a:lnTo>
                    <a:pt x="53245" y="447195"/>
                  </a:lnTo>
                  <a:lnTo>
                    <a:pt x="30575" y="411581"/>
                  </a:lnTo>
                  <a:lnTo>
                    <a:pt x="13797" y="373118"/>
                  </a:lnTo>
                  <a:lnTo>
                    <a:pt x="3432" y="332253"/>
                  </a:lnTo>
                  <a:lnTo>
                    <a:pt x="0" y="289432"/>
                  </a:lnTo>
                  <a:lnTo>
                    <a:pt x="3432" y="246675"/>
                  </a:lnTo>
                  <a:lnTo>
                    <a:pt x="13797" y="205862"/>
                  </a:lnTo>
                  <a:lnTo>
                    <a:pt x="30575" y="167440"/>
                  </a:lnTo>
                  <a:lnTo>
                    <a:pt x="53245" y="131859"/>
                  </a:lnTo>
                  <a:lnTo>
                    <a:pt x="81289" y="99567"/>
                  </a:lnTo>
                  <a:lnTo>
                    <a:pt x="114184" y="71012"/>
                  </a:lnTo>
                  <a:lnTo>
                    <a:pt x="151413" y="46644"/>
                  </a:lnTo>
                  <a:lnTo>
                    <a:pt x="192453" y="26910"/>
                  </a:lnTo>
                  <a:lnTo>
                    <a:pt x="236786" y="12259"/>
                  </a:lnTo>
                  <a:lnTo>
                    <a:pt x="283891" y="3139"/>
                  </a:lnTo>
                  <a:lnTo>
                    <a:pt x="333248" y="0"/>
                  </a:lnTo>
                  <a:lnTo>
                    <a:pt x="382605" y="3139"/>
                  </a:lnTo>
                  <a:lnTo>
                    <a:pt x="429714" y="12259"/>
                  </a:lnTo>
                  <a:lnTo>
                    <a:pt x="474057" y="26912"/>
                  </a:lnTo>
                  <a:lnTo>
                    <a:pt x="515119" y="46650"/>
                  </a:lnTo>
                  <a:lnTo>
                    <a:pt x="552382" y="71024"/>
                  </a:lnTo>
                  <a:lnTo>
                    <a:pt x="585330" y="99587"/>
                  </a:lnTo>
                  <a:lnTo>
                    <a:pt x="613446" y="131892"/>
                  </a:lnTo>
                  <a:lnTo>
                    <a:pt x="636214" y="167489"/>
                  </a:lnTo>
                  <a:lnTo>
                    <a:pt x="653116" y="205931"/>
                  </a:lnTo>
                  <a:lnTo>
                    <a:pt x="663636" y="246771"/>
                  </a:lnTo>
                  <a:lnTo>
                    <a:pt x="667258" y="289559"/>
                  </a:lnTo>
                  <a:lnTo>
                    <a:pt x="663636" y="332348"/>
                  </a:lnTo>
                  <a:lnTo>
                    <a:pt x="653116" y="373188"/>
                  </a:lnTo>
                  <a:lnTo>
                    <a:pt x="636214" y="411630"/>
                  </a:lnTo>
                  <a:lnTo>
                    <a:pt x="613446" y="447227"/>
                  </a:lnTo>
                  <a:lnTo>
                    <a:pt x="585330" y="479532"/>
                  </a:lnTo>
                  <a:lnTo>
                    <a:pt x="552382" y="508095"/>
                  </a:lnTo>
                  <a:lnTo>
                    <a:pt x="515119" y="532469"/>
                  </a:lnTo>
                  <a:lnTo>
                    <a:pt x="474057" y="552207"/>
                  </a:lnTo>
                  <a:lnTo>
                    <a:pt x="429714" y="566860"/>
                  </a:lnTo>
                  <a:lnTo>
                    <a:pt x="382605" y="575980"/>
                  </a:lnTo>
                  <a:lnTo>
                    <a:pt x="333248" y="57911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6887" y="2945891"/>
              <a:ext cx="289560" cy="670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914" y="2770504"/>
              <a:ext cx="680589" cy="5905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5055" y="2920885"/>
              <a:ext cx="3504565" cy="149860"/>
            </a:xfrm>
            <a:custGeom>
              <a:avLst/>
              <a:gdLst/>
              <a:ahLst/>
              <a:cxnLst/>
              <a:rect l="l" t="t" r="r" b="b"/>
              <a:pathLst>
                <a:path w="3504565" h="149860">
                  <a:moveTo>
                    <a:pt x="3482293" y="42640"/>
                  </a:moveTo>
                  <a:lnTo>
                    <a:pt x="3417227" y="7124"/>
                  </a:lnTo>
                  <a:lnTo>
                    <a:pt x="3416084" y="6172"/>
                  </a:lnTo>
                  <a:lnTo>
                    <a:pt x="3415398" y="4864"/>
                  </a:lnTo>
                  <a:lnTo>
                    <a:pt x="3415258" y="3378"/>
                  </a:lnTo>
                  <a:lnTo>
                    <a:pt x="3415703" y="1955"/>
                  </a:lnTo>
                  <a:lnTo>
                    <a:pt x="3416655" y="812"/>
                  </a:lnTo>
                  <a:lnTo>
                    <a:pt x="3417976" y="126"/>
                  </a:lnTo>
                  <a:lnTo>
                    <a:pt x="3419462" y="0"/>
                  </a:lnTo>
                  <a:lnTo>
                    <a:pt x="3420872" y="444"/>
                  </a:lnTo>
                  <a:lnTo>
                    <a:pt x="3497458" y="42240"/>
                  </a:lnTo>
                  <a:lnTo>
                    <a:pt x="3496373" y="42240"/>
                  </a:lnTo>
                  <a:lnTo>
                    <a:pt x="3482293" y="42640"/>
                  </a:lnTo>
                  <a:close/>
                </a:path>
                <a:path w="3504565" h="149860">
                  <a:moveTo>
                    <a:pt x="3488924" y="46260"/>
                  </a:moveTo>
                  <a:lnTo>
                    <a:pt x="3482293" y="42640"/>
                  </a:lnTo>
                  <a:lnTo>
                    <a:pt x="3496373" y="42240"/>
                  </a:lnTo>
                  <a:lnTo>
                    <a:pt x="3496389" y="42811"/>
                  </a:lnTo>
                  <a:lnTo>
                    <a:pt x="3494468" y="42811"/>
                  </a:lnTo>
                  <a:lnTo>
                    <a:pt x="3488924" y="46260"/>
                  </a:lnTo>
                  <a:close/>
                </a:path>
                <a:path w="3504565" h="149860">
                  <a:moveTo>
                    <a:pt x="3422205" y="96405"/>
                  </a:moveTo>
                  <a:lnTo>
                    <a:pt x="3420719" y="96354"/>
                  </a:lnTo>
                  <a:lnTo>
                    <a:pt x="3419360" y="95745"/>
                  </a:lnTo>
                  <a:lnTo>
                    <a:pt x="3418344" y="94665"/>
                  </a:lnTo>
                  <a:lnTo>
                    <a:pt x="3417824" y="93268"/>
                  </a:lnTo>
                  <a:lnTo>
                    <a:pt x="3417874" y="91782"/>
                  </a:lnTo>
                  <a:lnTo>
                    <a:pt x="3418484" y="90423"/>
                  </a:lnTo>
                  <a:lnTo>
                    <a:pt x="3419563" y="89407"/>
                  </a:lnTo>
                  <a:lnTo>
                    <a:pt x="3482493" y="50261"/>
                  </a:lnTo>
                  <a:lnTo>
                    <a:pt x="3496589" y="49860"/>
                  </a:lnTo>
                  <a:lnTo>
                    <a:pt x="3496373" y="42240"/>
                  </a:lnTo>
                  <a:lnTo>
                    <a:pt x="3497458" y="42240"/>
                  </a:lnTo>
                  <a:lnTo>
                    <a:pt x="3504044" y="45834"/>
                  </a:lnTo>
                  <a:lnTo>
                    <a:pt x="3423589" y="95884"/>
                  </a:lnTo>
                  <a:lnTo>
                    <a:pt x="3422205" y="96405"/>
                  </a:lnTo>
                  <a:close/>
                </a:path>
                <a:path w="3504565" h="149860">
                  <a:moveTo>
                    <a:pt x="228" y="149339"/>
                  </a:moveTo>
                  <a:lnTo>
                    <a:pt x="0" y="141719"/>
                  </a:lnTo>
                  <a:lnTo>
                    <a:pt x="3482293" y="42640"/>
                  </a:lnTo>
                  <a:lnTo>
                    <a:pt x="3488924" y="46260"/>
                  </a:lnTo>
                  <a:lnTo>
                    <a:pt x="3482493" y="50261"/>
                  </a:lnTo>
                  <a:lnTo>
                    <a:pt x="228" y="149339"/>
                  </a:lnTo>
                  <a:close/>
                </a:path>
                <a:path w="3504565" h="149860">
                  <a:moveTo>
                    <a:pt x="3494659" y="49390"/>
                  </a:moveTo>
                  <a:lnTo>
                    <a:pt x="3488924" y="46260"/>
                  </a:lnTo>
                  <a:lnTo>
                    <a:pt x="3494468" y="42811"/>
                  </a:lnTo>
                  <a:lnTo>
                    <a:pt x="3494659" y="49390"/>
                  </a:lnTo>
                  <a:close/>
                </a:path>
                <a:path w="3504565" h="149860">
                  <a:moveTo>
                    <a:pt x="3496576" y="49390"/>
                  </a:moveTo>
                  <a:lnTo>
                    <a:pt x="3494659" y="49390"/>
                  </a:lnTo>
                  <a:lnTo>
                    <a:pt x="3494468" y="42811"/>
                  </a:lnTo>
                  <a:lnTo>
                    <a:pt x="3496389" y="42811"/>
                  </a:lnTo>
                  <a:lnTo>
                    <a:pt x="3496576" y="49390"/>
                  </a:lnTo>
                  <a:close/>
                </a:path>
                <a:path w="3504565" h="149860">
                  <a:moveTo>
                    <a:pt x="3482493" y="50261"/>
                  </a:moveTo>
                  <a:lnTo>
                    <a:pt x="3488924" y="46260"/>
                  </a:lnTo>
                  <a:lnTo>
                    <a:pt x="3494659" y="49390"/>
                  </a:lnTo>
                  <a:lnTo>
                    <a:pt x="3496576" y="49390"/>
                  </a:lnTo>
                  <a:lnTo>
                    <a:pt x="3496589" y="49860"/>
                  </a:lnTo>
                  <a:lnTo>
                    <a:pt x="3482493" y="5026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7719" y="3066287"/>
              <a:ext cx="2598420" cy="3063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85825" y="3094989"/>
            <a:ext cx="23602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1855" algn="l"/>
              </a:tabLst>
            </a:pPr>
            <a:r>
              <a:rPr sz="1400" dirty="0">
                <a:latin typeface="UKIJ CJK"/>
                <a:cs typeface="UKIJ CJK"/>
              </a:rPr>
              <a:t>动态请</a:t>
            </a:r>
            <a:r>
              <a:rPr sz="1400" spc="5" dirty="0">
                <a:latin typeface="UKIJ CJK"/>
                <a:cs typeface="UKIJ CJK"/>
              </a:rPr>
              <a:t>求	</a:t>
            </a:r>
            <a:r>
              <a:rPr sz="1400" spc="-5" dirty="0">
                <a:latin typeface="Arial"/>
                <a:cs typeface="Arial"/>
                <a:hlinkClick r:id="rId6"/>
              </a:rPr>
              <a:t>http://nginx/api/xxx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7719" y="2569464"/>
            <a:ext cx="2648712" cy="307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5825" y="2598419"/>
            <a:ext cx="20732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1855" algn="l"/>
              </a:tabLst>
            </a:pPr>
            <a:r>
              <a:rPr sz="1400" dirty="0">
                <a:latin typeface="UKIJ CJK"/>
                <a:cs typeface="UKIJ CJK"/>
              </a:rPr>
              <a:t>静态请</a:t>
            </a:r>
            <a:r>
              <a:rPr sz="1400" spc="5" dirty="0">
                <a:latin typeface="UKIJ CJK"/>
                <a:cs typeface="UKIJ CJK"/>
              </a:rPr>
              <a:t>求	</a:t>
            </a:r>
            <a:r>
              <a:rPr sz="1400" spc="-5" dirty="0">
                <a:latin typeface="Arial"/>
                <a:cs typeface="Arial"/>
                <a:hlinkClick r:id="rId8"/>
              </a:rPr>
              <a:t>http://nginx/xxx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24379" y="3108960"/>
            <a:ext cx="931840" cy="2251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135279" y="3092653"/>
            <a:ext cx="5105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24379" y="3429304"/>
            <a:ext cx="932180" cy="866140"/>
            <a:chOff x="6924379" y="3429304"/>
            <a:chExt cx="932180" cy="866140"/>
          </a:xfrm>
        </p:grpSpPr>
        <p:sp>
          <p:nvSpPr>
            <p:cNvPr id="18" name="object 18"/>
            <p:cNvSpPr/>
            <p:nvPr/>
          </p:nvSpPr>
          <p:spPr>
            <a:xfrm>
              <a:off x="6924379" y="3429304"/>
              <a:ext cx="931840" cy="22513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24379" y="3749662"/>
              <a:ext cx="931840" cy="22513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24379" y="4070006"/>
              <a:ext cx="931840" cy="22513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080669" y="3306788"/>
            <a:ext cx="619760" cy="98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marR="5080" indent="-4445" algn="just">
              <a:lnSpc>
                <a:spcPct val="1501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produc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coupo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914339" y="3465931"/>
            <a:ext cx="621030" cy="509270"/>
            <a:chOff x="5914339" y="3465931"/>
            <a:chExt cx="621030" cy="509270"/>
          </a:xfrm>
        </p:grpSpPr>
        <p:sp>
          <p:nvSpPr>
            <p:cNvPr id="23" name="object 23"/>
            <p:cNvSpPr/>
            <p:nvPr/>
          </p:nvSpPr>
          <p:spPr>
            <a:xfrm>
              <a:off x="5920740" y="3471671"/>
              <a:ext cx="608330" cy="497205"/>
            </a:xfrm>
            <a:custGeom>
              <a:avLst/>
              <a:gdLst/>
              <a:ahLst/>
              <a:cxnLst/>
              <a:rect l="l" t="t" r="r" b="b"/>
              <a:pathLst>
                <a:path w="608329" h="497204">
                  <a:moveTo>
                    <a:pt x="525780" y="496824"/>
                  </a:moveTo>
                  <a:lnTo>
                    <a:pt x="82296" y="496824"/>
                  </a:lnTo>
                  <a:lnTo>
                    <a:pt x="50259" y="490569"/>
                  </a:lnTo>
                  <a:lnTo>
                    <a:pt x="24060" y="472963"/>
                  </a:lnTo>
                  <a:lnTo>
                    <a:pt x="6404" y="446714"/>
                  </a:lnTo>
                  <a:lnTo>
                    <a:pt x="0" y="414527"/>
                  </a:lnTo>
                  <a:lnTo>
                    <a:pt x="0" y="83819"/>
                  </a:lnTo>
                  <a:lnTo>
                    <a:pt x="6404" y="51338"/>
                  </a:lnTo>
                  <a:lnTo>
                    <a:pt x="24060" y="24831"/>
                  </a:lnTo>
                  <a:lnTo>
                    <a:pt x="50259" y="6863"/>
                  </a:lnTo>
                  <a:lnTo>
                    <a:pt x="82296" y="0"/>
                  </a:lnTo>
                  <a:lnTo>
                    <a:pt x="525780" y="0"/>
                  </a:lnTo>
                  <a:lnTo>
                    <a:pt x="557744" y="6863"/>
                  </a:lnTo>
                  <a:lnTo>
                    <a:pt x="583920" y="24831"/>
                  </a:lnTo>
                  <a:lnTo>
                    <a:pt x="601600" y="51338"/>
                  </a:lnTo>
                  <a:lnTo>
                    <a:pt x="608076" y="83819"/>
                  </a:lnTo>
                  <a:lnTo>
                    <a:pt x="608076" y="414527"/>
                  </a:lnTo>
                  <a:lnTo>
                    <a:pt x="601600" y="446714"/>
                  </a:lnTo>
                  <a:lnTo>
                    <a:pt x="583920" y="472963"/>
                  </a:lnTo>
                  <a:lnTo>
                    <a:pt x="557744" y="490569"/>
                  </a:lnTo>
                  <a:lnTo>
                    <a:pt x="525780" y="496824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14339" y="3465931"/>
              <a:ext cx="621030" cy="509270"/>
            </a:xfrm>
            <a:custGeom>
              <a:avLst/>
              <a:gdLst/>
              <a:ahLst/>
              <a:cxnLst/>
              <a:rect l="l" t="t" r="r" b="b"/>
              <a:pathLst>
                <a:path w="621029" h="509270">
                  <a:moveTo>
                    <a:pt x="545299" y="508000"/>
                  </a:moveTo>
                  <a:lnTo>
                    <a:pt x="75450" y="508000"/>
                  </a:lnTo>
                  <a:lnTo>
                    <a:pt x="66751" y="505460"/>
                  </a:lnTo>
                  <a:lnTo>
                    <a:pt x="58369" y="502920"/>
                  </a:lnTo>
                  <a:lnTo>
                    <a:pt x="50368" y="500379"/>
                  </a:lnTo>
                  <a:lnTo>
                    <a:pt x="46532" y="497839"/>
                  </a:lnTo>
                  <a:lnTo>
                    <a:pt x="42798" y="495300"/>
                  </a:lnTo>
                  <a:lnTo>
                    <a:pt x="39179" y="494029"/>
                  </a:lnTo>
                  <a:lnTo>
                    <a:pt x="35686" y="491489"/>
                  </a:lnTo>
                  <a:lnTo>
                    <a:pt x="32321" y="488950"/>
                  </a:lnTo>
                  <a:lnTo>
                    <a:pt x="29082" y="485139"/>
                  </a:lnTo>
                  <a:lnTo>
                    <a:pt x="25996" y="482600"/>
                  </a:lnTo>
                  <a:lnTo>
                    <a:pt x="23037" y="480060"/>
                  </a:lnTo>
                  <a:lnTo>
                    <a:pt x="20243" y="476250"/>
                  </a:lnTo>
                  <a:lnTo>
                    <a:pt x="17602" y="472439"/>
                  </a:lnTo>
                  <a:lnTo>
                    <a:pt x="15112" y="469900"/>
                  </a:lnTo>
                  <a:lnTo>
                    <a:pt x="3898" y="445770"/>
                  </a:lnTo>
                  <a:lnTo>
                    <a:pt x="2692" y="441960"/>
                  </a:lnTo>
                  <a:lnTo>
                    <a:pt x="1701" y="438150"/>
                  </a:lnTo>
                  <a:lnTo>
                    <a:pt x="342" y="429260"/>
                  </a:lnTo>
                  <a:lnTo>
                    <a:pt x="0" y="424179"/>
                  </a:lnTo>
                  <a:lnTo>
                    <a:pt x="0" y="83820"/>
                  </a:lnTo>
                  <a:lnTo>
                    <a:pt x="342" y="80010"/>
                  </a:lnTo>
                  <a:lnTo>
                    <a:pt x="914" y="74929"/>
                  </a:lnTo>
                  <a:lnTo>
                    <a:pt x="1701" y="71120"/>
                  </a:lnTo>
                  <a:lnTo>
                    <a:pt x="2692" y="66039"/>
                  </a:lnTo>
                  <a:lnTo>
                    <a:pt x="3898" y="62229"/>
                  </a:lnTo>
                  <a:lnTo>
                    <a:pt x="5295" y="58420"/>
                  </a:lnTo>
                  <a:lnTo>
                    <a:pt x="6896" y="53339"/>
                  </a:lnTo>
                  <a:lnTo>
                    <a:pt x="17602" y="35560"/>
                  </a:lnTo>
                  <a:lnTo>
                    <a:pt x="20243" y="31750"/>
                  </a:lnTo>
                  <a:lnTo>
                    <a:pt x="23037" y="27939"/>
                  </a:lnTo>
                  <a:lnTo>
                    <a:pt x="25996" y="25400"/>
                  </a:lnTo>
                  <a:lnTo>
                    <a:pt x="29082" y="22860"/>
                  </a:lnTo>
                  <a:lnTo>
                    <a:pt x="32321" y="20320"/>
                  </a:lnTo>
                  <a:lnTo>
                    <a:pt x="35686" y="16510"/>
                  </a:lnTo>
                  <a:lnTo>
                    <a:pt x="39179" y="13970"/>
                  </a:lnTo>
                  <a:lnTo>
                    <a:pt x="42798" y="12700"/>
                  </a:lnTo>
                  <a:lnTo>
                    <a:pt x="46532" y="10160"/>
                  </a:lnTo>
                  <a:lnTo>
                    <a:pt x="50368" y="7620"/>
                  </a:lnTo>
                  <a:lnTo>
                    <a:pt x="54317" y="6350"/>
                  </a:lnTo>
                  <a:lnTo>
                    <a:pt x="62509" y="3810"/>
                  </a:lnTo>
                  <a:lnTo>
                    <a:pt x="75450" y="0"/>
                  </a:lnTo>
                  <a:lnTo>
                    <a:pt x="545299" y="0"/>
                  </a:lnTo>
                  <a:lnTo>
                    <a:pt x="577964" y="12700"/>
                  </a:lnTo>
                  <a:lnTo>
                    <a:pt x="77520" y="12700"/>
                  </a:lnTo>
                  <a:lnTo>
                    <a:pt x="73444" y="13970"/>
                  </a:lnTo>
                  <a:lnTo>
                    <a:pt x="70065" y="13970"/>
                  </a:lnTo>
                  <a:lnTo>
                    <a:pt x="66141" y="15239"/>
                  </a:lnTo>
                  <a:lnTo>
                    <a:pt x="66433" y="15239"/>
                  </a:lnTo>
                  <a:lnTo>
                    <a:pt x="62585" y="16510"/>
                  </a:lnTo>
                  <a:lnTo>
                    <a:pt x="62877" y="16510"/>
                  </a:lnTo>
                  <a:lnTo>
                    <a:pt x="59131" y="17779"/>
                  </a:lnTo>
                  <a:lnTo>
                    <a:pt x="59410" y="17779"/>
                  </a:lnTo>
                  <a:lnTo>
                    <a:pt x="55740" y="19050"/>
                  </a:lnTo>
                  <a:lnTo>
                    <a:pt x="56019" y="19050"/>
                  </a:lnTo>
                  <a:lnTo>
                    <a:pt x="52450" y="21589"/>
                  </a:lnTo>
                  <a:lnTo>
                    <a:pt x="52730" y="21589"/>
                  </a:lnTo>
                  <a:lnTo>
                    <a:pt x="49263" y="22860"/>
                  </a:lnTo>
                  <a:lnTo>
                    <a:pt x="49517" y="22860"/>
                  </a:lnTo>
                  <a:lnTo>
                    <a:pt x="46164" y="25400"/>
                  </a:lnTo>
                  <a:lnTo>
                    <a:pt x="46418" y="25400"/>
                  </a:lnTo>
                  <a:lnTo>
                    <a:pt x="44792" y="26670"/>
                  </a:lnTo>
                  <a:lnTo>
                    <a:pt x="43408" y="26670"/>
                  </a:lnTo>
                  <a:lnTo>
                    <a:pt x="40284" y="29210"/>
                  </a:lnTo>
                  <a:lnTo>
                    <a:pt x="40525" y="29210"/>
                  </a:lnTo>
                  <a:lnTo>
                    <a:pt x="37515" y="31750"/>
                  </a:lnTo>
                  <a:lnTo>
                    <a:pt x="37744" y="31750"/>
                  </a:lnTo>
                  <a:lnTo>
                    <a:pt x="34861" y="34289"/>
                  </a:lnTo>
                  <a:lnTo>
                    <a:pt x="35077" y="34289"/>
                  </a:lnTo>
                  <a:lnTo>
                    <a:pt x="32334" y="36829"/>
                  </a:lnTo>
                  <a:lnTo>
                    <a:pt x="32537" y="36829"/>
                  </a:lnTo>
                  <a:lnTo>
                    <a:pt x="29946" y="39370"/>
                  </a:lnTo>
                  <a:lnTo>
                    <a:pt x="30137" y="39370"/>
                  </a:lnTo>
                  <a:lnTo>
                    <a:pt x="27673" y="43179"/>
                  </a:lnTo>
                  <a:lnTo>
                    <a:pt x="27863" y="43179"/>
                  </a:lnTo>
                  <a:lnTo>
                    <a:pt x="25552" y="45720"/>
                  </a:lnTo>
                  <a:lnTo>
                    <a:pt x="25717" y="45720"/>
                  </a:lnTo>
                  <a:lnTo>
                    <a:pt x="24286" y="48260"/>
                  </a:lnTo>
                  <a:lnTo>
                    <a:pt x="23723" y="48260"/>
                  </a:lnTo>
                  <a:lnTo>
                    <a:pt x="21742" y="52070"/>
                  </a:lnTo>
                  <a:lnTo>
                    <a:pt x="21882" y="52070"/>
                  </a:lnTo>
                  <a:lnTo>
                    <a:pt x="20662" y="54610"/>
                  </a:lnTo>
                  <a:lnTo>
                    <a:pt x="20192" y="54610"/>
                  </a:lnTo>
                  <a:lnTo>
                    <a:pt x="18529" y="58420"/>
                  </a:lnTo>
                  <a:lnTo>
                    <a:pt x="18656" y="58420"/>
                  </a:lnTo>
                  <a:lnTo>
                    <a:pt x="17170" y="62229"/>
                  </a:lnTo>
                  <a:lnTo>
                    <a:pt x="15976" y="66039"/>
                  </a:lnTo>
                  <a:lnTo>
                    <a:pt x="14960" y="69850"/>
                  </a:lnTo>
                  <a:lnTo>
                    <a:pt x="14418" y="72389"/>
                  </a:lnTo>
                  <a:lnTo>
                    <a:pt x="14173" y="72389"/>
                  </a:lnTo>
                  <a:lnTo>
                    <a:pt x="13630" y="76200"/>
                  </a:lnTo>
                  <a:lnTo>
                    <a:pt x="13487" y="76200"/>
                  </a:lnTo>
                  <a:lnTo>
                    <a:pt x="13096" y="80010"/>
                  </a:lnTo>
                  <a:lnTo>
                    <a:pt x="12757" y="83820"/>
                  </a:lnTo>
                  <a:lnTo>
                    <a:pt x="12757" y="424179"/>
                  </a:lnTo>
                  <a:lnTo>
                    <a:pt x="13004" y="427989"/>
                  </a:lnTo>
                  <a:lnTo>
                    <a:pt x="13487" y="431800"/>
                  </a:lnTo>
                  <a:lnTo>
                    <a:pt x="13630" y="431800"/>
                  </a:lnTo>
                  <a:lnTo>
                    <a:pt x="14173" y="435610"/>
                  </a:lnTo>
                  <a:lnTo>
                    <a:pt x="14341" y="435610"/>
                  </a:lnTo>
                  <a:lnTo>
                    <a:pt x="15036" y="439420"/>
                  </a:lnTo>
                  <a:lnTo>
                    <a:pt x="15328" y="439420"/>
                  </a:lnTo>
                  <a:lnTo>
                    <a:pt x="16065" y="441960"/>
                  </a:lnTo>
                  <a:lnTo>
                    <a:pt x="17271" y="445770"/>
                  </a:lnTo>
                  <a:lnTo>
                    <a:pt x="18656" y="449579"/>
                  </a:lnTo>
                  <a:lnTo>
                    <a:pt x="18529" y="449579"/>
                  </a:lnTo>
                  <a:lnTo>
                    <a:pt x="20192" y="453389"/>
                  </a:lnTo>
                  <a:lnTo>
                    <a:pt x="20662" y="453389"/>
                  </a:lnTo>
                  <a:lnTo>
                    <a:pt x="21882" y="455929"/>
                  </a:lnTo>
                  <a:lnTo>
                    <a:pt x="21742" y="455929"/>
                  </a:lnTo>
                  <a:lnTo>
                    <a:pt x="23723" y="459739"/>
                  </a:lnTo>
                  <a:lnTo>
                    <a:pt x="24286" y="459739"/>
                  </a:lnTo>
                  <a:lnTo>
                    <a:pt x="25717" y="462279"/>
                  </a:lnTo>
                  <a:lnTo>
                    <a:pt x="25552" y="462279"/>
                  </a:lnTo>
                  <a:lnTo>
                    <a:pt x="27863" y="464820"/>
                  </a:lnTo>
                  <a:lnTo>
                    <a:pt x="27673" y="464820"/>
                  </a:lnTo>
                  <a:lnTo>
                    <a:pt x="30137" y="468629"/>
                  </a:lnTo>
                  <a:lnTo>
                    <a:pt x="29946" y="468629"/>
                  </a:lnTo>
                  <a:lnTo>
                    <a:pt x="32537" y="471170"/>
                  </a:lnTo>
                  <a:lnTo>
                    <a:pt x="32334" y="471170"/>
                  </a:lnTo>
                  <a:lnTo>
                    <a:pt x="35077" y="473710"/>
                  </a:lnTo>
                  <a:lnTo>
                    <a:pt x="34861" y="473710"/>
                  </a:lnTo>
                  <a:lnTo>
                    <a:pt x="37744" y="476250"/>
                  </a:lnTo>
                  <a:lnTo>
                    <a:pt x="37515" y="476250"/>
                  </a:lnTo>
                  <a:lnTo>
                    <a:pt x="40525" y="478789"/>
                  </a:lnTo>
                  <a:lnTo>
                    <a:pt x="40284" y="478789"/>
                  </a:lnTo>
                  <a:lnTo>
                    <a:pt x="43408" y="481329"/>
                  </a:lnTo>
                  <a:lnTo>
                    <a:pt x="43167" y="481329"/>
                  </a:lnTo>
                  <a:lnTo>
                    <a:pt x="46418" y="482600"/>
                  </a:lnTo>
                  <a:lnTo>
                    <a:pt x="46164" y="482600"/>
                  </a:lnTo>
                  <a:lnTo>
                    <a:pt x="49517" y="485139"/>
                  </a:lnTo>
                  <a:lnTo>
                    <a:pt x="49263" y="485139"/>
                  </a:lnTo>
                  <a:lnTo>
                    <a:pt x="52730" y="486410"/>
                  </a:lnTo>
                  <a:lnTo>
                    <a:pt x="52450" y="486410"/>
                  </a:lnTo>
                  <a:lnTo>
                    <a:pt x="56019" y="488950"/>
                  </a:lnTo>
                  <a:lnTo>
                    <a:pt x="55740" y="488950"/>
                  </a:lnTo>
                  <a:lnTo>
                    <a:pt x="59410" y="490220"/>
                  </a:lnTo>
                  <a:lnTo>
                    <a:pt x="59131" y="490220"/>
                  </a:lnTo>
                  <a:lnTo>
                    <a:pt x="62877" y="491489"/>
                  </a:lnTo>
                  <a:lnTo>
                    <a:pt x="62585" y="491489"/>
                  </a:lnTo>
                  <a:lnTo>
                    <a:pt x="66433" y="492760"/>
                  </a:lnTo>
                  <a:lnTo>
                    <a:pt x="66141" y="492760"/>
                  </a:lnTo>
                  <a:lnTo>
                    <a:pt x="70065" y="494029"/>
                  </a:lnTo>
                  <a:lnTo>
                    <a:pt x="73444" y="494029"/>
                  </a:lnTo>
                  <a:lnTo>
                    <a:pt x="77520" y="495300"/>
                  </a:lnTo>
                  <a:lnTo>
                    <a:pt x="84912" y="495300"/>
                  </a:lnTo>
                  <a:lnTo>
                    <a:pt x="89179" y="496570"/>
                  </a:lnTo>
                  <a:lnTo>
                    <a:pt x="576097" y="496570"/>
                  </a:lnTo>
                  <a:lnTo>
                    <a:pt x="574230" y="497839"/>
                  </a:lnTo>
                  <a:lnTo>
                    <a:pt x="570382" y="500379"/>
                  </a:lnTo>
                  <a:lnTo>
                    <a:pt x="562381" y="502920"/>
                  </a:lnTo>
                  <a:lnTo>
                    <a:pt x="549694" y="506729"/>
                  </a:lnTo>
                  <a:lnTo>
                    <a:pt x="545299" y="508000"/>
                  </a:lnTo>
                  <a:close/>
                </a:path>
                <a:path w="621029" h="509270">
                  <a:moveTo>
                    <a:pt x="577583" y="27939"/>
                  </a:moveTo>
                  <a:lnTo>
                    <a:pt x="574344" y="25400"/>
                  </a:lnTo>
                  <a:lnTo>
                    <a:pt x="574586" y="25400"/>
                  </a:lnTo>
                  <a:lnTo>
                    <a:pt x="571233" y="22860"/>
                  </a:lnTo>
                  <a:lnTo>
                    <a:pt x="571500" y="22860"/>
                  </a:lnTo>
                  <a:lnTo>
                    <a:pt x="568032" y="21589"/>
                  </a:lnTo>
                  <a:lnTo>
                    <a:pt x="568299" y="21589"/>
                  </a:lnTo>
                  <a:lnTo>
                    <a:pt x="564730" y="19050"/>
                  </a:lnTo>
                  <a:lnTo>
                    <a:pt x="565010" y="19050"/>
                  </a:lnTo>
                  <a:lnTo>
                    <a:pt x="561339" y="17779"/>
                  </a:lnTo>
                  <a:lnTo>
                    <a:pt x="561632" y="17779"/>
                  </a:lnTo>
                  <a:lnTo>
                    <a:pt x="557872" y="16510"/>
                  </a:lnTo>
                  <a:lnTo>
                    <a:pt x="558164" y="16510"/>
                  </a:lnTo>
                  <a:lnTo>
                    <a:pt x="554316" y="15239"/>
                  </a:lnTo>
                  <a:lnTo>
                    <a:pt x="554621" y="15239"/>
                  </a:lnTo>
                  <a:lnTo>
                    <a:pt x="550684" y="13970"/>
                  </a:lnTo>
                  <a:lnTo>
                    <a:pt x="547306" y="13970"/>
                  </a:lnTo>
                  <a:lnTo>
                    <a:pt x="543229" y="12700"/>
                  </a:lnTo>
                  <a:lnTo>
                    <a:pt x="577964" y="12700"/>
                  </a:lnTo>
                  <a:lnTo>
                    <a:pt x="581571" y="13970"/>
                  </a:lnTo>
                  <a:lnTo>
                    <a:pt x="585063" y="16510"/>
                  </a:lnTo>
                  <a:lnTo>
                    <a:pt x="588429" y="20320"/>
                  </a:lnTo>
                  <a:lnTo>
                    <a:pt x="591667" y="22860"/>
                  </a:lnTo>
                  <a:lnTo>
                    <a:pt x="594766" y="25400"/>
                  </a:lnTo>
                  <a:lnTo>
                    <a:pt x="596239" y="26670"/>
                  </a:lnTo>
                  <a:lnTo>
                    <a:pt x="577341" y="26670"/>
                  </a:lnTo>
                  <a:lnTo>
                    <a:pt x="577583" y="27939"/>
                  </a:lnTo>
                  <a:close/>
                </a:path>
                <a:path w="621029" h="509270">
                  <a:moveTo>
                    <a:pt x="43167" y="27939"/>
                  </a:moveTo>
                  <a:lnTo>
                    <a:pt x="43408" y="26670"/>
                  </a:lnTo>
                  <a:lnTo>
                    <a:pt x="44792" y="26670"/>
                  </a:lnTo>
                  <a:lnTo>
                    <a:pt x="43167" y="27939"/>
                  </a:lnTo>
                  <a:close/>
                </a:path>
                <a:path w="621029" h="509270">
                  <a:moveTo>
                    <a:pt x="597179" y="49529"/>
                  </a:moveTo>
                  <a:lnTo>
                    <a:pt x="595033" y="45720"/>
                  </a:lnTo>
                  <a:lnTo>
                    <a:pt x="595198" y="45720"/>
                  </a:lnTo>
                  <a:lnTo>
                    <a:pt x="592899" y="43179"/>
                  </a:lnTo>
                  <a:lnTo>
                    <a:pt x="593077" y="43179"/>
                  </a:lnTo>
                  <a:lnTo>
                    <a:pt x="590613" y="39370"/>
                  </a:lnTo>
                  <a:lnTo>
                    <a:pt x="590816" y="39370"/>
                  </a:lnTo>
                  <a:lnTo>
                    <a:pt x="588213" y="36829"/>
                  </a:lnTo>
                  <a:lnTo>
                    <a:pt x="588416" y="36829"/>
                  </a:lnTo>
                  <a:lnTo>
                    <a:pt x="585673" y="34289"/>
                  </a:lnTo>
                  <a:lnTo>
                    <a:pt x="585889" y="34289"/>
                  </a:lnTo>
                  <a:lnTo>
                    <a:pt x="583018" y="31750"/>
                  </a:lnTo>
                  <a:lnTo>
                    <a:pt x="583234" y="31750"/>
                  </a:lnTo>
                  <a:lnTo>
                    <a:pt x="580237" y="29210"/>
                  </a:lnTo>
                  <a:lnTo>
                    <a:pt x="580466" y="29210"/>
                  </a:lnTo>
                  <a:lnTo>
                    <a:pt x="577341" y="26670"/>
                  </a:lnTo>
                  <a:lnTo>
                    <a:pt x="596239" y="26670"/>
                  </a:lnTo>
                  <a:lnTo>
                    <a:pt x="597712" y="27939"/>
                  </a:lnTo>
                  <a:lnTo>
                    <a:pt x="600506" y="31750"/>
                  </a:lnTo>
                  <a:lnTo>
                    <a:pt x="603161" y="35560"/>
                  </a:lnTo>
                  <a:lnTo>
                    <a:pt x="605637" y="38100"/>
                  </a:lnTo>
                  <a:lnTo>
                    <a:pt x="607961" y="41910"/>
                  </a:lnTo>
                  <a:lnTo>
                    <a:pt x="610107" y="45720"/>
                  </a:lnTo>
                  <a:lnTo>
                    <a:pt x="611420" y="48260"/>
                  </a:lnTo>
                  <a:lnTo>
                    <a:pt x="597026" y="48260"/>
                  </a:lnTo>
                  <a:lnTo>
                    <a:pt x="597179" y="49529"/>
                  </a:lnTo>
                  <a:close/>
                </a:path>
                <a:path w="621029" h="509270">
                  <a:moveTo>
                    <a:pt x="23571" y="49529"/>
                  </a:moveTo>
                  <a:lnTo>
                    <a:pt x="23723" y="48260"/>
                  </a:lnTo>
                  <a:lnTo>
                    <a:pt x="24286" y="48260"/>
                  </a:lnTo>
                  <a:lnTo>
                    <a:pt x="23571" y="49529"/>
                  </a:lnTo>
                  <a:close/>
                </a:path>
                <a:path w="621029" h="509270">
                  <a:moveTo>
                    <a:pt x="600697" y="55879"/>
                  </a:moveTo>
                  <a:lnTo>
                    <a:pt x="598868" y="52070"/>
                  </a:lnTo>
                  <a:lnTo>
                    <a:pt x="599020" y="52070"/>
                  </a:lnTo>
                  <a:lnTo>
                    <a:pt x="597026" y="48260"/>
                  </a:lnTo>
                  <a:lnTo>
                    <a:pt x="611420" y="48260"/>
                  </a:lnTo>
                  <a:lnTo>
                    <a:pt x="612076" y="49529"/>
                  </a:lnTo>
                  <a:lnTo>
                    <a:pt x="613854" y="53339"/>
                  </a:lnTo>
                  <a:lnTo>
                    <a:pt x="614254" y="54610"/>
                  </a:lnTo>
                  <a:lnTo>
                    <a:pt x="600570" y="54610"/>
                  </a:lnTo>
                  <a:lnTo>
                    <a:pt x="600697" y="55879"/>
                  </a:lnTo>
                  <a:close/>
                </a:path>
                <a:path w="621029" h="509270">
                  <a:moveTo>
                    <a:pt x="20053" y="55879"/>
                  </a:moveTo>
                  <a:lnTo>
                    <a:pt x="20192" y="54610"/>
                  </a:lnTo>
                  <a:lnTo>
                    <a:pt x="20662" y="54610"/>
                  </a:lnTo>
                  <a:lnTo>
                    <a:pt x="20053" y="55879"/>
                  </a:lnTo>
                  <a:close/>
                </a:path>
                <a:path w="621029" h="509270">
                  <a:moveTo>
                    <a:pt x="606640" y="73660"/>
                  </a:moveTo>
                  <a:lnTo>
                    <a:pt x="605726" y="69850"/>
                  </a:lnTo>
                  <a:lnTo>
                    <a:pt x="604685" y="66039"/>
                  </a:lnTo>
                  <a:lnTo>
                    <a:pt x="603478" y="62229"/>
                  </a:lnTo>
                  <a:lnTo>
                    <a:pt x="602106" y="58420"/>
                  </a:lnTo>
                  <a:lnTo>
                    <a:pt x="600570" y="54610"/>
                  </a:lnTo>
                  <a:lnTo>
                    <a:pt x="614254" y="54610"/>
                  </a:lnTo>
                  <a:lnTo>
                    <a:pt x="615454" y="58420"/>
                  </a:lnTo>
                  <a:lnTo>
                    <a:pt x="616851" y="62229"/>
                  </a:lnTo>
                  <a:lnTo>
                    <a:pt x="618058" y="66039"/>
                  </a:lnTo>
                  <a:lnTo>
                    <a:pt x="619311" y="72389"/>
                  </a:lnTo>
                  <a:lnTo>
                    <a:pt x="606577" y="72389"/>
                  </a:lnTo>
                  <a:lnTo>
                    <a:pt x="606640" y="73660"/>
                  </a:lnTo>
                  <a:close/>
                </a:path>
                <a:path w="621029" h="509270">
                  <a:moveTo>
                    <a:pt x="14109" y="73660"/>
                  </a:moveTo>
                  <a:lnTo>
                    <a:pt x="14173" y="72389"/>
                  </a:lnTo>
                  <a:lnTo>
                    <a:pt x="14418" y="72389"/>
                  </a:lnTo>
                  <a:lnTo>
                    <a:pt x="14109" y="73660"/>
                  </a:lnTo>
                  <a:close/>
                </a:path>
                <a:path w="621029" h="509270">
                  <a:moveTo>
                    <a:pt x="607313" y="77470"/>
                  </a:moveTo>
                  <a:lnTo>
                    <a:pt x="606577" y="72389"/>
                  </a:lnTo>
                  <a:lnTo>
                    <a:pt x="619311" y="72389"/>
                  </a:lnTo>
                  <a:lnTo>
                    <a:pt x="619836" y="74929"/>
                  </a:lnTo>
                  <a:lnTo>
                    <a:pt x="619979" y="76200"/>
                  </a:lnTo>
                  <a:lnTo>
                    <a:pt x="607263" y="76200"/>
                  </a:lnTo>
                  <a:lnTo>
                    <a:pt x="607313" y="77470"/>
                  </a:lnTo>
                  <a:close/>
                </a:path>
                <a:path w="621029" h="509270">
                  <a:moveTo>
                    <a:pt x="13449" y="77470"/>
                  </a:moveTo>
                  <a:lnTo>
                    <a:pt x="13487" y="76200"/>
                  </a:lnTo>
                  <a:lnTo>
                    <a:pt x="13630" y="76200"/>
                  </a:lnTo>
                  <a:lnTo>
                    <a:pt x="13449" y="77470"/>
                  </a:lnTo>
                  <a:close/>
                </a:path>
                <a:path w="621029" h="509270">
                  <a:moveTo>
                    <a:pt x="620750" y="424179"/>
                  </a:moveTo>
                  <a:lnTo>
                    <a:pt x="608063" y="424179"/>
                  </a:lnTo>
                  <a:lnTo>
                    <a:pt x="608063" y="83820"/>
                  </a:lnTo>
                  <a:lnTo>
                    <a:pt x="607758" y="80010"/>
                  </a:lnTo>
                  <a:lnTo>
                    <a:pt x="607263" y="76200"/>
                  </a:lnTo>
                  <a:lnTo>
                    <a:pt x="619979" y="76200"/>
                  </a:lnTo>
                  <a:lnTo>
                    <a:pt x="620407" y="80010"/>
                  </a:lnTo>
                  <a:lnTo>
                    <a:pt x="620750" y="83820"/>
                  </a:lnTo>
                  <a:lnTo>
                    <a:pt x="620750" y="424179"/>
                  </a:lnTo>
                  <a:close/>
                </a:path>
                <a:path w="621029" h="509270">
                  <a:moveTo>
                    <a:pt x="12966" y="81279"/>
                  </a:moveTo>
                  <a:lnTo>
                    <a:pt x="13004" y="80010"/>
                  </a:lnTo>
                  <a:lnTo>
                    <a:pt x="12966" y="81279"/>
                  </a:lnTo>
                  <a:close/>
                </a:path>
                <a:path w="621029" h="509270">
                  <a:moveTo>
                    <a:pt x="607783" y="81279"/>
                  </a:moveTo>
                  <a:lnTo>
                    <a:pt x="607653" y="80010"/>
                  </a:lnTo>
                  <a:lnTo>
                    <a:pt x="607783" y="81279"/>
                  </a:lnTo>
                  <a:close/>
                </a:path>
                <a:path w="621029" h="509270">
                  <a:moveTo>
                    <a:pt x="12674" y="85089"/>
                  </a:moveTo>
                  <a:lnTo>
                    <a:pt x="12700" y="83820"/>
                  </a:lnTo>
                  <a:lnTo>
                    <a:pt x="12674" y="85089"/>
                  </a:lnTo>
                  <a:close/>
                </a:path>
                <a:path w="621029" h="509270">
                  <a:moveTo>
                    <a:pt x="608076" y="85089"/>
                  </a:moveTo>
                  <a:lnTo>
                    <a:pt x="607996" y="83820"/>
                  </a:lnTo>
                  <a:lnTo>
                    <a:pt x="608076" y="85089"/>
                  </a:lnTo>
                  <a:close/>
                </a:path>
                <a:path w="621029" h="509270">
                  <a:moveTo>
                    <a:pt x="12757" y="424179"/>
                  </a:moveTo>
                  <a:lnTo>
                    <a:pt x="12674" y="422910"/>
                  </a:lnTo>
                  <a:lnTo>
                    <a:pt x="12757" y="424179"/>
                  </a:lnTo>
                  <a:close/>
                </a:path>
                <a:path w="621029" h="509270">
                  <a:moveTo>
                    <a:pt x="620493" y="427989"/>
                  </a:moveTo>
                  <a:lnTo>
                    <a:pt x="607758" y="427989"/>
                  </a:lnTo>
                  <a:lnTo>
                    <a:pt x="608076" y="422910"/>
                  </a:lnTo>
                  <a:lnTo>
                    <a:pt x="608063" y="424179"/>
                  </a:lnTo>
                  <a:lnTo>
                    <a:pt x="620750" y="424179"/>
                  </a:lnTo>
                  <a:lnTo>
                    <a:pt x="620493" y="427989"/>
                  </a:lnTo>
                  <a:close/>
                </a:path>
                <a:path w="621029" h="509270">
                  <a:moveTo>
                    <a:pt x="13096" y="427989"/>
                  </a:moveTo>
                  <a:lnTo>
                    <a:pt x="12966" y="426720"/>
                  </a:lnTo>
                  <a:lnTo>
                    <a:pt x="13096" y="427989"/>
                  </a:lnTo>
                  <a:close/>
                </a:path>
                <a:path w="621029" h="509270">
                  <a:moveTo>
                    <a:pt x="620019" y="431800"/>
                  </a:moveTo>
                  <a:lnTo>
                    <a:pt x="607263" y="431800"/>
                  </a:lnTo>
                  <a:lnTo>
                    <a:pt x="607783" y="426720"/>
                  </a:lnTo>
                  <a:lnTo>
                    <a:pt x="607758" y="427989"/>
                  </a:lnTo>
                  <a:lnTo>
                    <a:pt x="620493" y="427989"/>
                  </a:lnTo>
                  <a:lnTo>
                    <a:pt x="620407" y="429260"/>
                  </a:lnTo>
                  <a:lnTo>
                    <a:pt x="620019" y="431800"/>
                  </a:lnTo>
                  <a:close/>
                </a:path>
                <a:path w="621029" h="509270">
                  <a:moveTo>
                    <a:pt x="13630" y="431800"/>
                  </a:moveTo>
                  <a:lnTo>
                    <a:pt x="13487" y="431800"/>
                  </a:lnTo>
                  <a:lnTo>
                    <a:pt x="13449" y="430529"/>
                  </a:lnTo>
                  <a:lnTo>
                    <a:pt x="13630" y="431800"/>
                  </a:lnTo>
                  <a:close/>
                </a:path>
                <a:path w="621029" h="509270">
                  <a:moveTo>
                    <a:pt x="619437" y="435610"/>
                  </a:moveTo>
                  <a:lnTo>
                    <a:pt x="606577" y="435610"/>
                  </a:lnTo>
                  <a:lnTo>
                    <a:pt x="607313" y="430529"/>
                  </a:lnTo>
                  <a:lnTo>
                    <a:pt x="607263" y="431800"/>
                  </a:lnTo>
                  <a:lnTo>
                    <a:pt x="620019" y="431800"/>
                  </a:lnTo>
                  <a:lnTo>
                    <a:pt x="619437" y="435610"/>
                  </a:lnTo>
                  <a:close/>
                </a:path>
                <a:path w="621029" h="509270">
                  <a:moveTo>
                    <a:pt x="14341" y="435610"/>
                  </a:moveTo>
                  <a:lnTo>
                    <a:pt x="14173" y="435610"/>
                  </a:lnTo>
                  <a:lnTo>
                    <a:pt x="14109" y="434339"/>
                  </a:lnTo>
                  <a:lnTo>
                    <a:pt x="14341" y="435610"/>
                  </a:lnTo>
                  <a:close/>
                </a:path>
                <a:path w="621029" h="509270">
                  <a:moveTo>
                    <a:pt x="618718" y="439420"/>
                  </a:moveTo>
                  <a:lnTo>
                    <a:pt x="605726" y="439420"/>
                  </a:lnTo>
                  <a:lnTo>
                    <a:pt x="606640" y="434339"/>
                  </a:lnTo>
                  <a:lnTo>
                    <a:pt x="606577" y="435610"/>
                  </a:lnTo>
                  <a:lnTo>
                    <a:pt x="619437" y="435610"/>
                  </a:lnTo>
                  <a:lnTo>
                    <a:pt x="619048" y="438150"/>
                  </a:lnTo>
                  <a:lnTo>
                    <a:pt x="618718" y="439420"/>
                  </a:lnTo>
                  <a:close/>
                </a:path>
                <a:path w="621029" h="509270">
                  <a:moveTo>
                    <a:pt x="15328" y="439420"/>
                  </a:moveTo>
                  <a:lnTo>
                    <a:pt x="15036" y="439420"/>
                  </a:lnTo>
                  <a:lnTo>
                    <a:pt x="14960" y="438150"/>
                  </a:lnTo>
                  <a:lnTo>
                    <a:pt x="15328" y="439420"/>
                  </a:lnTo>
                  <a:close/>
                </a:path>
                <a:path w="621029" h="509270">
                  <a:moveTo>
                    <a:pt x="614387" y="453389"/>
                  </a:moveTo>
                  <a:lnTo>
                    <a:pt x="600570" y="453389"/>
                  </a:lnTo>
                  <a:lnTo>
                    <a:pt x="602221" y="449579"/>
                  </a:lnTo>
                  <a:lnTo>
                    <a:pt x="603580" y="445770"/>
                  </a:lnTo>
                  <a:lnTo>
                    <a:pt x="604774" y="441960"/>
                  </a:lnTo>
                  <a:lnTo>
                    <a:pt x="605802" y="438150"/>
                  </a:lnTo>
                  <a:lnTo>
                    <a:pt x="605726" y="439420"/>
                  </a:lnTo>
                  <a:lnTo>
                    <a:pt x="618718" y="439420"/>
                  </a:lnTo>
                  <a:lnTo>
                    <a:pt x="618058" y="441960"/>
                  </a:lnTo>
                  <a:lnTo>
                    <a:pt x="616851" y="445770"/>
                  </a:lnTo>
                  <a:lnTo>
                    <a:pt x="615454" y="450850"/>
                  </a:lnTo>
                  <a:lnTo>
                    <a:pt x="614387" y="453389"/>
                  </a:lnTo>
                  <a:close/>
                </a:path>
                <a:path w="621029" h="509270">
                  <a:moveTo>
                    <a:pt x="20662" y="453389"/>
                  </a:moveTo>
                  <a:lnTo>
                    <a:pt x="20192" y="453389"/>
                  </a:lnTo>
                  <a:lnTo>
                    <a:pt x="20053" y="452120"/>
                  </a:lnTo>
                  <a:lnTo>
                    <a:pt x="20662" y="453389"/>
                  </a:lnTo>
                  <a:close/>
                </a:path>
                <a:path w="621029" h="509270">
                  <a:moveTo>
                    <a:pt x="611420" y="459739"/>
                  </a:moveTo>
                  <a:lnTo>
                    <a:pt x="597026" y="459739"/>
                  </a:lnTo>
                  <a:lnTo>
                    <a:pt x="599020" y="455929"/>
                  </a:lnTo>
                  <a:lnTo>
                    <a:pt x="598868" y="455929"/>
                  </a:lnTo>
                  <a:lnTo>
                    <a:pt x="600697" y="452120"/>
                  </a:lnTo>
                  <a:lnTo>
                    <a:pt x="600570" y="453389"/>
                  </a:lnTo>
                  <a:lnTo>
                    <a:pt x="614387" y="453389"/>
                  </a:lnTo>
                  <a:lnTo>
                    <a:pt x="613854" y="454660"/>
                  </a:lnTo>
                  <a:lnTo>
                    <a:pt x="612076" y="458470"/>
                  </a:lnTo>
                  <a:lnTo>
                    <a:pt x="611420" y="459739"/>
                  </a:lnTo>
                  <a:close/>
                </a:path>
                <a:path w="621029" h="509270">
                  <a:moveTo>
                    <a:pt x="24286" y="459739"/>
                  </a:moveTo>
                  <a:lnTo>
                    <a:pt x="23723" y="459739"/>
                  </a:lnTo>
                  <a:lnTo>
                    <a:pt x="23571" y="458470"/>
                  </a:lnTo>
                  <a:lnTo>
                    <a:pt x="24286" y="459739"/>
                  </a:lnTo>
                  <a:close/>
                </a:path>
                <a:path w="621029" h="509270">
                  <a:moveTo>
                    <a:pt x="576097" y="496570"/>
                  </a:moveTo>
                  <a:lnTo>
                    <a:pt x="531583" y="496570"/>
                  </a:lnTo>
                  <a:lnTo>
                    <a:pt x="535838" y="495300"/>
                  </a:lnTo>
                  <a:lnTo>
                    <a:pt x="543229" y="495300"/>
                  </a:lnTo>
                  <a:lnTo>
                    <a:pt x="547306" y="494029"/>
                  </a:lnTo>
                  <a:lnTo>
                    <a:pt x="550684" y="494029"/>
                  </a:lnTo>
                  <a:lnTo>
                    <a:pt x="554621" y="492760"/>
                  </a:lnTo>
                  <a:lnTo>
                    <a:pt x="554316" y="492760"/>
                  </a:lnTo>
                  <a:lnTo>
                    <a:pt x="558164" y="491489"/>
                  </a:lnTo>
                  <a:lnTo>
                    <a:pt x="557872" y="491489"/>
                  </a:lnTo>
                  <a:lnTo>
                    <a:pt x="561632" y="490220"/>
                  </a:lnTo>
                  <a:lnTo>
                    <a:pt x="561339" y="490220"/>
                  </a:lnTo>
                  <a:lnTo>
                    <a:pt x="565010" y="488950"/>
                  </a:lnTo>
                  <a:lnTo>
                    <a:pt x="564730" y="488950"/>
                  </a:lnTo>
                  <a:lnTo>
                    <a:pt x="568299" y="486410"/>
                  </a:lnTo>
                  <a:lnTo>
                    <a:pt x="568032" y="486410"/>
                  </a:lnTo>
                  <a:lnTo>
                    <a:pt x="571500" y="485139"/>
                  </a:lnTo>
                  <a:lnTo>
                    <a:pt x="571233" y="485139"/>
                  </a:lnTo>
                  <a:lnTo>
                    <a:pt x="574586" y="482600"/>
                  </a:lnTo>
                  <a:lnTo>
                    <a:pt x="574344" y="482600"/>
                  </a:lnTo>
                  <a:lnTo>
                    <a:pt x="577583" y="481329"/>
                  </a:lnTo>
                  <a:lnTo>
                    <a:pt x="577341" y="481329"/>
                  </a:lnTo>
                  <a:lnTo>
                    <a:pt x="580466" y="478789"/>
                  </a:lnTo>
                  <a:lnTo>
                    <a:pt x="580237" y="478789"/>
                  </a:lnTo>
                  <a:lnTo>
                    <a:pt x="583234" y="476250"/>
                  </a:lnTo>
                  <a:lnTo>
                    <a:pt x="583018" y="476250"/>
                  </a:lnTo>
                  <a:lnTo>
                    <a:pt x="585889" y="473710"/>
                  </a:lnTo>
                  <a:lnTo>
                    <a:pt x="585673" y="473710"/>
                  </a:lnTo>
                  <a:lnTo>
                    <a:pt x="588416" y="471170"/>
                  </a:lnTo>
                  <a:lnTo>
                    <a:pt x="588213" y="471170"/>
                  </a:lnTo>
                  <a:lnTo>
                    <a:pt x="590816" y="468629"/>
                  </a:lnTo>
                  <a:lnTo>
                    <a:pt x="590613" y="468629"/>
                  </a:lnTo>
                  <a:lnTo>
                    <a:pt x="593077" y="464820"/>
                  </a:lnTo>
                  <a:lnTo>
                    <a:pt x="592899" y="464820"/>
                  </a:lnTo>
                  <a:lnTo>
                    <a:pt x="595198" y="462279"/>
                  </a:lnTo>
                  <a:lnTo>
                    <a:pt x="595033" y="462279"/>
                  </a:lnTo>
                  <a:lnTo>
                    <a:pt x="597179" y="458470"/>
                  </a:lnTo>
                  <a:lnTo>
                    <a:pt x="597026" y="459739"/>
                  </a:lnTo>
                  <a:lnTo>
                    <a:pt x="611420" y="459739"/>
                  </a:lnTo>
                  <a:lnTo>
                    <a:pt x="610107" y="462279"/>
                  </a:lnTo>
                  <a:lnTo>
                    <a:pt x="607961" y="466089"/>
                  </a:lnTo>
                  <a:lnTo>
                    <a:pt x="605637" y="469900"/>
                  </a:lnTo>
                  <a:lnTo>
                    <a:pt x="603161" y="472439"/>
                  </a:lnTo>
                  <a:lnTo>
                    <a:pt x="600506" y="476250"/>
                  </a:lnTo>
                  <a:lnTo>
                    <a:pt x="597712" y="480060"/>
                  </a:lnTo>
                  <a:lnTo>
                    <a:pt x="594766" y="482600"/>
                  </a:lnTo>
                  <a:lnTo>
                    <a:pt x="591667" y="485139"/>
                  </a:lnTo>
                  <a:lnTo>
                    <a:pt x="588429" y="488950"/>
                  </a:lnTo>
                  <a:lnTo>
                    <a:pt x="585063" y="491489"/>
                  </a:lnTo>
                  <a:lnTo>
                    <a:pt x="581571" y="494029"/>
                  </a:lnTo>
                  <a:lnTo>
                    <a:pt x="577964" y="495300"/>
                  </a:lnTo>
                  <a:lnTo>
                    <a:pt x="576097" y="496570"/>
                  </a:lnTo>
                  <a:close/>
                </a:path>
                <a:path w="621029" h="509270">
                  <a:moveTo>
                    <a:pt x="531812" y="509270"/>
                  </a:moveTo>
                  <a:lnTo>
                    <a:pt x="88938" y="509270"/>
                  </a:lnTo>
                  <a:lnTo>
                    <a:pt x="84429" y="508000"/>
                  </a:lnTo>
                  <a:lnTo>
                    <a:pt x="536320" y="508000"/>
                  </a:lnTo>
                  <a:lnTo>
                    <a:pt x="531812" y="509270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038164" y="3485095"/>
            <a:ext cx="3727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305" marR="5080" indent="-1524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gat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way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01104" y="3181985"/>
            <a:ext cx="680720" cy="1038860"/>
          </a:xfrm>
          <a:custGeom>
            <a:avLst/>
            <a:gdLst/>
            <a:ahLst/>
            <a:cxnLst/>
            <a:rect l="l" t="t" r="r" b="b"/>
            <a:pathLst>
              <a:path w="680720" h="1038860">
                <a:moveTo>
                  <a:pt x="358736" y="447039"/>
                </a:moveTo>
                <a:lnTo>
                  <a:pt x="350774" y="447039"/>
                </a:lnTo>
                <a:lnTo>
                  <a:pt x="351294" y="445770"/>
                </a:lnTo>
                <a:lnTo>
                  <a:pt x="351142" y="445770"/>
                </a:lnTo>
                <a:lnTo>
                  <a:pt x="351459" y="444500"/>
                </a:lnTo>
                <a:lnTo>
                  <a:pt x="351485" y="443229"/>
                </a:lnTo>
                <a:lnTo>
                  <a:pt x="351472" y="57150"/>
                </a:lnTo>
                <a:lnTo>
                  <a:pt x="351612" y="55880"/>
                </a:lnTo>
                <a:lnTo>
                  <a:pt x="352044" y="53339"/>
                </a:lnTo>
                <a:lnTo>
                  <a:pt x="352755" y="52069"/>
                </a:lnTo>
                <a:lnTo>
                  <a:pt x="353745" y="49530"/>
                </a:lnTo>
                <a:lnTo>
                  <a:pt x="356184" y="46989"/>
                </a:lnTo>
                <a:lnTo>
                  <a:pt x="359460" y="43180"/>
                </a:lnTo>
                <a:lnTo>
                  <a:pt x="363423" y="40639"/>
                </a:lnTo>
                <a:lnTo>
                  <a:pt x="401294" y="25400"/>
                </a:lnTo>
                <a:lnTo>
                  <a:pt x="418985" y="21589"/>
                </a:lnTo>
                <a:lnTo>
                  <a:pt x="428701" y="19050"/>
                </a:lnTo>
                <a:lnTo>
                  <a:pt x="438975" y="17780"/>
                </a:lnTo>
                <a:lnTo>
                  <a:pt x="449783" y="15239"/>
                </a:lnTo>
                <a:lnTo>
                  <a:pt x="461124" y="13969"/>
                </a:lnTo>
                <a:lnTo>
                  <a:pt x="472960" y="11430"/>
                </a:lnTo>
                <a:lnTo>
                  <a:pt x="498055" y="8889"/>
                </a:lnTo>
                <a:lnTo>
                  <a:pt x="583298" y="1269"/>
                </a:lnTo>
                <a:lnTo>
                  <a:pt x="598754" y="1269"/>
                </a:lnTo>
                <a:lnTo>
                  <a:pt x="614502" y="0"/>
                </a:lnTo>
                <a:lnTo>
                  <a:pt x="680072" y="0"/>
                </a:lnTo>
                <a:lnTo>
                  <a:pt x="680097" y="6350"/>
                </a:lnTo>
                <a:lnTo>
                  <a:pt x="663384" y="7619"/>
                </a:lnTo>
                <a:lnTo>
                  <a:pt x="614768" y="7619"/>
                </a:lnTo>
                <a:lnTo>
                  <a:pt x="599059" y="8889"/>
                </a:lnTo>
                <a:lnTo>
                  <a:pt x="583717" y="8889"/>
                </a:lnTo>
                <a:lnTo>
                  <a:pt x="568617" y="10160"/>
                </a:lnTo>
                <a:lnTo>
                  <a:pt x="553910" y="11430"/>
                </a:lnTo>
                <a:lnTo>
                  <a:pt x="539559" y="12700"/>
                </a:lnTo>
                <a:lnTo>
                  <a:pt x="525589" y="13969"/>
                </a:lnTo>
                <a:lnTo>
                  <a:pt x="512025" y="15239"/>
                </a:lnTo>
                <a:lnTo>
                  <a:pt x="498894" y="16510"/>
                </a:lnTo>
                <a:lnTo>
                  <a:pt x="486194" y="17780"/>
                </a:lnTo>
                <a:lnTo>
                  <a:pt x="473976" y="19050"/>
                </a:lnTo>
                <a:lnTo>
                  <a:pt x="462241" y="21589"/>
                </a:lnTo>
                <a:lnTo>
                  <a:pt x="451015" y="22860"/>
                </a:lnTo>
                <a:lnTo>
                  <a:pt x="440321" y="24130"/>
                </a:lnTo>
                <a:lnTo>
                  <a:pt x="430174" y="26669"/>
                </a:lnTo>
                <a:lnTo>
                  <a:pt x="420598" y="29210"/>
                </a:lnTo>
                <a:lnTo>
                  <a:pt x="411619" y="30480"/>
                </a:lnTo>
                <a:lnTo>
                  <a:pt x="403263" y="33019"/>
                </a:lnTo>
                <a:lnTo>
                  <a:pt x="395541" y="35560"/>
                </a:lnTo>
                <a:lnTo>
                  <a:pt x="392080" y="36830"/>
                </a:lnTo>
                <a:lnTo>
                  <a:pt x="388632" y="36830"/>
                </a:lnTo>
                <a:lnTo>
                  <a:pt x="382130" y="39369"/>
                </a:lnTo>
                <a:lnTo>
                  <a:pt x="382295" y="39369"/>
                </a:lnTo>
                <a:lnTo>
                  <a:pt x="376478" y="41910"/>
                </a:lnTo>
                <a:lnTo>
                  <a:pt x="376669" y="41910"/>
                </a:lnTo>
                <a:lnTo>
                  <a:pt x="371563" y="44450"/>
                </a:lnTo>
                <a:lnTo>
                  <a:pt x="371817" y="44450"/>
                </a:lnTo>
                <a:lnTo>
                  <a:pt x="367436" y="46989"/>
                </a:lnTo>
                <a:lnTo>
                  <a:pt x="367741" y="46989"/>
                </a:lnTo>
                <a:lnTo>
                  <a:pt x="364109" y="49530"/>
                </a:lnTo>
                <a:lnTo>
                  <a:pt x="364477" y="49530"/>
                </a:lnTo>
                <a:lnTo>
                  <a:pt x="363048" y="50800"/>
                </a:lnTo>
                <a:lnTo>
                  <a:pt x="362051" y="50800"/>
                </a:lnTo>
                <a:lnTo>
                  <a:pt x="360679" y="53339"/>
                </a:lnTo>
                <a:lnTo>
                  <a:pt x="360324" y="53339"/>
                </a:lnTo>
                <a:lnTo>
                  <a:pt x="359587" y="54610"/>
                </a:lnTo>
                <a:lnTo>
                  <a:pt x="359791" y="54610"/>
                </a:lnTo>
                <a:lnTo>
                  <a:pt x="359270" y="55880"/>
                </a:lnTo>
                <a:lnTo>
                  <a:pt x="359092" y="57150"/>
                </a:lnTo>
                <a:lnTo>
                  <a:pt x="359092" y="444500"/>
                </a:lnTo>
                <a:lnTo>
                  <a:pt x="358952" y="445770"/>
                </a:lnTo>
                <a:lnTo>
                  <a:pt x="358736" y="447039"/>
                </a:lnTo>
                <a:close/>
              </a:path>
              <a:path w="680720" h="1038860">
                <a:moveTo>
                  <a:pt x="388493" y="38100"/>
                </a:moveTo>
                <a:lnTo>
                  <a:pt x="388632" y="36830"/>
                </a:lnTo>
                <a:lnTo>
                  <a:pt x="392080" y="36830"/>
                </a:lnTo>
                <a:lnTo>
                  <a:pt x="388493" y="38100"/>
                </a:lnTo>
                <a:close/>
              </a:path>
              <a:path w="680720" h="1038860">
                <a:moveTo>
                  <a:pt x="361619" y="52069"/>
                </a:moveTo>
                <a:lnTo>
                  <a:pt x="362051" y="50800"/>
                </a:lnTo>
                <a:lnTo>
                  <a:pt x="363048" y="50800"/>
                </a:lnTo>
                <a:lnTo>
                  <a:pt x="361619" y="52069"/>
                </a:lnTo>
                <a:close/>
              </a:path>
              <a:path w="680720" h="1038860">
                <a:moveTo>
                  <a:pt x="359994" y="54610"/>
                </a:moveTo>
                <a:lnTo>
                  <a:pt x="360324" y="53339"/>
                </a:lnTo>
                <a:lnTo>
                  <a:pt x="360679" y="53339"/>
                </a:lnTo>
                <a:lnTo>
                  <a:pt x="359994" y="54610"/>
                </a:lnTo>
                <a:close/>
              </a:path>
              <a:path w="680720" h="1038860">
                <a:moveTo>
                  <a:pt x="359105" y="57150"/>
                </a:moveTo>
                <a:lnTo>
                  <a:pt x="359181" y="55880"/>
                </a:lnTo>
                <a:lnTo>
                  <a:pt x="359422" y="55880"/>
                </a:lnTo>
                <a:lnTo>
                  <a:pt x="359105" y="57150"/>
                </a:lnTo>
                <a:close/>
              </a:path>
              <a:path w="680720" h="1038860">
                <a:moveTo>
                  <a:pt x="351472" y="444500"/>
                </a:moveTo>
                <a:lnTo>
                  <a:pt x="351472" y="443388"/>
                </a:lnTo>
                <a:lnTo>
                  <a:pt x="351472" y="444500"/>
                </a:lnTo>
                <a:close/>
              </a:path>
              <a:path w="680720" h="1038860">
                <a:moveTo>
                  <a:pt x="358521" y="448310"/>
                </a:moveTo>
                <a:lnTo>
                  <a:pt x="350240" y="448310"/>
                </a:lnTo>
                <a:lnTo>
                  <a:pt x="350977" y="445770"/>
                </a:lnTo>
                <a:lnTo>
                  <a:pt x="350774" y="447039"/>
                </a:lnTo>
                <a:lnTo>
                  <a:pt x="358736" y="447039"/>
                </a:lnTo>
                <a:lnTo>
                  <a:pt x="358521" y="448310"/>
                </a:lnTo>
                <a:close/>
              </a:path>
              <a:path w="680720" h="1038860">
                <a:moveTo>
                  <a:pt x="149783" y="498475"/>
                </a:moveTo>
                <a:lnTo>
                  <a:pt x="127266" y="496570"/>
                </a:lnTo>
                <a:lnTo>
                  <a:pt x="111810" y="496570"/>
                </a:lnTo>
                <a:lnTo>
                  <a:pt x="96075" y="495300"/>
                </a:lnTo>
                <a:lnTo>
                  <a:pt x="80035" y="495300"/>
                </a:lnTo>
                <a:lnTo>
                  <a:pt x="63754" y="494029"/>
                </a:lnTo>
                <a:lnTo>
                  <a:pt x="79832" y="494029"/>
                </a:lnTo>
                <a:lnTo>
                  <a:pt x="95821" y="492760"/>
                </a:lnTo>
                <a:lnTo>
                  <a:pt x="111467" y="492760"/>
                </a:lnTo>
                <a:lnTo>
                  <a:pt x="126885" y="491489"/>
                </a:lnTo>
                <a:lnTo>
                  <a:pt x="141909" y="491489"/>
                </a:lnTo>
                <a:lnTo>
                  <a:pt x="156654" y="490220"/>
                </a:lnTo>
                <a:lnTo>
                  <a:pt x="171005" y="488950"/>
                </a:lnTo>
                <a:lnTo>
                  <a:pt x="184975" y="487679"/>
                </a:lnTo>
                <a:lnTo>
                  <a:pt x="198539" y="486410"/>
                </a:lnTo>
                <a:lnTo>
                  <a:pt x="211670" y="485139"/>
                </a:lnTo>
                <a:lnTo>
                  <a:pt x="224370" y="483870"/>
                </a:lnTo>
                <a:lnTo>
                  <a:pt x="236588" y="482600"/>
                </a:lnTo>
                <a:lnTo>
                  <a:pt x="248323" y="480060"/>
                </a:lnTo>
                <a:lnTo>
                  <a:pt x="259549" y="478789"/>
                </a:lnTo>
                <a:lnTo>
                  <a:pt x="270243" y="476250"/>
                </a:lnTo>
                <a:lnTo>
                  <a:pt x="280390" y="474979"/>
                </a:lnTo>
                <a:lnTo>
                  <a:pt x="289966" y="472439"/>
                </a:lnTo>
                <a:lnTo>
                  <a:pt x="298945" y="471170"/>
                </a:lnTo>
                <a:lnTo>
                  <a:pt x="307301" y="468629"/>
                </a:lnTo>
                <a:lnTo>
                  <a:pt x="315023" y="466089"/>
                </a:lnTo>
                <a:lnTo>
                  <a:pt x="322072" y="463550"/>
                </a:lnTo>
                <a:lnTo>
                  <a:pt x="321932" y="463550"/>
                </a:lnTo>
                <a:lnTo>
                  <a:pt x="328434" y="461010"/>
                </a:lnTo>
                <a:lnTo>
                  <a:pt x="328269" y="461010"/>
                </a:lnTo>
                <a:lnTo>
                  <a:pt x="334086" y="459739"/>
                </a:lnTo>
                <a:lnTo>
                  <a:pt x="333895" y="459739"/>
                </a:lnTo>
                <a:lnTo>
                  <a:pt x="339001" y="457200"/>
                </a:lnTo>
                <a:lnTo>
                  <a:pt x="338747" y="457200"/>
                </a:lnTo>
                <a:lnTo>
                  <a:pt x="343128" y="454660"/>
                </a:lnTo>
                <a:lnTo>
                  <a:pt x="342823" y="454660"/>
                </a:lnTo>
                <a:lnTo>
                  <a:pt x="346455" y="452120"/>
                </a:lnTo>
                <a:lnTo>
                  <a:pt x="346087" y="452120"/>
                </a:lnTo>
                <a:lnTo>
                  <a:pt x="348945" y="449579"/>
                </a:lnTo>
                <a:lnTo>
                  <a:pt x="348513" y="449579"/>
                </a:lnTo>
                <a:lnTo>
                  <a:pt x="350570" y="447039"/>
                </a:lnTo>
                <a:lnTo>
                  <a:pt x="350240" y="448310"/>
                </a:lnTo>
                <a:lnTo>
                  <a:pt x="358521" y="448310"/>
                </a:lnTo>
                <a:lnTo>
                  <a:pt x="357809" y="449579"/>
                </a:lnTo>
                <a:lnTo>
                  <a:pt x="356819" y="452120"/>
                </a:lnTo>
                <a:lnTo>
                  <a:pt x="354380" y="454660"/>
                </a:lnTo>
                <a:lnTo>
                  <a:pt x="351104" y="458470"/>
                </a:lnTo>
                <a:lnTo>
                  <a:pt x="309270" y="476250"/>
                </a:lnTo>
                <a:lnTo>
                  <a:pt x="300723" y="477520"/>
                </a:lnTo>
                <a:lnTo>
                  <a:pt x="291579" y="480060"/>
                </a:lnTo>
                <a:lnTo>
                  <a:pt x="281863" y="482600"/>
                </a:lnTo>
                <a:lnTo>
                  <a:pt x="271589" y="483870"/>
                </a:lnTo>
                <a:lnTo>
                  <a:pt x="260781" y="486410"/>
                </a:lnTo>
                <a:lnTo>
                  <a:pt x="237604" y="488950"/>
                </a:lnTo>
                <a:lnTo>
                  <a:pt x="225285" y="491489"/>
                </a:lnTo>
                <a:lnTo>
                  <a:pt x="149783" y="498475"/>
                </a:lnTo>
                <a:close/>
              </a:path>
              <a:path w="680720" h="1038860">
                <a:moveTo>
                  <a:pt x="30492" y="501650"/>
                </a:moveTo>
                <a:lnTo>
                  <a:pt x="0" y="501650"/>
                </a:lnTo>
                <a:lnTo>
                  <a:pt x="0" y="494029"/>
                </a:lnTo>
                <a:lnTo>
                  <a:pt x="30492" y="494029"/>
                </a:lnTo>
                <a:lnTo>
                  <a:pt x="30492" y="501650"/>
                </a:lnTo>
                <a:close/>
              </a:path>
              <a:path w="680720" h="1038860">
                <a:moveTo>
                  <a:pt x="80035" y="501650"/>
                </a:moveTo>
                <a:lnTo>
                  <a:pt x="30492" y="501650"/>
                </a:lnTo>
                <a:lnTo>
                  <a:pt x="30492" y="494029"/>
                </a:lnTo>
                <a:lnTo>
                  <a:pt x="63754" y="494029"/>
                </a:lnTo>
                <a:lnTo>
                  <a:pt x="80035" y="495300"/>
                </a:lnTo>
                <a:lnTo>
                  <a:pt x="96075" y="495300"/>
                </a:lnTo>
                <a:lnTo>
                  <a:pt x="111810" y="496570"/>
                </a:lnTo>
                <a:lnTo>
                  <a:pt x="127266" y="496570"/>
                </a:lnTo>
                <a:lnTo>
                  <a:pt x="149783" y="498475"/>
                </a:lnTo>
                <a:lnTo>
                  <a:pt x="142392" y="499110"/>
                </a:lnTo>
                <a:lnTo>
                  <a:pt x="127266" y="499110"/>
                </a:lnTo>
                <a:lnTo>
                  <a:pt x="111810" y="500379"/>
                </a:lnTo>
                <a:lnTo>
                  <a:pt x="96075" y="500379"/>
                </a:lnTo>
                <a:lnTo>
                  <a:pt x="80035" y="501650"/>
                </a:lnTo>
                <a:close/>
              </a:path>
              <a:path w="680720" h="1038860">
                <a:moveTo>
                  <a:pt x="157175" y="499110"/>
                </a:moveTo>
                <a:lnTo>
                  <a:pt x="142392" y="499110"/>
                </a:lnTo>
                <a:lnTo>
                  <a:pt x="149783" y="498475"/>
                </a:lnTo>
                <a:lnTo>
                  <a:pt x="157175" y="499110"/>
                </a:lnTo>
                <a:close/>
              </a:path>
              <a:path w="680720" h="1038860">
                <a:moveTo>
                  <a:pt x="346455" y="544829"/>
                </a:moveTo>
                <a:lnTo>
                  <a:pt x="342823" y="542289"/>
                </a:lnTo>
                <a:lnTo>
                  <a:pt x="343128" y="542289"/>
                </a:lnTo>
                <a:lnTo>
                  <a:pt x="338747" y="539750"/>
                </a:lnTo>
                <a:lnTo>
                  <a:pt x="339001" y="539750"/>
                </a:lnTo>
                <a:lnTo>
                  <a:pt x="333895" y="537210"/>
                </a:lnTo>
                <a:lnTo>
                  <a:pt x="334086" y="537210"/>
                </a:lnTo>
                <a:lnTo>
                  <a:pt x="328269" y="534670"/>
                </a:lnTo>
                <a:lnTo>
                  <a:pt x="328434" y="534670"/>
                </a:lnTo>
                <a:lnTo>
                  <a:pt x="321932" y="532129"/>
                </a:lnTo>
                <a:lnTo>
                  <a:pt x="322072" y="532129"/>
                </a:lnTo>
                <a:lnTo>
                  <a:pt x="314896" y="529589"/>
                </a:lnTo>
                <a:lnTo>
                  <a:pt x="307200" y="528320"/>
                </a:lnTo>
                <a:lnTo>
                  <a:pt x="298856" y="525779"/>
                </a:lnTo>
                <a:lnTo>
                  <a:pt x="289890" y="523239"/>
                </a:lnTo>
                <a:lnTo>
                  <a:pt x="280327" y="521970"/>
                </a:lnTo>
                <a:lnTo>
                  <a:pt x="270179" y="519429"/>
                </a:lnTo>
                <a:lnTo>
                  <a:pt x="259499" y="518160"/>
                </a:lnTo>
                <a:lnTo>
                  <a:pt x="248272" y="515620"/>
                </a:lnTo>
                <a:lnTo>
                  <a:pt x="236537" y="514350"/>
                </a:lnTo>
                <a:lnTo>
                  <a:pt x="224320" y="513079"/>
                </a:lnTo>
                <a:lnTo>
                  <a:pt x="211632" y="511810"/>
                </a:lnTo>
                <a:lnTo>
                  <a:pt x="198500" y="509270"/>
                </a:lnTo>
                <a:lnTo>
                  <a:pt x="184937" y="508000"/>
                </a:lnTo>
                <a:lnTo>
                  <a:pt x="170967" y="506729"/>
                </a:lnTo>
                <a:lnTo>
                  <a:pt x="156654" y="506729"/>
                </a:lnTo>
                <a:lnTo>
                  <a:pt x="141909" y="505460"/>
                </a:lnTo>
                <a:lnTo>
                  <a:pt x="126847" y="504189"/>
                </a:lnTo>
                <a:lnTo>
                  <a:pt x="111506" y="504189"/>
                </a:lnTo>
                <a:lnTo>
                  <a:pt x="95796" y="502920"/>
                </a:lnTo>
                <a:lnTo>
                  <a:pt x="79857" y="502920"/>
                </a:lnTo>
                <a:lnTo>
                  <a:pt x="63614" y="501650"/>
                </a:lnTo>
                <a:lnTo>
                  <a:pt x="80035" y="501650"/>
                </a:lnTo>
                <a:lnTo>
                  <a:pt x="96075" y="500379"/>
                </a:lnTo>
                <a:lnTo>
                  <a:pt x="111810" y="500379"/>
                </a:lnTo>
                <a:lnTo>
                  <a:pt x="127266" y="499110"/>
                </a:lnTo>
                <a:lnTo>
                  <a:pt x="171602" y="499110"/>
                </a:lnTo>
                <a:lnTo>
                  <a:pt x="199288" y="501650"/>
                </a:lnTo>
                <a:lnTo>
                  <a:pt x="212509" y="504189"/>
                </a:lnTo>
                <a:lnTo>
                  <a:pt x="249440" y="508000"/>
                </a:lnTo>
                <a:lnTo>
                  <a:pt x="260781" y="510539"/>
                </a:lnTo>
                <a:lnTo>
                  <a:pt x="271589" y="511810"/>
                </a:lnTo>
                <a:lnTo>
                  <a:pt x="281863" y="514350"/>
                </a:lnTo>
                <a:lnTo>
                  <a:pt x="324497" y="525779"/>
                </a:lnTo>
                <a:lnTo>
                  <a:pt x="331165" y="527050"/>
                </a:lnTo>
                <a:lnTo>
                  <a:pt x="337159" y="529589"/>
                </a:lnTo>
                <a:lnTo>
                  <a:pt x="342493" y="533400"/>
                </a:lnTo>
                <a:lnTo>
                  <a:pt x="347141" y="535939"/>
                </a:lnTo>
                <a:lnTo>
                  <a:pt x="351104" y="538479"/>
                </a:lnTo>
                <a:lnTo>
                  <a:pt x="354380" y="541020"/>
                </a:lnTo>
                <a:lnTo>
                  <a:pt x="356006" y="543560"/>
                </a:lnTo>
                <a:lnTo>
                  <a:pt x="346087" y="543560"/>
                </a:lnTo>
                <a:lnTo>
                  <a:pt x="346455" y="544829"/>
                </a:lnTo>
                <a:close/>
              </a:path>
              <a:path w="680720" h="1038860">
                <a:moveTo>
                  <a:pt x="348945" y="547370"/>
                </a:moveTo>
                <a:lnTo>
                  <a:pt x="346087" y="543560"/>
                </a:lnTo>
                <a:lnTo>
                  <a:pt x="356006" y="543560"/>
                </a:lnTo>
                <a:lnTo>
                  <a:pt x="356819" y="544829"/>
                </a:lnTo>
                <a:lnTo>
                  <a:pt x="357809" y="546100"/>
                </a:lnTo>
                <a:lnTo>
                  <a:pt x="348513" y="546100"/>
                </a:lnTo>
                <a:lnTo>
                  <a:pt x="348945" y="547370"/>
                </a:lnTo>
                <a:close/>
              </a:path>
              <a:path w="680720" h="1038860">
                <a:moveTo>
                  <a:pt x="680072" y="1038860"/>
                </a:moveTo>
                <a:lnTo>
                  <a:pt x="614502" y="1038860"/>
                </a:lnTo>
                <a:lnTo>
                  <a:pt x="598754" y="1037589"/>
                </a:lnTo>
                <a:lnTo>
                  <a:pt x="583298" y="1037589"/>
                </a:lnTo>
                <a:lnTo>
                  <a:pt x="472960" y="1027430"/>
                </a:lnTo>
                <a:lnTo>
                  <a:pt x="461124" y="1024889"/>
                </a:lnTo>
                <a:lnTo>
                  <a:pt x="449783" y="1023619"/>
                </a:lnTo>
                <a:lnTo>
                  <a:pt x="438975" y="1021080"/>
                </a:lnTo>
                <a:lnTo>
                  <a:pt x="428701" y="1019810"/>
                </a:lnTo>
                <a:lnTo>
                  <a:pt x="418985" y="1017269"/>
                </a:lnTo>
                <a:lnTo>
                  <a:pt x="379399" y="1005839"/>
                </a:lnTo>
                <a:lnTo>
                  <a:pt x="356184" y="991869"/>
                </a:lnTo>
                <a:lnTo>
                  <a:pt x="353745" y="989330"/>
                </a:lnTo>
                <a:lnTo>
                  <a:pt x="352755" y="986789"/>
                </a:lnTo>
                <a:lnTo>
                  <a:pt x="352044" y="985519"/>
                </a:lnTo>
                <a:lnTo>
                  <a:pt x="351612" y="982980"/>
                </a:lnTo>
                <a:lnTo>
                  <a:pt x="351472" y="981710"/>
                </a:lnTo>
                <a:lnTo>
                  <a:pt x="351472" y="552450"/>
                </a:lnTo>
                <a:lnTo>
                  <a:pt x="351383" y="551179"/>
                </a:lnTo>
                <a:lnTo>
                  <a:pt x="351142" y="549910"/>
                </a:lnTo>
                <a:lnTo>
                  <a:pt x="350977" y="549910"/>
                </a:lnTo>
                <a:lnTo>
                  <a:pt x="350240" y="548639"/>
                </a:lnTo>
                <a:lnTo>
                  <a:pt x="350570" y="548639"/>
                </a:lnTo>
                <a:lnTo>
                  <a:pt x="348513" y="546100"/>
                </a:lnTo>
                <a:lnTo>
                  <a:pt x="357809" y="546100"/>
                </a:lnTo>
                <a:lnTo>
                  <a:pt x="358521" y="548639"/>
                </a:lnTo>
                <a:lnTo>
                  <a:pt x="358952" y="549910"/>
                </a:lnTo>
                <a:lnTo>
                  <a:pt x="359022" y="551179"/>
                </a:lnTo>
                <a:lnTo>
                  <a:pt x="359079" y="981710"/>
                </a:lnTo>
                <a:lnTo>
                  <a:pt x="359181" y="982980"/>
                </a:lnTo>
                <a:lnTo>
                  <a:pt x="359791" y="984250"/>
                </a:lnTo>
                <a:lnTo>
                  <a:pt x="359587" y="984250"/>
                </a:lnTo>
                <a:lnTo>
                  <a:pt x="360324" y="985519"/>
                </a:lnTo>
                <a:lnTo>
                  <a:pt x="360679" y="985519"/>
                </a:lnTo>
                <a:lnTo>
                  <a:pt x="362051" y="988060"/>
                </a:lnTo>
                <a:lnTo>
                  <a:pt x="363048" y="988060"/>
                </a:lnTo>
                <a:lnTo>
                  <a:pt x="364477" y="989330"/>
                </a:lnTo>
                <a:lnTo>
                  <a:pt x="364109" y="989330"/>
                </a:lnTo>
                <a:lnTo>
                  <a:pt x="367741" y="991869"/>
                </a:lnTo>
                <a:lnTo>
                  <a:pt x="367436" y="991869"/>
                </a:lnTo>
                <a:lnTo>
                  <a:pt x="371817" y="994410"/>
                </a:lnTo>
                <a:lnTo>
                  <a:pt x="371563" y="994410"/>
                </a:lnTo>
                <a:lnTo>
                  <a:pt x="376669" y="996950"/>
                </a:lnTo>
                <a:lnTo>
                  <a:pt x="376478" y="996950"/>
                </a:lnTo>
                <a:lnTo>
                  <a:pt x="382295" y="999489"/>
                </a:lnTo>
                <a:lnTo>
                  <a:pt x="382130" y="999489"/>
                </a:lnTo>
                <a:lnTo>
                  <a:pt x="388632" y="1002030"/>
                </a:lnTo>
                <a:lnTo>
                  <a:pt x="392080" y="1002030"/>
                </a:lnTo>
                <a:lnTo>
                  <a:pt x="395668" y="1003300"/>
                </a:lnTo>
                <a:lnTo>
                  <a:pt x="403364" y="1005839"/>
                </a:lnTo>
                <a:lnTo>
                  <a:pt x="411708" y="1008380"/>
                </a:lnTo>
                <a:lnTo>
                  <a:pt x="420674" y="1009650"/>
                </a:lnTo>
                <a:lnTo>
                  <a:pt x="430237" y="1012189"/>
                </a:lnTo>
                <a:lnTo>
                  <a:pt x="440385" y="1014730"/>
                </a:lnTo>
                <a:lnTo>
                  <a:pt x="451065" y="1016000"/>
                </a:lnTo>
                <a:lnTo>
                  <a:pt x="462292" y="1017269"/>
                </a:lnTo>
                <a:lnTo>
                  <a:pt x="474027" y="1019810"/>
                </a:lnTo>
                <a:lnTo>
                  <a:pt x="486244" y="1021080"/>
                </a:lnTo>
                <a:lnTo>
                  <a:pt x="498932" y="1022350"/>
                </a:lnTo>
                <a:lnTo>
                  <a:pt x="512064" y="1023619"/>
                </a:lnTo>
                <a:lnTo>
                  <a:pt x="525627" y="1024889"/>
                </a:lnTo>
                <a:lnTo>
                  <a:pt x="539597" y="1026160"/>
                </a:lnTo>
                <a:lnTo>
                  <a:pt x="553948" y="1027430"/>
                </a:lnTo>
                <a:lnTo>
                  <a:pt x="568655" y="1028700"/>
                </a:lnTo>
                <a:lnTo>
                  <a:pt x="583717" y="1029969"/>
                </a:lnTo>
                <a:lnTo>
                  <a:pt x="599059" y="1029969"/>
                </a:lnTo>
                <a:lnTo>
                  <a:pt x="614768" y="1031239"/>
                </a:lnTo>
                <a:lnTo>
                  <a:pt x="663384" y="1031239"/>
                </a:lnTo>
                <a:lnTo>
                  <a:pt x="680097" y="1032510"/>
                </a:lnTo>
                <a:lnTo>
                  <a:pt x="680072" y="1038860"/>
                </a:lnTo>
                <a:close/>
              </a:path>
              <a:path w="680720" h="1038860">
                <a:moveTo>
                  <a:pt x="351294" y="551179"/>
                </a:moveTo>
                <a:lnTo>
                  <a:pt x="350774" y="549910"/>
                </a:lnTo>
                <a:lnTo>
                  <a:pt x="351142" y="549910"/>
                </a:lnTo>
                <a:lnTo>
                  <a:pt x="351294" y="551179"/>
                </a:lnTo>
                <a:close/>
              </a:path>
              <a:path w="680720" h="1038860">
                <a:moveTo>
                  <a:pt x="359422" y="982980"/>
                </a:moveTo>
                <a:lnTo>
                  <a:pt x="359181" y="982980"/>
                </a:lnTo>
                <a:lnTo>
                  <a:pt x="359105" y="981710"/>
                </a:lnTo>
                <a:lnTo>
                  <a:pt x="359422" y="982980"/>
                </a:lnTo>
                <a:close/>
              </a:path>
              <a:path w="680720" h="1038860">
                <a:moveTo>
                  <a:pt x="360679" y="985519"/>
                </a:moveTo>
                <a:lnTo>
                  <a:pt x="360324" y="985519"/>
                </a:lnTo>
                <a:lnTo>
                  <a:pt x="359994" y="984250"/>
                </a:lnTo>
                <a:lnTo>
                  <a:pt x="360679" y="985519"/>
                </a:lnTo>
                <a:close/>
              </a:path>
              <a:path w="680720" h="1038860">
                <a:moveTo>
                  <a:pt x="363048" y="988060"/>
                </a:moveTo>
                <a:lnTo>
                  <a:pt x="362051" y="988060"/>
                </a:lnTo>
                <a:lnTo>
                  <a:pt x="361619" y="986789"/>
                </a:lnTo>
                <a:lnTo>
                  <a:pt x="363048" y="988060"/>
                </a:lnTo>
                <a:close/>
              </a:path>
              <a:path w="680720" h="1038860">
                <a:moveTo>
                  <a:pt x="392080" y="1002030"/>
                </a:moveTo>
                <a:lnTo>
                  <a:pt x="388632" y="1002030"/>
                </a:lnTo>
                <a:lnTo>
                  <a:pt x="388493" y="1000760"/>
                </a:lnTo>
                <a:lnTo>
                  <a:pt x="392080" y="1002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04755" y="2528430"/>
            <a:ext cx="2665730" cy="1223645"/>
          </a:xfrm>
          <a:custGeom>
            <a:avLst/>
            <a:gdLst/>
            <a:ahLst/>
            <a:cxnLst/>
            <a:rect l="l" t="t" r="r" b="b"/>
            <a:pathLst>
              <a:path w="2665729" h="1223645">
                <a:moveTo>
                  <a:pt x="2515984" y="1192034"/>
                </a:moveTo>
                <a:lnTo>
                  <a:pt x="2445029" y="1129245"/>
                </a:lnTo>
                <a:lnTo>
                  <a:pt x="2443746" y="1128496"/>
                </a:lnTo>
                <a:lnTo>
                  <a:pt x="2442273" y="1128293"/>
                </a:lnTo>
                <a:lnTo>
                  <a:pt x="2440838" y="1128674"/>
                </a:lnTo>
                <a:lnTo>
                  <a:pt x="2439657" y="1129576"/>
                </a:lnTo>
                <a:lnTo>
                  <a:pt x="2438908" y="1130858"/>
                </a:lnTo>
                <a:lnTo>
                  <a:pt x="2438704" y="1132332"/>
                </a:lnTo>
                <a:lnTo>
                  <a:pt x="2439085" y="1133767"/>
                </a:lnTo>
                <a:lnTo>
                  <a:pt x="2439974" y="1134948"/>
                </a:lnTo>
                <a:lnTo>
                  <a:pt x="2495473" y="1184084"/>
                </a:lnTo>
                <a:lnTo>
                  <a:pt x="1498" y="687920"/>
                </a:lnTo>
                <a:lnTo>
                  <a:pt x="0" y="695388"/>
                </a:lnTo>
                <a:lnTo>
                  <a:pt x="2493988" y="1191552"/>
                </a:lnTo>
                <a:lnTo>
                  <a:pt x="2423922" y="1215682"/>
                </a:lnTo>
                <a:lnTo>
                  <a:pt x="2422639" y="1216431"/>
                </a:lnTo>
                <a:lnTo>
                  <a:pt x="2421737" y="1217612"/>
                </a:lnTo>
                <a:lnTo>
                  <a:pt x="2421356" y="1219060"/>
                </a:lnTo>
                <a:lnTo>
                  <a:pt x="2421559" y="1220533"/>
                </a:lnTo>
                <a:lnTo>
                  <a:pt x="2422309" y="1221816"/>
                </a:lnTo>
                <a:lnTo>
                  <a:pt x="2423490" y="1222717"/>
                </a:lnTo>
                <a:lnTo>
                  <a:pt x="2424925" y="1223086"/>
                </a:lnTo>
                <a:lnTo>
                  <a:pt x="2426398" y="1222895"/>
                </a:lnTo>
                <a:lnTo>
                  <a:pt x="2509418" y="1194295"/>
                </a:lnTo>
                <a:lnTo>
                  <a:pt x="2515984" y="1192034"/>
                </a:lnTo>
                <a:close/>
              </a:path>
              <a:path w="2665729" h="1223645">
                <a:moveTo>
                  <a:pt x="2665209" y="43319"/>
                </a:moveTo>
                <a:lnTo>
                  <a:pt x="2658580" y="39954"/>
                </a:lnTo>
                <a:lnTo>
                  <a:pt x="2580741" y="406"/>
                </a:lnTo>
                <a:lnTo>
                  <a:pt x="2579306" y="0"/>
                </a:lnTo>
                <a:lnTo>
                  <a:pt x="2577833" y="177"/>
                </a:lnTo>
                <a:lnTo>
                  <a:pt x="2576538" y="901"/>
                </a:lnTo>
                <a:lnTo>
                  <a:pt x="2575610" y="2070"/>
                </a:lnTo>
                <a:lnTo>
                  <a:pt x="2575217" y="3505"/>
                </a:lnTo>
                <a:lnTo>
                  <a:pt x="2575395" y="4978"/>
                </a:lnTo>
                <a:lnTo>
                  <a:pt x="2576118" y="6273"/>
                </a:lnTo>
                <a:lnTo>
                  <a:pt x="2577287" y="7200"/>
                </a:lnTo>
                <a:lnTo>
                  <a:pt x="2643365" y="40779"/>
                </a:lnTo>
                <a:lnTo>
                  <a:pt x="51968" y="191274"/>
                </a:lnTo>
                <a:lnTo>
                  <a:pt x="52400" y="198882"/>
                </a:lnTo>
                <a:lnTo>
                  <a:pt x="2643822" y="48387"/>
                </a:lnTo>
                <a:lnTo>
                  <a:pt x="2582062" y="89382"/>
                </a:lnTo>
                <a:lnTo>
                  <a:pt x="2581008" y="90424"/>
                </a:lnTo>
                <a:lnTo>
                  <a:pt x="2580436" y="91795"/>
                </a:lnTo>
                <a:lnTo>
                  <a:pt x="2580424" y="93281"/>
                </a:lnTo>
                <a:lnTo>
                  <a:pt x="2580995" y="94653"/>
                </a:lnTo>
                <a:lnTo>
                  <a:pt x="2582037" y="95707"/>
                </a:lnTo>
                <a:lnTo>
                  <a:pt x="2583408" y="96291"/>
                </a:lnTo>
                <a:lnTo>
                  <a:pt x="2584894" y="96291"/>
                </a:lnTo>
                <a:lnTo>
                  <a:pt x="2586278" y="95719"/>
                </a:lnTo>
                <a:lnTo>
                  <a:pt x="2665209" y="433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430" y="31115"/>
            <a:ext cx="4428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解决跨域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（二）配置当次请求允许跨</a:t>
            </a:r>
            <a:r>
              <a:rPr sz="2000" spc="5" dirty="0"/>
              <a:t>域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465" y="1014348"/>
            <a:ext cx="7836534" cy="28143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25"/>
              </a:spcBef>
              <a:buChar char="•"/>
              <a:tabLst>
                <a:tab pos="184150" algn="l"/>
              </a:tabLst>
            </a:pP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UKIJ CJK"/>
                <a:cs typeface="UKIJ CJK"/>
              </a:rPr>
              <a:t>、添加响应头</a:t>
            </a:r>
            <a:endParaRPr sz="1800">
              <a:latin typeface="UKIJ CJK"/>
              <a:cs typeface="UKIJ CJK"/>
            </a:endParaRPr>
          </a:p>
          <a:p>
            <a:pPr marL="527050" lvl="1" indent="-171450">
              <a:lnSpc>
                <a:spcPct val="100000"/>
              </a:lnSpc>
              <a:spcBef>
                <a:spcPts val="190"/>
              </a:spcBef>
              <a:buChar char="•"/>
              <a:tabLst>
                <a:tab pos="527050" algn="l"/>
              </a:tabLst>
            </a:pPr>
            <a:r>
              <a:rPr sz="1500" spc="-5" dirty="0">
                <a:latin typeface="Arial"/>
                <a:cs typeface="Arial"/>
              </a:rPr>
              <a:t>Access-Control-Allow-Origin</a:t>
            </a:r>
            <a:r>
              <a:rPr sz="1500" spc="-5" dirty="0">
                <a:latin typeface="UKIJ CJK"/>
                <a:cs typeface="UKIJ CJK"/>
              </a:rPr>
              <a:t>：</a:t>
            </a:r>
            <a:r>
              <a:rPr sz="1500" dirty="0">
                <a:latin typeface="UKIJ CJK"/>
                <a:cs typeface="UKIJ CJK"/>
              </a:rPr>
              <a:t>支持哪些来源的请求跨域</a:t>
            </a:r>
            <a:endParaRPr sz="1500">
              <a:latin typeface="UKIJ CJK"/>
              <a:cs typeface="UKIJ CJK"/>
            </a:endParaRPr>
          </a:p>
          <a:p>
            <a:pPr marL="527050" lvl="1" indent="-171450">
              <a:lnSpc>
                <a:spcPct val="100000"/>
              </a:lnSpc>
              <a:spcBef>
                <a:spcPts val="195"/>
              </a:spcBef>
              <a:buChar char="•"/>
              <a:tabLst>
                <a:tab pos="527050" algn="l"/>
              </a:tabLst>
            </a:pPr>
            <a:r>
              <a:rPr sz="1500" spc="-5" dirty="0">
                <a:latin typeface="Arial"/>
                <a:cs typeface="Arial"/>
              </a:rPr>
              <a:t>Access-Control-Allow-Methods</a:t>
            </a:r>
            <a:r>
              <a:rPr sz="1500" spc="-5" dirty="0">
                <a:latin typeface="UKIJ CJK"/>
                <a:cs typeface="UKIJ CJK"/>
              </a:rPr>
              <a:t>：</a:t>
            </a:r>
            <a:r>
              <a:rPr sz="1500" dirty="0">
                <a:latin typeface="UKIJ CJK"/>
                <a:cs typeface="UKIJ CJK"/>
              </a:rPr>
              <a:t>支持哪些方法跨域</a:t>
            </a:r>
            <a:endParaRPr sz="1500">
              <a:latin typeface="UKIJ CJK"/>
              <a:cs typeface="UKIJ CJK"/>
            </a:endParaRPr>
          </a:p>
          <a:p>
            <a:pPr marL="527050" marR="154305" lvl="1" indent="-171450">
              <a:lnSpc>
                <a:spcPts val="1580"/>
              </a:lnSpc>
              <a:spcBef>
                <a:spcPts val="434"/>
              </a:spcBef>
              <a:buChar char="•"/>
              <a:tabLst>
                <a:tab pos="527050" algn="l"/>
              </a:tabLst>
            </a:pPr>
            <a:r>
              <a:rPr sz="1500" spc="-5" dirty="0">
                <a:latin typeface="Arial"/>
                <a:cs typeface="Arial"/>
              </a:rPr>
              <a:t>Access-Control-Allow-Credentials</a:t>
            </a:r>
            <a:r>
              <a:rPr sz="1500" spc="-5" dirty="0">
                <a:latin typeface="UKIJ CJK"/>
                <a:cs typeface="UKIJ CJK"/>
              </a:rPr>
              <a:t>：</a:t>
            </a:r>
            <a:r>
              <a:rPr sz="1500" dirty="0">
                <a:latin typeface="UKIJ CJK"/>
                <a:cs typeface="UKIJ CJK"/>
              </a:rPr>
              <a:t>跨域请求默认不包含</a:t>
            </a:r>
            <a:r>
              <a:rPr sz="1500" dirty="0">
                <a:latin typeface="Arial"/>
                <a:cs typeface="Arial"/>
              </a:rPr>
              <a:t>cookie</a:t>
            </a:r>
            <a:r>
              <a:rPr sz="1500" dirty="0">
                <a:latin typeface="UKIJ CJK"/>
                <a:cs typeface="UKIJ CJK"/>
              </a:rPr>
              <a:t>，设置为</a:t>
            </a:r>
            <a:r>
              <a:rPr sz="1500" spc="-5" dirty="0">
                <a:latin typeface="Arial"/>
                <a:cs typeface="Arial"/>
              </a:rPr>
              <a:t>true</a:t>
            </a:r>
            <a:r>
              <a:rPr sz="1500" dirty="0">
                <a:latin typeface="UKIJ CJK"/>
                <a:cs typeface="UKIJ CJK"/>
              </a:rPr>
              <a:t>可以包含 </a:t>
            </a:r>
            <a:r>
              <a:rPr sz="1500" dirty="0">
                <a:latin typeface="Arial"/>
                <a:cs typeface="Arial"/>
              </a:rPr>
              <a:t>cookie</a:t>
            </a:r>
            <a:endParaRPr sz="1500">
              <a:latin typeface="Arial"/>
              <a:cs typeface="Arial"/>
            </a:endParaRPr>
          </a:p>
          <a:p>
            <a:pPr marL="527050" lvl="1" indent="-171450">
              <a:lnSpc>
                <a:spcPct val="100000"/>
              </a:lnSpc>
              <a:spcBef>
                <a:spcPts val="215"/>
              </a:spcBef>
              <a:buChar char="•"/>
              <a:tabLst>
                <a:tab pos="527050" algn="l"/>
              </a:tabLst>
            </a:pPr>
            <a:r>
              <a:rPr sz="1500" spc="-5" dirty="0">
                <a:latin typeface="Arial"/>
                <a:cs typeface="Arial"/>
              </a:rPr>
              <a:t>Access-Control-Expose-Headers</a:t>
            </a:r>
            <a:r>
              <a:rPr sz="1500" spc="-5" dirty="0">
                <a:latin typeface="UKIJ CJK"/>
                <a:cs typeface="UKIJ CJK"/>
              </a:rPr>
              <a:t>：</a:t>
            </a:r>
            <a:r>
              <a:rPr sz="1500" dirty="0">
                <a:latin typeface="UKIJ CJK"/>
                <a:cs typeface="UKIJ CJK"/>
              </a:rPr>
              <a:t>跨域请求暴露的字段</a:t>
            </a:r>
            <a:endParaRPr sz="1500">
              <a:latin typeface="UKIJ CJK"/>
              <a:cs typeface="UKIJ CJK"/>
            </a:endParaRPr>
          </a:p>
          <a:p>
            <a:pPr marL="869950" marR="5080" lvl="2" indent="-171450">
              <a:lnSpc>
                <a:spcPts val="1450"/>
              </a:lnSpc>
              <a:spcBef>
                <a:spcPts val="405"/>
              </a:spcBef>
              <a:buChar char="•"/>
              <a:tabLst>
                <a:tab pos="869950" algn="l"/>
              </a:tabLst>
            </a:pPr>
            <a:r>
              <a:rPr sz="1350" spc="-5" dirty="0">
                <a:latin typeface="Arial"/>
                <a:cs typeface="Arial"/>
              </a:rPr>
              <a:t>CORS</a:t>
            </a:r>
            <a:r>
              <a:rPr sz="1350" dirty="0">
                <a:latin typeface="UKIJ CJK"/>
                <a:cs typeface="UKIJ CJK"/>
              </a:rPr>
              <a:t>请求时</a:t>
            </a:r>
            <a:r>
              <a:rPr sz="1350" spc="-5" dirty="0">
                <a:latin typeface="UKIJ CJK"/>
                <a:cs typeface="UKIJ CJK"/>
              </a:rPr>
              <a:t>，</a:t>
            </a:r>
            <a:r>
              <a:rPr sz="1350" spc="-5" dirty="0">
                <a:latin typeface="Arial"/>
                <a:cs typeface="Arial"/>
              </a:rPr>
              <a:t>XMLHttpRequest</a:t>
            </a:r>
            <a:r>
              <a:rPr sz="1350" dirty="0">
                <a:latin typeface="UKIJ CJK"/>
                <a:cs typeface="UKIJ CJK"/>
              </a:rPr>
              <a:t>对象的</a:t>
            </a:r>
            <a:r>
              <a:rPr sz="1350" spc="-5" dirty="0">
                <a:latin typeface="Arial"/>
                <a:cs typeface="Arial"/>
              </a:rPr>
              <a:t>getResponseHeader()</a:t>
            </a:r>
            <a:r>
              <a:rPr sz="1350" dirty="0">
                <a:latin typeface="UKIJ CJK"/>
                <a:cs typeface="UKIJ CJK"/>
              </a:rPr>
              <a:t>方法只能拿到</a:t>
            </a:r>
            <a:r>
              <a:rPr sz="1350" spc="-5" dirty="0">
                <a:latin typeface="Arial"/>
                <a:cs typeface="Arial"/>
              </a:rPr>
              <a:t>6</a:t>
            </a:r>
            <a:r>
              <a:rPr sz="1350" dirty="0">
                <a:latin typeface="UKIJ CJK"/>
                <a:cs typeface="UKIJ CJK"/>
              </a:rPr>
              <a:t>个基本字段</a:t>
            </a:r>
            <a:r>
              <a:rPr sz="1350" spc="5" dirty="0">
                <a:latin typeface="UKIJ CJK"/>
                <a:cs typeface="UKIJ CJK"/>
              </a:rPr>
              <a:t>：  </a:t>
            </a:r>
            <a:r>
              <a:rPr sz="1350" spc="-5" dirty="0">
                <a:latin typeface="Arial"/>
                <a:cs typeface="Arial"/>
              </a:rPr>
              <a:t>Cache-Control</a:t>
            </a:r>
            <a:r>
              <a:rPr sz="1350" dirty="0">
                <a:latin typeface="UKIJ CJK"/>
                <a:cs typeface="UKIJ CJK"/>
              </a:rPr>
              <a:t>、</a:t>
            </a:r>
            <a:r>
              <a:rPr sz="1350" spc="-5" dirty="0">
                <a:latin typeface="Arial"/>
                <a:cs typeface="Arial"/>
              </a:rPr>
              <a:t>Content-Language</a:t>
            </a:r>
            <a:r>
              <a:rPr sz="1350" dirty="0">
                <a:latin typeface="UKIJ CJK"/>
                <a:cs typeface="UKIJ CJK"/>
              </a:rPr>
              <a:t>、</a:t>
            </a:r>
            <a:r>
              <a:rPr sz="1350" spc="-10" dirty="0">
                <a:latin typeface="Arial"/>
                <a:cs typeface="Arial"/>
              </a:rPr>
              <a:t>Content-Type</a:t>
            </a:r>
            <a:r>
              <a:rPr sz="1350" dirty="0">
                <a:latin typeface="UKIJ CJK"/>
                <a:cs typeface="UKIJ CJK"/>
              </a:rPr>
              <a:t>、</a:t>
            </a:r>
            <a:r>
              <a:rPr sz="1350" spc="-5" dirty="0">
                <a:latin typeface="Arial"/>
                <a:cs typeface="Arial"/>
              </a:rPr>
              <a:t>Expires</a:t>
            </a:r>
            <a:r>
              <a:rPr sz="1350" dirty="0">
                <a:latin typeface="UKIJ CJK"/>
                <a:cs typeface="UKIJ CJK"/>
              </a:rPr>
              <a:t>、</a:t>
            </a:r>
            <a:r>
              <a:rPr sz="1350" spc="-5" dirty="0">
                <a:latin typeface="Arial"/>
                <a:cs typeface="Arial"/>
              </a:rPr>
              <a:t>Last-Modified</a:t>
            </a:r>
            <a:r>
              <a:rPr sz="1350" dirty="0">
                <a:latin typeface="UKIJ CJK"/>
                <a:cs typeface="UKIJ CJK"/>
              </a:rPr>
              <a:t>、</a:t>
            </a:r>
            <a:r>
              <a:rPr sz="1350" spc="-5" dirty="0">
                <a:latin typeface="Arial"/>
                <a:cs typeface="Arial"/>
              </a:rPr>
              <a:t>Pragma</a:t>
            </a:r>
            <a:r>
              <a:rPr sz="1350" dirty="0">
                <a:latin typeface="UKIJ CJK"/>
                <a:cs typeface="UKIJ CJK"/>
              </a:rPr>
              <a:t>。</a:t>
            </a:r>
            <a:r>
              <a:rPr sz="1350" spc="5" dirty="0">
                <a:latin typeface="UKIJ CJK"/>
                <a:cs typeface="UKIJ CJK"/>
              </a:rPr>
              <a:t>如 </a:t>
            </a:r>
            <a:r>
              <a:rPr sz="1350" dirty="0">
                <a:latin typeface="UKIJ CJK"/>
                <a:cs typeface="UKIJ CJK"/>
              </a:rPr>
              <a:t>果想拿到其他字段，就必须在</a:t>
            </a:r>
            <a:r>
              <a:rPr sz="1350" spc="-5" dirty="0">
                <a:latin typeface="Arial"/>
                <a:cs typeface="Arial"/>
              </a:rPr>
              <a:t>Access-Control-Expose-Headers</a:t>
            </a:r>
            <a:r>
              <a:rPr sz="1350" dirty="0">
                <a:latin typeface="UKIJ CJK"/>
                <a:cs typeface="UKIJ CJK"/>
              </a:rPr>
              <a:t>里面指定</a:t>
            </a:r>
            <a:r>
              <a:rPr sz="1350" spc="5" dirty="0">
                <a:latin typeface="UKIJ CJK"/>
                <a:cs typeface="UKIJ CJK"/>
              </a:rPr>
              <a:t>。</a:t>
            </a:r>
            <a:endParaRPr sz="1350">
              <a:latin typeface="UKIJ CJK"/>
              <a:cs typeface="UKIJ CJK"/>
            </a:endParaRPr>
          </a:p>
          <a:p>
            <a:pPr marL="527050" marR="40640" lvl="1" indent="-171450" algn="just">
              <a:lnSpc>
                <a:spcPts val="1620"/>
              </a:lnSpc>
              <a:spcBef>
                <a:spcPts val="385"/>
              </a:spcBef>
              <a:buChar char="•"/>
              <a:tabLst>
                <a:tab pos="527050" algn="l"/>
              </a:tabLst>
            </a:pPr>
            <a:r>
              <a:rPr sz="1500" spc="-5" dirty="0">
                <a:latin typeface="Arial"/>
                <a:cs typeface="Arial"/>
              </a:rPr>
              <a:t>Access-Control-Max-Age</a:t>
            </a:r>
            <a:r>
              <a:rPr sz="1500" spc="-5" dirty="0">
                <a:latin typeface="UKIJ CJK"/>
                <a:cs typeface="UKIJ CJK"/>
              </a:rPr>
              <a:t>：</a:t>
            </a:r>
            <a:r>
              <a:rPr sz="1500" dirty="0">
                <a:latin typeface="UKIJ CJK"/>
                <a:cs typeface="UKIJ CJK"/>
              </a:rPr>
              <a:t>表明该响应的有效时间为多少秒。在有效时间内，浏览器无 须为同一请求再次发起预检请求。请注意，浏览器自身维护了一个最大有效时间，如果 该首部字段的值超过了最大有效时间，将不会生效。</a:t>
            </a:r>
            <a:endParaRPr sz="15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4275" y="31013"/>
            <a:ext cx="1042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文件存</a:t>
            </a:r>
            <a:r>
              <a:rPr sz="2000" spc="5" dirty="0"/>
              <a:t>储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209829" y="1313776"/>
            <a:ext cx="1134592" cy="772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419" y="1399019"/>
            <a:ext cx="48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浏览 器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8072" y="1412938"/>
            <a:ext cx="2260752" cy="573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03500" y="1535493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商品服务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611" y="2312987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普通上传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69027" y="1277505"/>
            <a:ext cx="2145715" cy="8872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94617" y="1477873"/>
            <a:ext cx="48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浏览 器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10933" y="1000125"/>
            <a:ext cx="1244600" cy="569595"/>
            <a:chOff x="7110933" y="1000125"/>
            <a:chExt cx="1244600" cy="569595"/>
          </a:xfrm>
        </p:grpSpPr>
        <p:sp>
          <p:nvSpPr>
            <p:cNvPr id="11" name="object 11"/>
            <p:cNvSpPr/>
            <p:nvPr/>
          </p:nvSpPr>
          <p:spPr>
            <a:xfrm>
              <a:off x="7114032" y="1004316"/>
              <a:ext cx="1237487" cy="5608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0933" y="1000125"/>
              <a:ext cx="1244600" cy="569595"/>
            </a:xfrm>
            <a:custGeom>
              <a:avLst/>
              <a:gdLst/>
              <a:ahLst/>
              <a:cxnLst/>
              <a:rect l="l" t="t" r="r" b="b"/>
              <a:pathLst>
                <a:path w="1244600" h="569594">
                  <a:moveTo>
                    <a:pt x="1244536" y="569125"/>
                  </a:moveTo>
                  <a:lnTo>
                    <a:pt x="0" y="569125"/>
                  </a:lnTo>
                  <a:lnTo>
                    <a:pt x="0" y="0"/>
                  </a:lnTo>
                  <a:lnTo>
                    <a:pt x="1244536" y="0"/>
                  </a:lnTo>
                  <a:lnTo>
                    <a:pt x="1244536" y="3809"/>
                  </a:lnTo>
                  <a:lnTo>
                    <a:pt x="7619" y="3809"/>
                  </a:lnTo>
                  <a:lnTo>
                    <a:pt x="3809" y="7619"/>
                  </a:lnTo>
                  <a:lnTo>
                    <a:pt x="7619" y="7619"/>
                  </a:lnTo>
                  <a:lnTo>
                    <a:pt x="7619" y="561505"/>
                  </a:lnTo>
                  <a:lnTo>
                    <a:pt x="3809" y="561505"/>
                  </a:lnTo>
                  <a:lnTo>
                    <a:pt x="7619" y="565315"/>
                  </a:lnTo>
                  <a:lnTo>
                    <a:pt x="1244536" y="565315"/>
                  </a:lnTo>
                  <a:lnTo>
                    <a:pt x="1244536" y="569125"/>
                  </a:lnTo>
                  <a:close/>
                </a:path>
                <a:path w="1244600" h="569594">
                  <a:moveTo>
                    <a:pt x="7619" y="7619"/>
                  </a:moveTo>
                  <a:lnTo>
                    <a:pt x="3809" y="7619"/>
                  </a:lnTo>
                  <a:lnTo>
                    <a:pt x="7619" y="3809"/>
                  </a:lnTo>
                  <a:lnTo>
                    <a:pt x="7619" y="7619"/>
                  </a:lnTo>
                  <a:close/>
                </a:path>
                <a:path w="1244600" h="569594">
                  <a:moveTo>
                    <a:pt x="1236916" y="7619"/>
                  </a:moveTo>
                  <a:lnTo>
                    <a:pt x="7619" y="7619"/>
                  </a:lnTo>
                  <a:lnTo>
                    <a:pt x="7619" y="3809"/>
                  </a:lnTo>
                  <a:lnTo>
                    <a:pt x="1236916" y="3809"/>
                  </a:lnTo>
                  <a:lnTo>
                    <a:pt x="1236916" y="7619"/>
                  </a:lnTo>
                  <a:close/>
                </a:path>
                <a:path w="1244600" h="569594">
                  <a:moveTo>
                    <a:pt x="1236916" y="565315"/>
                  </a:moveTo>
                  <a:lnTo>
                    <a:pt x="1236916" y="3809"/>
                  </a:lnTo>
                  <a:lnTo>
                    <a:pt x="1240726" y="7619"/>
                  </a:lnTo>
                  <a:lnTo>
                    <a:pt x="1244536" y="7619"/>
                  </a:lnTo>
                  <a:lnTo>
                    <a:pt x="1244536" y="561505"/>
                  </a:lnTo>
                  <a:lnTo>
                    <a:pt x="1240726" y="561505"/>
                  </a:lnTo>
                  <a:lnTo>
                    <a:pt x="1236916" y="565315"/>
                  </a:lnTo>
                  <a:close/>
                </a:path>
                <a:path w="1244600" h="569594">
                  <a:moveTo>
                    <a:pt x="1244536" y="7619"/>
                  </a:moveTo>
                  <a:lnTo>
                    <a:pt x="1240726" y="7619"/>
                  </a:lnTo>
                  <a:lnTo>
                    <a:pt x="1236916" y="3809"/>
                  </a:lnTo>
                  <a:lnTo>
                    <a:pt x="1244536" y="3809"/>
                  </a:lnTo>
                  <a:lnTo>
                    <a:pt x="1244536" y="7619"/>
                  </a:lnTo>
                  <a:close/>
                </a:path>
                <a:path w="1244600" h="569594">
                  <a:moveTo>
                    <a:pt x="7619" y="565315"/>
                  </a:moveTo>
                  <a:lnTo>
                    <a:pt x="3809" y="561505"/>
                  </a:lnTo>
                  <a:lnTo>
                    <a:pt x="7619" y="561505"/>
                  </a:lnTo>
                  <a:lnTo>
                    <a:pt x="7619" y="565315"/>
                  </a:lnTo>
                  <a:close/>
                </a:path>
                <a:path w="1244600" h="569594">
                  <a:moveTo>
                    <a:pt x="1236916" y="565315"/>
                  </a:moveTo>
                  <a:lnTo>
                    <a:pt x="7619" y="565315"/>
                  </a:lnTo>
                  <a:lnTo>
                    <a:pt x="7619" y="561505"/>
                  </a:lnTo>
                  <a:lnTo>
                    <a:pt x="1236916" y="561505"/>
                  </a:lnTo>
                  <a:lnTo>
                    <a:pt x="1236916" y="565315"/>
                  </a:lnTo>
                  <a:close/>
                </a:path>
                <a:path w="1244600" h="569594">
                  <a:moveTo>
                    <a:pt x="1244536" y="565315"/>
                  </a:moveTo>
                  <a:lnTo>
                    <a:pt x="1236916" y="565315"/>
                  </a:lnTo>
                  <a:lnTo>
                    <a:pt x="1240726" y="561505"/>
                  </a:lnTo>
                  <a:lnTo>
                    <a:pt x="1244536" y="561505"/>
                  </a:lnTo>
                  <a:lnTo>
                    <a:pt x="1244536" y="565315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262698" y="1120140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商品服务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10933" y="1615795"/>
            <a:ext cx="1244600" cy="569595"/>
            <a:chOff x="7110933" y="1615795"/>
            <a:chExt cx="1244600" cy="569595"/>
          </a:xfrm>
        </p:grpSpPr>
        <p:sp>
          <p:nvSpPr>
            <p:cNvPr id="15" name="object 15"/>
            <p:cNvSpPr/>
            <p:nvPr/>
          </p:nvSpPr>
          <p:spPr>
            <a:xfrm>
              <a:off x="7114032" y="1620011"/>
              <a:ext cx="1237487" cy="5608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10933" y="1615795"/>
              <a:ext cx="1244600" cy="569595"/>
            </a:xfrm>
            <a:custGeom>
              <a:avLst/>
              <a:gdLst/>
              <a:ahLst/>
              <a:cxnLst/>
              <a:rect l="l" t="t" r="r" b="b"/>
              <a:pathLst>
                <a:path w="1244600" h="569594">
                  <a:moveTo>
                    <a:pt x="1244536" y="569125"/>
                  </a:moveTo>
                  <a:lnTo>
                    <a:pt x="0" y="569125"/>
                  </a:lnTo>
                  <a:lnTo>
                    <a:pt x="0" y="0"/>
                  </a:lnTo>
                  <a:lnTo>
                    <a:pt x="1244536" y="0"/>
                  </a:lnTo>
                  <a:lnTo>
                    <a:pt x="1244536" y="3809"/>
                  </a:lnTo>
                  <a:lnTo>
                    <a:pt x="7619" y="3809"/>
                  </a:lnTo>
                  <a:lnTo>
                    <a:pt x="3809" y="7619"/>
                  </a:lnTo>
                  <a:lnTo>
                    <a:pt x="7619" y="7619"/>
                  </a:lnTo>
                  <a:lnTo>
                    <a:pt x="7619" y="561505"/>
                  </a:lnTo>
                  <a:lnTo>
                    <a:pt x="3809" y="561505"/>
                  </a:lnTo>
                  <a:lnTo>
                    <a:pt x="7619" y="565315"/>
                  </a:lnTo>
                  <a:lnTo>
                    <a:pt x="1244536" y="565315"/>
                  </a:lnTo>
                  <a:lnTo>
                    <a:pt x="1244536" y="569125"/>
                  </a:lnTo>
                  <a:close/>
                </a:path>
                <a:path w="1244600" h="569594">
                  <a:moveTo>
                    <a:pt x="7619" y="7619"/>
                  </a:moveTo>
                  <a:lnTo>
                    <a:pt x="3809" y="7619"/>
                  </a:lnTo>
                  <a:lnTo>
                    <a:pt x="7619" y="3809"/>
                  </a:lnTo>
                  <a:lnTo>
                    <a:pt x="7619" y="7619"/>
                  </a:lnTo>
                  <a:close/>
                </a:path>
                <a:path w="1244600" h="569594">
                  <a:moveTo>
                    <a:pt x="1236916" y="7619"/>
                  </a:moveTo>
                  <a:lnTo>
                    <a:pt x="7619" y="7619"/>
                  </a:lnTo>
                  <a:lnTo>
                    <a:pt x="7619" y="3809"/>
                  </a:lnTo>
                  <a:lnTo>
                    <a:pt x="1236916" y="3809"/>
                  </a:lnTo>
                  <a:lnTo>
                    <a:pt x="1236916" y="7619"/>
                  </a:lnTo>
                  <a:close/>
                </a:path>
                <a:path w="1244600" h="569594">
                  <a:moveTo>
                    <a:pt x="1236916" y="565315"/>
                  </a:moveTo>
                  <a:lnTo>
                    <a:pt x="1236916" y="3809"/>
                  </a:lnTo>
                  <a:lnTo>
                    <a:pt x="1240726" y="7619"/>
                  </a:lnTo>
                  <a:lnTo>
                    <a:pt x="1244536" y="7619"/>
                  </a:lnTo>
                  <a:lnTo>
                    <a:pt x="1244536" y="561505"/>
                  </a:lnTo>
                  <a:lnTo>
                    <a:pt x="1240726" y="561505"/>
                  </a:lnTo>
                  <a:lnTo>
                    <a:pt x="1236916" y="565315"/>
                  </a:lnTo>
                  <a:close/>
                </a:path>
                <a:path w="1244600" h="569594">
                  <a:moveTo>
                    <a:pt x="1244536" y="7619"/>
                  </a:moveTo>
                  <a:lnTo>
                    <a:pt x="1240726" y="7619"/>
                  </a:lnTo>
                  <a:lnTo>
                    <a:pt x="1236916" y="3809"/>
                  </a:lnTo>
                  <a:lnTo>
                    <a:pt x="1244536" y="3809"/>
                  </a:lnTo>
                  <a:lnTo>
                    <a:pt x="1244536" y="7619"/>
                  </a:lnTo>
                  <a:close/>
                </a:path>
                <a:path w="1244600" h="569594">
                  <a:moveTo>
                    <a:pt x="7619" y="565315"/>
                  </a:moveTo>
                  <a:lnTo>
                    <a:pt x="3809" y="561505"/>
                  </a:lnTo>
                  <a:lnTo>
                    <a:pt x="7619" y="561505"/>
                  </a:lnTo>
                  <a:lnTo>
                    <a:pt x="7619" y="565315"/>
                  </a:lnTo>
                  <a:close/>
                </a:path>
                <a:path w="1244600" h="569594">
                  <a:moveTo>
                    <a:pt x="1236916" y="565315"/>
                  </a:moveTo>
                  <a:lnTo>
                    <a:pt x="7619" y="565315"/>
                  </a:lnTo>
                  <a:lnTo>
                    <a:pt x="7619" y="561505"/>
                  </a:lnTo>
                  <a:lnTo>
                    <a:pt x="1236916" y="561505"/>
                  </a:lnTo>
                  <a:lnTo>
                    <a:pt x="1236916" y="565315"/>
                  </a:lnTo>
                  <a:close/>
                </a:path>
                <a:path w="1244600" h="569594">
                  <a:moveTo>
                    <a:pt x="1244536" y="565315"/>
                  </a:moveTo>
                  <a:lnTo>
                    <a:pt x="1236916" y="565315"/>
                  </a:lnTo>
                  <a:lnTo>
                    <a:pt x="1240726" y="561505"/>
                  </a:lnTo>
                  <a:lnTo>
                    <a:pt x="1244536" y="561505"/>
                  </a:lnTo>
                  <a:lnTo>
                    <a:pt x="1244536" y="565315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262698" y="1735810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商品服务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096812" y="1695284"/>
            <a:ext cx="2261235" cy="1105535"/>
            <a:chOff x="6096812" y="1695284"/>
            <a:chExt cx="2261235" cy="1105535"/>
          </a:xfrm>
        </p:grpSpPr>
        <p:sp>
          <p:nvSpPr>
            <p:cNvPr id="19" name="object 19"/>
            <p:cNvSpPr/>
            <p:nvPr/>
          </p:nvSpPr>
          <p:spPr>
            <a:xfrm>
              <a:off x="7114031" y="2235708"/>
              <a:ext cx="1237487" cy="5608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96812" y="1695284"/>
              <a:ext cx="2261196" cy="110530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262698" y="2351481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商品服务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24463" y="2314028"/>
            <a:ext cx="18040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UKIJ CJK"/>
                <a:cs typeface="UKIJ CJK"/>
              </a:rPr>
              <a:t>普通上传的分布式情</a:t>
            </a:r>
            <a:r>
              <a:rPr sz="1400" spc="5" dirty="0">
                <a:solidFill>
                  <a:srgbClr val="FF0000"/>
                </a:solidFill>
                <a:latin typeface="UKIJ CJK"/>
                <a:cs typeface="UKIJ CJK"/>
              </a:rPr>
              <a:t>况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5729" y="3388575"/>
            <a:ext cx="1134579" cy="7721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1319" y="3473818"/>
            <a:ext cx="48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浏览 器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942807" y="3057398"/>
            <a:ext cx="1244600" cy="341630"/>
            <a:chOff x="1942807" y="3057398"/>
            <a:chExt cx="1244600" cy="341630"/>
          </a:xfrm>
        </p:grpSpPr>
        <p:sp>
          <p:nvSpPr>
            <p:cNvPr id="26" name="object 26"/>
            <p:cNvSpPr/>
            <p:nvPr/>
          </p:nvSpPr>
          <p:spPr>
            <a:xfrm>
              <a:off x="1946148" y="3061716"/>
              <a:ext cx="1237488" cy="3337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42807" y="3057398"/>
              <a:ext cx="1244600" cy="341630"/>
            </a:xfrm>
            <a:custGeom>
              <a:avLst/>
              <a:gdLst/>
              <a:ahLst/>
              <a:cxnLst/>
              <a:rect l="l" t="t" r="r" b="b"/>
              <a:pathLst>
                <a:path w="1244600" h="341629">
                  <a:moveTo>
                    <a:pt x="1244549" y="341337"/>
                  </a:moveTo>
                  <a:lnTo>
                    <a:pt x="0" y="341337"/>
                  </a:lnTo>
                  <a:lnTo>
                    <a:pt x="0" y="0"/>
                  </a:lnTo>
                  <a:lnTo>
                    <a:pt x="1244549" y="0"/>
                  </a:lnTo>
                  <a:lnTo>
                    <a:pt x="1244549" y="3809"/>
                  </a:lnTo>
                  <a:lnTo>
                    <a:pt x="7619" y="3809"/>
                  </a:lnTo>
                  <a:lnTo>
                    <a:pt x="3809" y="7619"/>
                  </a:lnTo>
                  <a:lnTo>
                    <a:pt x="7619" y="7619"/>
                  </a:lnTo>
                  <a:lnTo>
                    <a:pt x="7619" y="333717"/>
                  </a:lnTo>
                  <a:lnTo>
                    <a:pt x="3809" y="333717"/>
                  </a:lnTo>
                  <a:lnTo>
                    <a:pt x="7619" y="337527"/>
                  </a:lnTo>
                  <a:lnTo>
                    <a:pt x="1244549" y="337527"/>
                  </a:lnTo>
                  <a:lnTo>
                    <a:pt x="1244549" y="341337"/>
                  </a:lnTo>
                  <a:close/>
                </a:path>
                <a:path w="1244600" h="341629">
                  <a:moveTo>
                    <a:pt x="7619" y="7619"/>
                  </a:moveTo>
                  <a:lnTo>
                    <a:pt x="3809" y="7619"/>
                  </a:lnTo>
                  <a:lnTo>
                    <a:pt x="7619" y="3809"/>
                  </a:lnTo>
                  <a:lnTo>
                    <a:pt x="7619" y="7619"/>
                  </a:lnTo>
                  <a:close/>
                </a:path>
                <a:path w="1244600" h="341629">
                  <a:moveTo>
                    <a:pt x="1236929" y="7619"/>
                  </a:moveTo>
                  <a:lnTo>
                    <a:pt x="7619" y="7619"/>
                  </a:lnTo>
                  <a:lnTo>
                    <a:pt x="7619" y="3809"/>
                  </a:lnTo>
                  <a:lnTo>
                    <a:pt x="1236929" y="3809"/>
                  </a:lnTo>
                  <a:lnTo>
                    <a:pt x="1236929" y="7619"/>
                  </a:lnTo>
                  <a:close/>
                </a:path>
                <a:path w="1244600" h="341629">
                  <a:moveTo>
                    <a:pt x="1236929" y="337527"/>
                  </a:moveTo>
                  <a:lnTo>
                    <a:pt x="1236929" y="3809"/>
                  </a:lnTo>
                  <a:lnTo>
                    <a:pt x="1240739" y="7619"/>
                  </a:lnTo>
                  <a:lnTo>
                    <a:pt x="1244549" y="7619"/>
                  </a:lnTo>
                  <a:lnTo>
                    <a:pt x="1244549" y="333717"/>
                  </a:lnTo>
                  <a:lnTo>
                    <a:pt x="1240739" y="333717"/>
                  </a:lnTo>
                  <a:lnTo>
                    <a:pt x="1236929" y="337527"/>
                  </a:lnTo>
                  <a:close/>
                </a:path>
                <a:path w="1244600" h="341629">
                  <a:moveTo>
                    <a:pt x="1244549" y="7619"/>
                  </a:moveTo>
                  <a:lnTo>
                    <a:pt x="1240739" y="7619"/>
                  </a:lnTo>
                  <a:lnTo>
                    <a:pt x="1236929" y="3809"/>
                  </a:lnTo>
                  <a:lnTo>
                    <a:pt x="1244549" y="3809"/>
                  </a:lnTo>
                  <a:lnTo>
                    <a:pt x="1244549" y="7619"/>
                  </a:lnTo>
                  <a:close/>
                </a:path>
                <a:path w="1244600" h="341629">
                  <a:moveTo>
                    <a:pt x="7619" y="337527"/>
                  </a:moveTo>
                  <a:lnTo>
                    <a:pt x="3809" y="333717"/>
                  </a:lnTo>
                  <a:lnTo>
                    <a:pt x="7619" y="333717"/>
                  </a:lnTo>
                  <a:lnTo>
                    <a:pt x="7619" y="337527"/>
                  </a:lnTo>
                  <a:close/>
                </a:path>
                <a:path w="1244600" h="341629">
                  <a:moveTo>
                    <a:pt x="1236929" y="337527"/>
                  </a:moveTo>
                  <a:lnTo>
                    <a:pt x="7619" y="337527"/>
                  </a:lnTo>
                  <a:lnTo>
                    <a:pt x="7619" y="333717"/>
                  </a:lnTo>
                  <a:lnTo>
                    <a:pt x="1236929" y="333717"/>
                  </a:lnTo>
                  <a:lnTo>
                    <a:pt x="1236929" y="337527"/>
                  </a:lnTo>
                  <a:close/>
                </a:path>
                <a:path w="1244600" h="341629">
                  <a:moveTo>
                    <a:pt x="1244549" y="337527"/>
                  </a:moveTo>
                  <a:lnTo>
                    <a:pt x="1236929" y="337527"/>
                  </a:lnTo>
                  <a:lnTo>
                    <a:pt x="1240739" y="333717"/>
                  </a:lnTo>
                  <a:lnTo>
                    <a:pt x="1244549" y="333717"/>
                  </a:lnTo>
                  <a:lnTo>
                    <a:pt x="1244549" y="337527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094572" y="3063748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商品服务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942807" y="3448862"/>
            <a:ext cx="1244600" cy="341630"/>
            <a:chOff x="1942807" y="3448862"/>
            <a:chExt cx="1244600" cy="341630"/>
          </a:xfrm>
        </p:grpSpPr>
        <p:sp>
          <p:nvSpPr>
            <p:cNvPr id="30" name="object 30"/>
            <p:cNvSpPr/>
            <p:nvPr/>
          </p:nvSpPr>
          <p:spPr>
            <a:xfrm>
              <a:off x="1946148" y="3453383"/>
              <a:ext cx="1237488" cy="3337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42807" y="3448862"/>
              <a:ext cx="1244600" cy="341630"/>
            </a:xfrm>
            <a:custGeom>
              <a:avLst/>
              <a:gdLst/>
              <a:ahLst/>
              <a:cxnLst/>
              <a:rect l="l" t="t" r="r" b="b"/>
              <a:pathLst>
                <a:path w="1244600" h="341629">
                  <a:moveTo>
                    <a:pt x="1244549" y="341337"/>
                  </a:moveTo>
                  <a:lnTo>
                    <a:pt x="0" y="341337"/>
                  </a:lnTo>
                  <a:lnTo>
                    <a:pt x="0" y="0"/>
                  </a:lnTo>
                  <a:lnTo>
                    <a:pt x="1244549" y="0"/>
                  </a:lnTo>
                  <a:lnTo>
                    <a:pt x="1244549" y="3809"/>
                  </a:lnTo>
                  <a:lnTo>
                    <a:pt x="7619" y="3809"/>
                  </a:lnTo>
                  <a:lnTo>
                    <a:pt x="3809" y="7619"/>
                  </a:lnTo>
                  <a:lnTo>
                    <a:pt x="7619" y="7619"/>
                  </a:lnTo>
                  <a:lnTo>
                    <a:pt x="7619" y="333717"/>
                  </a:lnTo>
                  <a:lnTo>
                    <a:pt x="3809" y="333717"/>
                  </a:lnTo>
                  <a:lnTo>
                    <a:pt x="7619" y="337527"/>
                  </a:lnTo>
                  <a:lnTo>
                    <a:pt x="1244549" y="337527"/>
                  </a:lnTo>
                  <a:lnTo>
                    <a:pt x="1244549" y="341337"/>
                  </a:lnTo>
                  <a:close/>
                </a:path>
                <a:path w="1244600" h="341629">
                  <a:moveTo>
                    <a:pt x="7619" y="7619"/>
                  </a:moveTo>
                  <a:lnTo>
                    <a:pt x="3809" y="7619"/>
                  </a:lnTo>
                  <a:lnTo>
                    <a:pt x="7619" y="3809"/>
                  </a:lnTo>
                  <a:lnTo>
                    <a:pt x="7619" y="7619"/>
                  </a:lnTo>
                  <a:close/>
                </a:path>
                <a:path w="1244600" h="341629">
                  <a:moveTo>
                    <a:pt x="1236929" y="7619"/>
                  </a:moveTo>
                  <a:lnTo>
                    <a:pt x="7619" y="7619"/>
                  </a:lnTo>
                  <a:lnTo>
                    <a:pt x="7619" y="3809"/>
                  </a:lnTo>
                  <a:lnTo>
                    <a:pt x="1236929" y="3809"/>
                  </a:lnTo>
                  <a:lnTo>
                    <a:pt x="1236929" y="7619"/>
                  </a:lnTo>
                  <a:close/>
                </a:path>
                <a:path w="1244600" h="341629">
                  <a:moveTo>
                    <a:pt x="1236929" y="337527"/>
                  </a:moveTo>
                  <a:lnTo>
                    <a:pt x="1236929" y="3809"/>
                  </a:lnTo>
                  <a:lnTo>
                    <a:pt x="1240739" y="7619"/>
                  </a:lnTo>
                  <a:lnTo>
                    <a:pt x="1244549" y="7619"/>
                  </a:lnTo>
                  <a:lnTo>
                    <a:pt x="1244549" y="333717"/>
                  </a:lnTo>
                  <a:lnTo>
                    <a:pt x="1240739" y="333717"/>
                  </a:lnTo>
                  <a:lnTo>
                    <a:pt x="1236929" y="337527"/>
                  </a:lnTo>
                  <a:close/>
                </a:path>
                <a:path w="1244600" h="341629">
                  <a:moveTo>
                    <a:pt x="1244549" y="7619"/>
                  </a:moveTo>
                  <a:lnTo>
                    <a:pt x="1240739" y="7619"/>
                  </a:lnTo>
                  <a:lnTo>
                    <a:pt x="1236929" y="3809"/>
                  </a:lnTo>
                  <a:lnTo>
                    <a:pt x="1244549" y="3809"/>
                  </a:lnTo>
                  <a:lnTo>
                    <a:pt x="1244549" y="7619"/>
                  </a:lnTo>
                  <a:close/>
                </a:path>
                <a:path w="1244600" h="341629">
                  <a:moveTo>
                    <a:pt x="7619" y="337527"/>
                  </a:moveTo>
                  <a:lnTo>
                    <a:pt x="3809" y="333717"/>
                  </a:lnTo>
                  <a:lnTo>
                    <a:pt x="7619" y="333717"/>
                  </a:lnTo>
                  <a:lnTo>
                    <a:pt x="7619" y="337527"/>
                  </a:lnTo>
                  <a:close/>
                </a:path>
                <a:path w="1244600" h="341629">
                  <a:moveTo>
                    <a:pt x="1236929" y="337527"/>
                  </a:moveTo>
                  <a:lnTo>
                    <a:pt x="7619" y="337527"/>
                  </a:lnTo>
                  <a:lnTo>
                    <a:pt x="7619" y="333717"/>
                  </a:lnTo>
                  <a:lnTo>
                    <a:pt x="1236929" y="333717"/>
                  </a:lnTo>
                  <a:lnTo>
                    <a:pt x="1236929" y="337527"/>
                  </a:lnTo>
                  <a:close/>
                </a:path>
                <a:path w="1244600" h="341629">
                  <a:moveTo>
                    <a:pt x="1244549" y="337527"/>
                  </a:moveTo>
                  <a:lnTo>
                    <a:pt x="1236929" y="337527"/>
                  </a:lnTo>
                  <a:lnTo>
                    <a:pt x="1240739" y="333717"/>
                  </a:lnTo>
                  <a:lnTo>
                    <a:pt x="1244549" y="333717"/>
                  </a:lnTo>
                  <a:lnTo>
                    <a:pt x="1244549" y="337527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094572" y="3455212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商品服务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942807" y="3840327"/>
            <a:ext cx="1244600" cy="341630"/>
            <a:chOff x="1942807" y="3840327"/>
            <a:chExt cx="1244600" cy="341630"/>
          </a:xfrm>
        </p:grpSpPr>
        <p:sp>
          <p:nvSpPr>
            <p:cNvPr id="34" name="object 34"/>
            <p:cNvSpPr/>
            <p:nvPr/>
          </p:nvSpPr>
          <p:spPr>
            <a:xfrm>
              <a:off x="1946148" y="3843528"/>
              <a:ext cx="1237488" cy="33375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42807" y="3840327"/>
              <a:ext cx="1244600" cy="341630"/>
            </a:xfrm>
            <a:custGeom>
              <a:avLst/>
              <a:gdLst/>
              <a:ahLst/>
              <a:cxnLst/>
              <a:rect l="l" t="t" r="r" b="b"/>
              <a:pathLst>
                <a:path w="1244600" h="341629">
                  <a:moveTo>
                    <a:pt x="1244549" y="341337"/>
                  </a:moveTo>
                  <a:lnTo>
                    <a:pt x="0" y="341337"/>
                  </a:lnTo>
                  <a:lnTo>
                    <a:pt x="0" y="0"/>
                  </a:lnTo>
                  <a:lnTo>
                    <a:pt x="1244549" y="0"/>
                  </a:lnTo>
                  <a:lnTo>
                    <a:pt x="1244549" y="3810"/>
                  </a:lnTo>
                  <a:lnTo>
                    <a:pt x="7619" y="3810"/>
                  </a:lnTo>
                  <a:lnTo>
                    <a:pt x="3809" y="7620"/>
                  </a:lnTo>
                  <a:lnTo>
                    <a:pt x="7619" y="7620"/>
                  </a:lnTo>
                  <a:lnTo>
                    <a:pt x="7619" y="333717"/>
                  </a:lnTo>
                  <a:lnTo>
                    <a:pt x="3809" y="333717"/>
                  </a:lnTo>
                  <a:lnTo>
                    <a:pt x="7619" y="337527"/>
                  </a:lnTo>
                  <a:lnTo>
                    <a:pt x="1244549" y="337527"/>
                  </a:lnTo>
                  <a:lnTo>
                    <a:pt x="1244549" y="341337"/>
                  </a:lnTo>
                  <a:close/>
                </a:path>
                <a:path w="1244600" h="341629">
                  <a:moveTo>
                    <a:pt x="7619" y="7620"/>
                  </a:moveTo>
                  <a:lnTo>
                    <a:pt x="3809" y="7620"/>
                  </a:lnTo>
                  <a:lnTo>
                    <a:pt x="7619" y="3810"/>
                  </a:lnTo>
                  <a:lnTo>
                    <a:pt x="7619" y="7620"/>
                  </a:lnTo>
                  <a:close/>
                </a:path>
                <a:path w="1244600" h="341629">
                  <a:moveTo>
                    <a:pt x="1236929" y="7620"/>
                  </a:moveTo>
                  <a:lnTo>
                    <a:pt x="7619" y="7620"/>
                  </a:lnTo>
                  <a:lnTo>
                    <a:pt x="7619" y="3810"/>
                  </a:lnTo>
                  <a:lnTo>
                    <a:pt x="1236929" y="3810"/>
                  </a:lnTo>
                  <a:lnTo>
                    <a:pt x="1236929" y="7620"/>
                  </a:lnTo>
                  <a:close/>
                </a:path>
                <a:path w="1244600" h="341629">
                  <a:moveTo>
                    <a:pt x="1236929" y="337527"/>
                  </a:moveTo>
                  <a:lnTo>
                    <a:pt x="1236929" y="3810"/>
                  </a:lnTo>
                  <a:lnTo>
                    <a:pt x="1240739" y="7620"/>
                  </a:lnTo>
                  <a:lnTo>
                    <a:pt x="1244549" y="7620"/>
                  </a:lnTo>
                  <a:lnTo>
                    <a:pt x="1244549" y="333717"/>
                  </a:lnTo>
                  <a:lnTo>
                    <a:pt x="1240739" y="333717"/>
                  </a:lnTo>
                  <a:lnTo>
                    <a:pt x="1236929" y="337527"/>
                  </a:lnTo>
                  <a:close/>
                </a:path>
                <a:path w="1244600" h="341629">
                  <a:moveTo>
                    <a:pt x="1244549" y="7620"/>
                  </a:moveTo>
                  <a:lnTo>
                    <a:pt x="1240739" y="7620"/>
                  </a:lnTo>
                  <a:lnTo>
                    <a:pt x="1236929" y="3810"/>
                  </a:lnTo>
                  <a:lnTo>
                    <a:pt x="1244549" y="3810"/>
                  </a:lnTo>
                  <a:lnTo>
                    <a:pt x="1244549" y="7620"/>
                  </a:lnTo>
                  <a:close/>
                </a:path>
                <a:path w="1244600" h="341629">
                  <a:moveTo>
                    <a:pt x="7619" y="337527"/>
                  </a:moveTo>
                  <a:lnTo>
                    <a:pt x="3809" y="333717"/>
                  </a:lnTo>
                  <a:lnTo>
                    <a:pt x="7619" y="333717"/>
                  </a:lnTo>
                  <a:lnTo>
                    <a:pt x="7619" y="337527"/>
                  </a:lnTo>
                  <a:close/>
                </a:path>
                <a:path w="1244600" h="341629">
                  <a:moveTo>
                    <a:pt x="1236929" y="337527"/>
                  </a:moveTo>
                  <a:lnTo>
                    <a:pt x="7619" y="337527"/>
                  </a:lnTo>
                  <a:lnTo>
                    <a:pt x="7619" y="333717"/>
                  </a:lnTo>
                  <a:lnTo>
                    <a:pt x="1236929" y="333717"/>
                  </a:lnTo>
                  <a:lnTo>
                    <a:pt x="1236929" y="337527"/>
                  </a:lnTo>
                  <a:close/>
                </a:path>
                <a:path w="1244600" h="341629">
                  <a:moveTo>
                    <a:pt x="1244549" y="337527"/>
                  </a:moveTo>
                  <a:lnTo>
                    <a:pt x="1236929" y="337527"/>
                  </a:lnTo>
                  <a:lnTo>
                    <a:pt x="1240739" y="333717"/>
                  </a:lnTo>
                  <a:lnTo>
                    <a:pt x="1244549" y="333717"/>
                  </a:lnTo>
                  <a:lnTo>
                    <a:pt x="1244549" y="337527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094572" y="3846677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商品服务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942807" y="4231792"/>
            <a:ext cx="1244600" cy="341630"/>
            <a:chOff x="1942807" y="4231792"/>
            <a:chExt cx="1244600" cy="341630"/>
          </a:xfrm>
        </p:grpSpPr>
        <p:sp>
          <p:nvSpPr>
            <p:cNvPr id="38" name="object 38"/>
            <p:cNvSpPr/>
            <p:nvPr/>
          </p:nvSpPr>
          <p:spPr>
            <a:xfrm>
              <a:off x="1946148" y="4235196"/>
              <a:ext cx="1237488" cy="33375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942807" y="4231792"/>
              <a:ext cx="1244600" cy="341630"/>
            </a:xfrm>
            <a:custGeom>
              <a:avLst/>
              <a:gdLst/>
              <a:ahLst/>
              <a:cxnLst/>
              <a:rect l="l" t="t" r="r" b="b"/>
              <a:pathLst>
                <a:path w="1244600" h="341629">
                  <a:moveTo>
                    <a:pt x="1244549" y="341337"/>
                  </a:moveTo>
                  <a:lnTo>
                    <a:pt x="0" y="341337"/>
                  </a:lnTo>
                  <a:lnTo>
                    <a:pt x="0" y="0"/>
                  </a:lnTo>
                  <a:lnTo>
                    <a:pt x="1244549" y="0"/>
                  </a:lnTo>
                  <a:lnTo>
                    <a:pt x="1244549" y="3810"/>
                  </a:lnTo>
                  <a:lnTo>
                    <a:pt x="7619" y="3810"/>
                  </a:lnTo>
                  <a:lnTo>
                    <a:pt x="3809" y="7620"/>
                  </a:lnTo>
                  <a:lnTo>
                    <a:pt x="7619" y="7620"/>
                  </a:lnTo>
                  <a:lnTo>
                    <a:pt x="7619" y="333717"/>
                  </a:lnTo>
                  <a:lnTo>
                    <a:pt x="3809" y="333717"/>
                  </a:lnTo>
                  <a:lnTo>
                    <a:pt x="7619" y="337527"/>
                  </a:lnTo>
                  <a:lnTo>
                    <a:pt x="1244549" y="337527"/>
                  </a:lnTo>
                  <a:lnTo>
                    <a:pt x="1244549" y="341337"/>
                  </a:lnTo>
                  <a:close/>
                </a:path>
                <a:path w="1244600" h="341629">
                  <a:moveTo>
                    <a:pt x="7619" y="7620"/>
                  </a:moveTo>
                  <a:lnTo>
                    <a:pt x="3809" y="7620"/>
                  </a:lnTo>
                  <a:lnTo>
                    <a:pt x="7619" y="3810"/>
                  </a:lnTo>
                  <a:lnTo>
                    <a:pt x="7619" y="7620"/>
                  </a:lnTo>
                  <a:close/>
                </a:path>
                <a:path w="1244600" h="341629">
                  <a:moveTo>
                    <a:pt x="1236929" y="7620"/>
                  </a:moveTo>
                  <a:lnTo>
                    <a:pt x="7619" y="7620"/>
                  </a:lnTo>
                  <a:lnTo>
                    <a:pt x="7619" y="3810"/>
                  </a:lnTo>
                  <a:lnTo>
                    <a:pt x="1236929" y="3810"/>
                  </a:lnTo>
                  <a:lnTo>
                    <a:pt x="1236929" y="7620"/>
                  </a:lnTo>
                  <a:close/>
                </a:path>
                <a:path w="1244600" h="341629">
                  <a:moveTo>
                    <a:pt x="1236929" y="337527"/>
                  </a:moveTo>
                  <a:lnTo>
                    <a:pt x="1236929" y="3810"/>
                  </a:lnTo>
                  <a:lnTo>
                    <a:pt x="1240739" y="7620"/>
                  </a:lnTo>
                  <a:lnTo>
                    <a:pt x="1244549" y="7620"/>
                  </a:lnTo>
                  <a:lnTo>
                    <a:pt x="1244549" y="333717"/>
                  </a:lnTo>
                  <a:lnTo>
                    <a:pt x="1240739" y="333717"/>
                  </a:lnTo>
                  <a:lnTo>
                    <a:pt x="1236929" y="337527"/>
                  </a:lnTo>
                  <a:close/>
                </a:path>
                <a:path w="1244600" h="341629">
                  <a:moveTo>
                    <a:pt x="1244549" y="7620"/>
                  </a:moveTo>
                  <a:lnTo>
                    <a:pt x="1240739" y="7620"/>
                  </a:lnTo>
                  <a:lnTo>
                    <a:pt x="1236929" y="3810"/>
                  </a:lnTo>
                  <a:lnTo>
                    <a:pt x="1244549" y="3810"/>
                  </a:lnTo>
                  <a:lnTo>
                    <a:pt x="1244549" y="7620"/>
                  </a:lnTo>
                  <a:close/>
                </a:path>
                <a:path w="1244600" h="341629">
                  <a:moveTo>
                    <a:pt x="7619" y="337527"/>
                  </a:moveTo>
                  <a:lnTo>
                    <a:pt x="3809" y="333717"/>
                  </a:lnTo>
                  <a:lnTo>
                    <a:pt x="7619" y="333717"/>
                  </a:lnTo>
                  <a:lnTo>
                    <a:pt x="7619" y="337527"/>
                  </a:lnTo>
                  <a:close/>
                </a:path>
                <a:path w="1244600" h="341629">
                  <a:moveTo>
                    <a:pt x="1236929" y="337527"/>
                  </a:moveTo>
                  <a:lnTo>
                    <a:pt x="7619" y="337527"/>
                  </a:lnTo>
                  <a:lnTo>
                    <a:pt x="7619" y="333717"/>
                  </a:lnTo>
                  <a:lnTo>
                    <a:pt x="1236929" y="333717"/>
                  </a:lnTo>
                  <a:lnTo>
                    <a:pt x="1236929" y="337527"/>
                  </a:lnTo>
                  <a:close/>
                </a:path>
                <a:path w="1244600" h="341629">
                  <a:moveTo>
                    <a:pt x="1244549" y="337527"/>
                  </a:moveTo>
                  <a:lnTo>
                    <a:pt x="1236929" y="337527"/>
                  </a:lnTo>
                  <a:lnTo>
                    <a:pt x="1240739" y="333717"/>
                  </a:lnTo>
                  <a:lnTo>
                    <a:pt x="1244549" y="333717"/>
                  </a:lnTo>
                  <a:lnTo>
                    <a:pt x="1244549" y="337527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094572" y="4238142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商品服务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51407" y="3228073"/>
            <a:ext cx="695325" cy="1174750"/>
          </a:xfrm>
          <a:custGeom>
            <a:avLst/>
            <a:gdLst/>
            <a:ahLst/>
            <a:cxnLst/>
            <a:rect l="l" t="t" r="r" b="b"/>
            <a:pathLst>
              <a:path w="695325" h="1174750">
                <a:moveTo>
                  <a:pt x="695210" y="0"/>
                </a:moveTo>
                <a:lnTo>
                  <a:pt x="601395" y="13233"/>
                </a:lnTo>
                <a:lnTo>
                  <a:pt x="598157" y="17538"/>
                </a:lnTo>
                <a:lnTo>
                  <a:pt x="598652" y="18935"/>
                </a:lnTo>
                <a:lnTo>
                  <a:pt x="599643" y="20053"/>
                </a:lnTo>
                <a:lnTo>
                  <a:pt x="600976" y="20688"/>
                </a:lnTo>
                <a:lnTo>
                  <a:pt x="602462" y="20777"/>
                </a:lnTo>
                <a:lnTo>
                  <a:pt x="675843" y="10439"/>
                </a:lnTo>
                <a:lnTo>
                  <a:pt x="203" y="543775"/>
                </a:lnTo>
                <a:lnTo>
                  <a:pt x="2552" y="546773"/>
                </a:lnTo>
                <a:lnTo>
                  <a:pt x="0" y="549592"/>
                </a:lnTo>
                <a:lnTo>
                  <a:pt x="676605" y="1162672"/>
                </a:lnTo>
                <a:lnTo>
                  <a:pt x="604088" y="1147356"/>
                </a:lnTo>
                <a:lnTo>
                  <a:pt x="602602" y="1147330"/>
                </a:lnTo>
                <a:lnTo>
                  <a:pt x="601218" y="1147889"/>
                </a:lnTo>
                <a:lnTo>
                  <a:pt x="600151" y="1148930"/>
                </a:lnTo>
                <a:lnTo>
                  <a:pt x="599567" y="1150289"/>
                </a:lnTo>
                <a:lnTo>
                  <a:pt x="599554" y="1151775"/>
                </a:lnTo>
                <a:lnTo>
                  <a:pt x="600113" y="1153160"/>
                </a:lnTo>
                <a:lnTo>
                  <a:pt x="601141" y="1154226"/>
                </a:lnTo>
                <a:lnTo>
                  <a:pt x="602513" y="1154811"/>
                </a:lnTo>
                <a:lnTo>
                  <a:pt x="695210" y="1174381"/>
                </a:lnTo>
                <a:lnTo>
                  <a:pt x="694486" y="1172133"/>
                </a:lnTo>
                <a:lnTo>
                  <a:pt x="666623" y="1084059"/>
                </a:lnTo>
                <a:lnTo>
                  <a:pt x="665911" y="1082751"/>
                </a:lnTo>
                <a:lnTo>
                  <a:pt x="664743" y="1081824"/>
                </a:lnTo>
                <a:lnTo>
                  <a:pt x="663321" y="1081405"/>
                </a:lnTo>
                <a:lnTo>
                  <a:pt x="661847" y="1081570"/>
                </a:lnTo>
                <a:lnTo>
                  <a:pt x="660539" y="1082281"/>
                </a:lnTo>
                <a:lnTo>
                  <a:pt x="659612" y="1083449"/>
                </a:lnTo>
                <a:lnTo>
                  <a:pt x="659193" y="1084872"/>
                </a:lnTo>
                <a:lnTo>
                  <a:pt x="659358" y="1086358"/>
                </a:lnTo>
                <a:lnTo>
                  <a:pt x="681710" y="1157020"/>
                </a:lnTo>
                <a:lnTo>
                  <a:pt x="18783" y="556336"/>
                </a:lnTo>
                <a:lnTo>
                  <a:pt x="673481" y="779538"/>
                </a:lnTo>
                <a:lnTo>
                  <a:pt x="600837" y="794232"/>
                </a:lnTo>
                <a:lnTo>
                  <a:pt x="599465" y="794804"/>
                </a:lnTo>
                <a:lnTo>
                  <a:pt x="598424" y="795858"/>
                </a:lnTo>
                <a:lnTo>
                  <a:pt x="597852" y="797229"/>
                </a:lnTo>
                <a:lnTo>
                  <a:pt x="597852" y="798715"/>
                </a:lnTo>
                <a:lnTo>
                  <a:pt x="598436" y="800087"/>
                </a:lnTo>
                <a:lnTo>
                  <a:pt x="599490" y="801141"/>
                </a:lnTo>
                <a:lnTo>
                  <a:pt x="600862" y="801700"/>
                </a:lnTo>
                <a:lnTo>
                  <a:pt x="602348" y="801700"/>
                </a:lnTo>
                <a:lnTo>
                  <a:pt x="689432" y="784085"/>
                </a:lnTo>
                <a:lnTo>
                  <a:pt x="695210" y="782916"/>
                </a:lnTo>
                <a:lnTo>
                  <a:pt x="633158" y="711327"/>
                </a:lnTo>
                <a:lnTo>
                  <a:pt x="631990" y="710412"/>
                </a:lnTo>
                <a:lnTo>
                  <a:pt x="630555" y="710018"/>
                </a:lnTo>
                <a:lnTo>
                  <a:pt x="629081" y="710209"/>
                </a:lnTo>
                <a:lnTo>
                  <a:pt x="627786" y="710946"/>
                </a:lnTo>
                <a:lnTo>
                  <a:pt x="626872" y="712114"/>
                </a:lnTo>
                <a:lnTo>
                  <a:pt x="626478" y="713549"/>
                </a:lnTo>
                <a:lnTo>
                  <a:pt x="626668" y="715022"/>
                </a:lnTo>
                <a:lnTo>
                  <a:pt x="627405" y="716318"/>
                </a:lnTo>
                <a:lnTo>
                  <a:pt x="675932" y="772325"/>
                </a:lnTo>
                <a:lnTo>
                  <a:pt x="16560" y="547535"/>
                </a:lnTo>
                <a:lnTo>
                  <a:pt x="674916" y="399910"/>
                </a:lnTo>
                <a:lnTo>
                  <a:pt x="620610" y="450367"/>
                </a:lnTo>
                <a:lnTo>
                  <a:pt x="619747" y="451573"/>
                </a:lnTo>
                <a:lnTo>
                  <a:pt x="619404" y="453021"/>
                </a:lnTo>
                <a:lnTo>
                  <a:pt x="619633" y="454482"/>
                </a:lnTo>
                <a:lnTo>
                  <a:pt x="620420" y="455752"/>
                </a:lnTo>
                <a:lnTo>
                  <a:pt x="621626" y="456615"/>
                </a:lnTo>
                <a:lnTo>
                  <a:pt x="623074" y="456958"/>
                </a:lnTo>
                <a:lnTo>
                  <a:pt x="624535" y="456730"/>
                </a:lnTo>
                <a:lnTo>
                  <a:pt x="625805" y="455942"/>
                </a:lnTo>
                <a:lnTo>
                  <a:pt x="695210" y="391452"/>
                </a:lnTo>
                <a:lnTo>
                  <a:pt x="688721" y="389394"/>
                </a:lnTo>
                <a:lnTo>
                  <a:pt x="604913" y="362775"/>
                </a:lnTo>
                <a:lnTo>
                  <a:pt x="599960" y="366737"/>
                </a:lnTo>
                <a:lnTo>
                  <a:pt x="600379" y="368160"/>
                </a:lnTo>
                <a:lnTo>
                  <a:pt x="601306" y="369328"/>
                </a:lnTo>
                <a:lnTo>
                  <a:pt x="602602" y="370039"/>
                </a:lnTo>
                <a:lnTo>
                  <a:pt x="673239" y="392480"/>
                </a:lnTo>
                <a:lnTo>
                  <a:pt x="18034" y="539394"/>
                </a:lnTo>
                <a:lnTo>
                  <a:pt x="680580" y="16408"/>
                </a:lnTo>
                <a:lnTo>
                  <a:pt x="653465" y="85407"/>
                </a:lnTo>
                <a:lnTo>
                  <a:pt x="653199" y="86855"/>
                </a:lnTo>
                <a:lnTo>
                  <a:pt x="653516" y="88303"/>
                </a:lnTo>
                <a:lnTo>
                  <a:pt x="654367" y="89522"/>
                </a:lnTo>
                <a:lnTo>
                  <a:pt x="655624" y="90335"/>
                </a:lnTo>
                <a:lnTo>
                  <a:pt x="657085" y="90589"/>
                </a:lnTo>
                <a:lnTo>
                  <a:pt x="658533" y="90271"/>
                </a:lnTo>
                <a:lnTo>
                  <a:pt x="659752" y="89433"/>
                </a:lnTo>
                <a:lnTo>
                  <a:pt x="660552" y="88176"/>
                </a:lnTo>
                <a:lnTo>
                  <a:pt x="694537" y="1689"/>
                </a:lnTo>
                <a:lnTo>
                  <a:pt x="69521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3756393" y="3448862"/>
            <a:ext cx="1098550" cy="612140"/>
            <a:chOff x="3756393" y="3448862"/>
            <a:chExt cx="1098550" cy="612140"/>
          </a:xfrm>
        </p:grpSpPr>
        <p:sp>
          <p:nvSpPr>
            <p:cNvPr id="43" name="object 43"/>
            <p:cNvSpPr/>
            <p:nvPr/>
          </p:nvSpPr>
          <p:spPr>
            <a:xfrm>
              <a:off x="3759707" y="3453383"/>
              <a:ext cx="1091184" cy="60350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56393" y="3448862"/>
              <a:ext cx="1098550" cy="612140"/>
            </a:xfrm>
            <a:custGeom>
              <a:avLst/>
              <a:gdLst/>
              <a:ahLst/>
              <a:cxnLst/>
              <a:rect l="l" t="t" r="r" b="b"/>
              <a:pathLst>
                <a:path w="1098550" h="612139">
                  <a:moveTo>
                    <a:pt x="1098080" y="612139"/>
                  </a:moveTo>
                  <a:lnTo>
                    <a:pt x="0" y="612139"/>
                  </a:lnTo>
                  <a:lnTo>
                    <a:pt x="0" y="0"/>
                  </a:lnTo>
                  <a:lnTo>
                    <a:pt x="1098080" y="0"/>
                  </a:lnTo>
                  <a:lnTo>
                    <a:pt x="1098080" y="3809"/>
                  </a:lnTo>
                  <a:lnTo>
                    <a:pt x="7620" y="3809"/>
                  </a:lnTo>
                  <a:lnTo>
                    <a:pt x="3810" y="7619"/>
                  </a:lnTo>
                  <a:lnTo>
                    <a:pt x="7620" y="7619"/>
                  </a:lnTo>
                  <a:lnTo>
                    <a:pt x="7620" y="604519"/>
                  </a:lnTo>
                  <a:lnTo>
                    <a:pt x="3810" y="604519"/>
                  </a:lnTo>
                  <a:lnTo>
                    <a:pt x="7620" y="608329"/>
                  </a:lnTo>
                  <a:lnTo>
                    <a:pt x="1098080" y="608329"/>
                  </a:lnTo>
                  <a:lnTo>
                    <a:pt x="1098080" y="612139"/>
                  </a:lnTo>
                  <a:close/>
                </a:path>
                <a:path w="1098550" h="612139">
                  <a:moveTo>
                    <a:pt x="7620" y="7619"/>
                  </a:moveTo>
                  <a:lnTo>
                    <a:pt x="3810" y="7619"/>
                  </a:lnTo>
                  <a:lnTo>
                    <a:pt x="7620" y="3809"/>
                  </a:lnTo>
                  <a:lnTo>
                    <a:pt x="7620" y="7619"/>
                  </a:lnTo>
                  <a:close/>
                </a:path>
                <a:path w="1098550" h="612139">
                  <a:moveTo>
                    <a:pt x="1090460" y="7619"/>
                  </a:moveTo>
                  <a:lnTo>
                    <a:pt x="7620" y="7619"/>
                  </a:lnTo>
                  <a:lnTo>
                    <a:pt x="7620" y="3809"/>
                  </a:lnTo>
                  <a:lnTo>
                    <a:pt x="1090460" y="3809"/>
                  </a:lnTo>
                  <a:lnTo>
                    <a:pt x="1090460" y="7619"/>
                  </a:lnTo>
                  <a:close/>
                </a:path>
                <a:path w="1098550" h="612139">
                  <a:moveTo>
                    <a:pt x="1090460" y="608329"/>
                  </a:moveTo>
                  <a:lnTo>
                    <a:pt x="1090460" y="3809"/>
                  </a:lnTo>
                  <a:lnTo>
                    <a:pt x="1094270" y="7619"/>
                  </a:lnTo>
                  <a:lnTo>
                    <a:pt x="1098080" y="7619"/>
                  </a:lnTo>
                  <a:lnTo>
                    <a:pt x="1098080" y="604519"/>
                  </a:lnTo>
                  <a:lnTo>
                    <a:pt x="1094270" y="604519"/>
                  </a:lnTo>
                  <a:lnTo>
                    <a:pt x="1090460" y="608329"/>
                  </a:lnTo>
                  <a:close/>
                </a:path>
                <a:path w="1098550" h="612139">
                  <a:moveTo>
                    <a:pt x="1098080" y="7619"/>
                  </a:moveTo>
                  <a:lnTo>
                    <a:pt x="1094270" y="7619"/>
                  </a:lnTo>
                  <a:lnTo>
                    <a:pt x="1090460" y="3809"/>
                  </a:lnTo>
                  <a:lnTo>
                    <a:pt x="1098080" y="3809"/>
                  </a:lnTo>
                  <a:lnTo>
                    <a:pt x="1098080" y="7619"/>
                  </a:lnTo>
                  <a:close/>
                </a:path>
                <a:path w="1098550" h="612139">
                  <a:moveTo>
                    <a:pt x="7620" y="608329"/>
                  </a:moveTo>
                  <a:lnTo>
                    <a:pt x="3810" y="604519"/>
                  </a:lnTo>
                  <a:lnTo>
                    <a:pt x="7620" y="604519"/>
                  </a:lnTo>
                  <a:lnTo>
                    <a:pt x="7620" y="608329"/>
                  </a:lnTo>
                  <a:close/>
                </a:path>
                <a:path w="1098550" h="612139">
                  <a:moveTo>
                    <a:pt x="1090460" y="608329"/>
                  </a:moveTo>
                  <a:lnTo>
                    <a:pt x="7620" y="608329"/>
                  </a:lnTo>
                  <a:lnTo>
                    <a:pt x="7620" y="604519"/>
                  </a:lnTo>
                  <a:lnTo>
                    <a:pt x="1090460" y="604519"/>
                  </a:lnTo>
                  <a:lnTo>
                    <a:pt x="1090460" y="608329"/>
                  </a:lnTo>
                  <a:close/>
                </a:path>
                <a:path w="1098550" h="612139">
                  <a:moveTo>
                    <a:pt x="1098080" y="608329"/>
                  </a:moveTo>
                  <a:lnTo>
                    <a:pt x="1090460" y="608329"/>
                  </a:lnTo>
                  <a:lnTo>
                    <a:pt x="1094270" y="604519"/>
                  </a:lnTo>
                  <a:lnTo>
                    <a:pt x="1098080" y="604519"/>
                  </a:lnTo>
                  <a:lnTo>
                    <a:pt x="1098080" y="60832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949433" y="3453307"/>
            <a:ext cx="711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文件存 储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247288" y="2928594"/>
            <a:ext cx="1919605" cy="1640839"/>
            <a:chOff x="3247288" y="2928594"/>
            <a:chExt cx="1919605" cy="1640839"/>
          </a:xfrm>
        </p:grpSpPr>
        <p:sp>
          <p:nvSpPr>
            <p:cNvPr id="47" name="object 47"/>
            <p:cNvSpPr/>
            <p:nvPr/>
          </p:nvSpPr>
          <p:spPr>
            <a:xfrm>
              <a:off x="3247288" y="3708196"/>
              <a:ext cx="513080" cy="96520"/>
            </a:xfrm>
            <a:custGeom>
              <a:avLst/>
              <a:gdLst/>
              <a:ahLst/>
              <a:cxnLst/>
              <a:rect l="l" t="t" r="r" b="b"/>
              <a:pathLst>
                <a:path w="513079" h="96520">
                  <a:moveTo>
                    <a:pt x="491186" y="43304"/>
                  </a:moveTo>
                  <a:lnTo>
                    <a:pt x="426504" y="7112"/>
                  </a:lnTo>
                  <a:lnTo>
                    <a:pt x="425373" y="6146"/>
                  </a:lnTo>
                  <a:lnTo>
                    <a:pt x="424700" y="4825"/>
                  </a:lnTo>
                  <a:lnTo>
                    <a:pt x="424586" y="3340"/>
                  </a:lnTo>
                  <a:lnTo>
                    <a:pt x="425043" y="1930"/>
                  </a:lnTo>
                  <a:lnTo>
                    <a:pt x="426008" y="800"/>
                  </a:lnTo>
                  <a:lnTo>
                    <a:pt x="427329" y="114"/>
                  </a:lnTo>
                  <a:lnTo>
                    <a:pt x="428815" y="0"/>
                  </a:lnTo>
                  <a:lnTo>
                    <a:pt x="430237" y="457"/>
                  </a:lnTo>
                  <a:lnTo>
                    <a:pt x="506335" y="43053"/>
                  </a:lnTo>
                  <a:lnTo>
                    <a:pt x="505282" y="43053"/>
                  </a:lnTo>
                  <a:lnTo>
                    <a:pt x="491186" y="43304"/>
                  </a:lnTo>
                  <a:close/>
                </a:path>
                <a:path w="513079" h="96520">
                  <a:moveTo>
                    <a:pt x="497795" y="47003"/>
                  </a:moveTo>
                  <a:lnTo>
                    <a:pt x="491186" y="43304"/>
                  </a:lnTo>
                  <a:lnTo>
                    <a:pt x="505282" y="43053"/>
                  </a:lnTo>
                  <a:lnTo>
                    <a:pt x="505292" y="43611"/>
                  </a:lnTo>
                  <a:lnTo>
                    <a:pt x="503377" y="43611"/>
                  </a:lnTo>
                  <a:lnTo>
                    <a:pt x="497795" y="47003"/>
                  </a:lnTo>
                  <a:close/>
                </a:path>
                <a:path w="513079" h="96520">
                  <a:moveTo>
                    <a:pt x="430542" y="96443"/>
                  </a:moveTo>
                  <a:lnTo>
                    <a:pt x="429056" y="96367"/>
                  </a:lnTo>
                  <a:lnTo>
                    <a:pt x="427710" y="95745"/>
                  </a:lnTo>
                  <a:lnTo>
                    <a:pt x="426707" y="94653"/>
                  </a:lnTo>
                  <a:lnTo>
                    <a:pt x="426199" y="93256"/>
                  </a:lnTo>
                  <a:lnTo>
                    <a:pt x="426262" y="91770"/>
                  </a:lnTo>
                  <a:lnTo>
                    <a:pt x="426885" y="90424"/>
                  </a:lnTo>
                  <a:lnTo>
                    <a:pt x="427977" y="89420"/>
                  </a:lnTo>
                  <a:lnTo>
                    <a:pt x="491340" y="50924"/>
                  </a:lnTo>
                  <a:lnTo>
                    <a:pt x="505421" y="50673"/>
                  </a:lnTo>
                  <a:lnTo>
                    <a:pt x="505282" y="43053"/>
                  </a:lnTo>
                  <a:lnTo>
                    <a:pt x="506335" y="43053"/>
                  </a:lnTo>
                  <a:lnTo>
                    <a:pt x="512914" y="46736"/>
                  </a:lnTo>
                  <a:lnTo>
                    <a:pt x="431939" y="95923"/>
                  </a:lnTo>
                  <a:lnTo>
                    <a:pt x="430542" y="96443"/>
                  </a:lnTo>
                  <a:close/>
                </a:path>
                <a:path w="513079" h="96520">
                  <a:moveTo>
                    <a:pt x="126" y="59702"/>
                  </a:moveTo>
                  <a:lnTo>
                    <a:pt x="0" y="52082"/>
                  </a:lnTo>
                  <a:lnTo>
                    <a:pt x="491186" y="43304"/>
                  </a:lnTo>
                  <a:lnTo>
                    <a:pt x="497795" y="47003"/>
                  </a:lnTo>
                  <a:lnTo>
                    <a:pt x="491340" y="50924"/>
                  </a:lnTo>
                  <a:lnTo>
                    <a:pt x="126" y="59702"/>
                  </a:lnTo>
                  <a:close/>
                </a:path>
                <a:path w="513079" h="96520">
                  <a:moveTo>
                    <a:pt x="503491" y="50190"/>
                  </a:moveTo>
                  <a:lnTo>
                    <a:pt x="497795" y="47003"/>
                  </a:lnTo>
                  <a:lnTo>
                    <a:pt x="503377" y="43611"/>
                  </a:lnTo>
                  <a:lnTo>
                    <a:pt x="503491" y="50190"/>
                  </a:lnTo>
                  <a:close/>
                </a:path>
                <a:path w="513079" h="96520">
                  <a:moveTo>
                    <a:pt x="505413" y="50190"/>
                  </a:moveTo>
                  <a:lnTo>
                    <a:pt x="503491" y="50190"/>
                  </a:lnTo>
                  <a:lnTo>
                    <a:pt x="503377" y="43611"/>
                  </a:lnTo>
                  <a:lnTo>
                    <a:pt x="505292" y="43611"/>
                  </a:lnTo>
                  <a:lnTo>
                    <a:pt x="505413" y="50190"/>
                  </a:lnTo>
                  <a:close/>
                </a:path>
                <a:path w="513079" h="96520">
                  <a:moveTo>
                    <a:pt x="491340" y="50924"/>
                  </a:moveTo>
                  <a:lnTo>
                    <a:pt x="497795" y="47003"/>
                  </a:lnTo>
                  <a:lnTo>
                    <a:pt x="503491" y="50190"/>
                  </a:lnTo>
                  <a:lnTo>
                    <a:pt x="505413" y="50190"/>
                  </a:lnTo>
                  <a:lnTo>
                    <a:pt x="505421" y="50673"/>
                  </a:lnTo>
                  <a:lnTo>
                    <a:pt x="491340" y="5092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43335" y="2928594"/>
              <a:ext cx="323850" cy="831215"/>
            </a:xfrm>
            <a:custGeom>
              <a:avLst/>
              <a:gdLst/>
              <a:ahLst/>
              <a:cxnLst/>
              <a:rect l="l" t="t" r="r" b="b"/>
              <a:pathLst>
                <a:path w="323850" h="831214">
                  <a:moveTo>
                    <a:pt x="323519" y="0"/>
                  </a:moveTo>
                  <a:lnTo>
                    <a:pt x="315899" y="0"/>
                  </a:lnTo>
                  <a:lnTo>
                    <a:pt x="315899" y="128739"/>
                  </a:lnTo>
                  <a:lnTo>
                    <a:pt x="0" y="827557"/>
                  </a:lnTo>
                  <a:lnTo>
                    <a:pt x="6946" y="830694"/>
                  </a:lnTo>
                  <a:lnTo>
                    <a:pt x="315899" y="147231"/>
                  </a:lnTo>
                  <a:lnTo>
                    <a:pt x="315899" y="690930"/>
                  </a:lnTo>
                  <a:lnTo>
                    <a:pt x="323519" y="690930"/>
                  </a:lnTo>
                  <a:lnTo>
                    <a:pt x="32351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833366" y="3755809"/>
              <a:ext cx="323215" cy="814069"/>
            </a:xfrm>
            <a:custGeom>
              <a:avLst/>
              <a:gdLst/>
              <a:ahLst/>
              <a:cxnLst/>
              <a:rect l="l" t="t" r="r" b="b"/>
              <a:pathLst>
                <a:path w="323214" h="814070">
                  <a:moveTo>
                    <a:pt x="322732" y="122567"/>
                  </a:moveTo>
                  <a:lnTo>
                    <a:pt x="315112" y="122567"/>
                  </a:lnTo>
                  <a:lnTo>
                    <a:pt x="315112" y="531723"/>
                  </a:lnTo>
                  <a:lnTo>
                    <a:pt x="6591" y="0"/>
                  </a:lnTo>
                  <a:lnTo>
                    <a:pt x="0" y="3822"/>
                  </a:lnTo>
                  <a:lnTo>
                    <a:pt x="315112" y="546912"/>
                  </a:lnTo>
                  <a:lnTo>
                    <a:pt x="315112" y="813498"/>
                  </a:lnTo>
                  <a:lnTo>
                    <a:pt x="322732" y="813498"/>
                  </a:lnTo>
                  <a:lnTo>
                    <a:pt x="322732" y="122567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5223878" y="2924784"/>
            <a:ext cx="783590" cy="699135"/>
            <a:chOff x="5223878" y="2924784"/>
            <a:chExt cx="783590" cy="699135"/>
          </a:xfrm>
        </p:grpSpPr>
        <p:sp>
          <p:nvSpPr>
            <p:cNvPr id="51" name="object 51"/>
            <p:cNvSpPr/>
            <p:nvPr/>
          </p:nvSpPr>
          <p:spPr>
            <a:xfrm>
              <a:off x="5227320" y="2929128"/>
              <a:ext cx="775715" cy="6903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223878" y="2924784"/>
              <a:ext cx="783590" cy="699135"/>
            </a:xfrm>
            <a:custGeom>
              <a:avLst/>
              <a:gdLst/>
              <a:ahLst/>
              <a:cxnLst/>
              <a:rect l="l" t="t" r="r" b="b"/>
              <a:pathLst>
                <a:path w="783589" h="699135">
                  <a:moveTo>
                    <a:pt x="783424" y="698550"/>
                  </a:moveTo>
                  <a:lnTo>
                    <a:pt x="0" y="698550"/>
                  </a:lnTo>
                  <a:lnTo>
                    <a:pt x="0" y="0"/>
                  </a:lnTo>
                  <a:lnTo>
                    <a:pt x="783424" y="0"/>
                  </a:lnTo>
                  <a:lnTo>
                    <a:pt x="783424" y="3810"/>
                  </a:lnTo>
                  <a:lnTo>
                    <a:pt x="7619" y="3810"/>
                  </a:lnTo>
                  <a:lnTo>
                    <a:pt x="3810" y="7619"/>
                  </a:lnTo>
                  <a:lnTo>
                    <a:pt x="7619" y="7619"/>
                  </a:lnTo>
                  <a:lnTo>
                    <a:pt x="7619" y="690930"/>
                  </a:lnTo>
                  <a:lnTo>
                    <a:pt x="3810" y="690930"/>
                  </a:lnTo>
                  <a:lnTo>
                    <a:pt x="7619" y="694740"/>
                  </a:lnTo>
                  <a:lnTo>
                    <a:pt x="783424" y="694740"/>
                  </a:lnTo>
                  <a:lnTo>
                    <a:pt x="783424" y="698550"/>
                  </a:lnTo>
                  <a:close/>
                </a:path>
                <a:path w="783589" h="699135">
                  <a:moveTo>
                    <a:pt x="7619" y="7619"/>
                  </a:moveTo>
                  <a:lnTo>
                    <a:pt x="3810" y="7619"/>
                  </a:lnTo>
                  <a:lnTo>
                    <a:pt x="7619" y="3810"/>
                  </a:lnTo>
                  <a:lnTo>
                    <a:pt x="7619" y="7619"/>
                  </a:lnTo>
                  <a:close/>
                </a:path>
                <a:path w="783589" h="699135">
                  <a:moveTo>
                    <a:pt x="775804" y="7619"/>
                  </a:moveTo>
                  <a:lnTo>
                    <a:pt x="7619" y="7619"/>
                  </a:lnTo>
                  <a:lnTo>
                    <a:pt x="7619" y="3810"/>
                  </a:lnTo>
                  <a:lnTo>
                    <a:pt x="775804" y="3810"/>
                  </a:lnTo>
                  <a:lnTo>
                    <a:pt x="775804" y="7619"/>
                  </a:lnTo>
                  <a:close/>
                </a:path>
                <a:path w="783589" h="699135">
                  <a:moveTo>
                    <a:pt x="775804" y="694740"/>
                  </a:moveTo>
                  <a:lnTo>
                    <a:pt x="775804" y="3810"/>
                  </a:lnTo>
                  <a:lnTo>
                    <a:pt x="779614" y="7619"/>
                  </a:lnTo>
                  <a:lnTo>
                    <a:pt x="783424" y="7619"/>
                  </a:lnTo>
                  <a:lnTo>
                    <a:pt x="783424" y="690930"/>
                  </a:lnTo>
                  <a:lnTo>
                    <a:pt x="779614" y="690930"/>
                  </a:lnTo>
                  <a:lnTo>
                    <a:pt x="775804" y="694740"/>
                  </a:lnTo>
                  <a:close/>
                </a:path>
                <a:path w="783589" h="699135">
                  <a:moveTo>
                    <a:pt x="783424" y="7619"/>
                  </a:moveTo>
                  <a:lnTo>
                    <a:pt x="779614" y="7619"/>
                  </a:lnTo>
                  <a:lnTo>
                    <a:pt x="775804" y="3810"/>
                  </a:lnTo>
                  <a:lnTo>
                    <a:pt x="783424" y="3810"/>
                  </a:lnTo>
                  <a:lnTo>
                    <a:pt x="783424" y="7619"/>
                  </a:lnTo>
                  <a:close/>
                </a:path>
                <a:path w="783589" h="699135">
                  <a:moveTo>
                    <a:pt x="7619" y="694740"/>
                  </a:moveTo>
                  <a:lnTo>
                    <a:pt x="3810" y="690930"/>
                  </a:lnTo>
                  <a:lnTo>
                    <a:pt x="7619" y="690930"/>
                  </a:lnTo>
                  <a:lnTo>
                    <a:pt x="7619" y="694740"/>
                  </a:lnTo>
                  <a:close/>
                </a:path>
                <a:path w="783589" h="699135">
                  <a:moveTo>
                    <a:pt x="775804" y="694740"/>
                  </a:moveTo>
                  <a:lnTo>
                    <a:pt x="7619" y="694740"/>
                  </a:lnTo>
                  <a:lnTo>
                    <a:pt x="7619" y="690930"/>
                  </a:lnTo>
                  <a:lnTo>
                    <a:pt x="775804" y="690930"/>
                  </a:lnTo>
                  <a:lnTo>
                    <a:pt x="775804" y="694740"/>
                  </a:lnTo>
                  <a:close/>
                </a:path>
                <a:path w="783589" h="699135">
                  <a:moveTo>
                    <a:pt x="783424" y="694740"/>
                  </a:moveTo>
                  <a:lnTo>
                    <a:pt x="775804" y="694740"/>
                  </a:lnTo>
                  <a:lnTo>
                    <a:pt x="779614" y="690930"/>
                  </a:lnTo>
                  <a:lnTo>
                    <a:pt x="783424" y="690930"/>
                  </a:lnTo>
                  <a:lnTo>
                    <a:pt x="783424" y="69474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335638" y="3035909"/>
            <a:ext cx="5594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1600" marR="5080" indent="-889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自建服 务</a:t>
            </a:r>
            <a:r>
              <a:rPr sz="1400" spc="5" dirty="0">
                <a:latin typeface="UKIJ CJK"/>
                <a:cs typeface="UKIJ CJK"/>
              </a:rPr>
              <a:t>器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223878" y="3874566"/>
            <a:ext cx="783590" cy="699135"/>
            <a:chOff x="5223878" y="3874566"/>
            <a:chExt cx="783590" cy="699135"/>
          </a:xfrm>
        </p:grpSpPr>
        <p:sp>
          <p:nvSpPr>
            <p:cNvPr id="55" name="object 55"/>
            <p:cNvSpPr/>
            <p:nvPr/>
          </p:nvSpPr>
          <p:spPr>
            <a:xfrm>
              <a:off x="5227320" y="3878580"/>
              <a:ext cx="775715" cy="69037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223878" y="3874566"/>
              <a:ext cx="783590" cy="699135"/>
            </a:xfrm>
            <a:custGeom>
              <a:avLst/>
              <a:gdLst/>
              <a:ahLst/>
              <a:cxnLst/>
              <a:rect l="l" t="t" r="r" b="b"/>
              <a:pathLst>
                <a:path w="783589" h="699135">
                  <a:moveTo>
                    <a:pt x="783424" y="698563"/>
                  </a:moveTo>
                  <a:lnTo>
                    <a:pt x="0" y="698563"/>
                  </a:lnTo>
                  <a:lnTo>
                    <a:pt x="0" y="0"/>
                  </a:lnTo>
                  <a:lnTo>
                    <a:pt x="783424" y="0"/>
                  </a:lnTo>
                  <a:lnTo>
                    <a:pt x="783424" y="3810"/>
                  </a:lnTo>
                  <a:lnTo>
                    <a:pt x="7619" y="3810"/>
                  </a:lnTo>
                  <a:lnTo>
                    <a:pt x="3810" y="7620"/>
                  </a:lnTo>
                  <a:lnTo>
                    <a:pt x="7619" y="7620"/>
                  </a:lnTo>
                  <a:lnTo>
                    <a:pt x="7619" y="690943"/>
                  </a:lnTo>
                  <a:lnTo>
                    <a:pt x="3810" y="690943"/>
                  </a:lnTo>
                  <a:lnTo>
                    <a:pt x="7619" y="694753"/>
                  </a:lnTo>
                  <a:lnTo>
                    <a:pt x="783424" y="694753"/>
                  </a:lnTo>
                  <a:lnTo>
                    <a:pt x="783424" y="698563"/>
                  </a:lnTo>
                  <a:close/>
                </a:path>
                <a:path w="783589" h="699135">
                  <a:moveTo>
                    <a:pt x="7619" y="7620"/>
                  </a:moveTo>
                  <a:lnTo>
                    <a:pt x="3810" y="7620"/>
                  </a:lnTo>
                  <a:lnTo>
                    <a:pt x="7619" y="3810"/>
                  </a:lnTo>
                  <a:lnTo>
                    <a:pt x="7619" y="7620"/>
                  </a:lnTo>
                  <a:close/>
                </a:path>
                <a:path w="783589" h="699135">
                  <a:moveTo>
                    <a:pt x="775804" y="7620"/>
                  </a:moveTo>
                  <a:lnTo>
                    <a:pt x="7619" y="7620"/>
                  </a:lnTo>
                  <a:lnTo>
                    <a:pt x="7619" y="3810"/>
                  </a:lnTo>
                  <a:lnTo>
                    <a:pt x="775804" y="3810"/>
                  </a:lnTo>
                  <a:lnTo>
                    <a:pt x="775804" y="7620"/>
                  </a:lnTo>
                  <a:close/>
                </a:path>
                <a:path w="783589" h="699135">
                  <a:moveTo>
                    <a:pt x="775804" y="694753"/>
                  </a:moveTo>
                  <a:lnTo>
                    <a:pt x="775804" y="3810"/>
                  </a:lnTo>
                  <a:lnTo>
                    <a:pt x="779614" y="7620"/>
                  </a:lnTo>
                  <a:lnTo>
                    <a:pt x="783424" y="7620"/>
                  </a:lnTo>
                  <a:lnTo>
                    <a:pt x="783424" y="690943"/>
                  </a:lnTo>
                  <a:lnTo>
                    <a:pt x="779614" y="690943"/>
                  </a:lnTo>
                  <a:lnTo>
                    <a:pt x="775804" y="694753"/>
                  </a:lnTo>
                  <a:close/>
                </a:path>
                <a:path w="783589" h="699135">
                  <a:moveTo>
                    <a:pt x="783424" y="7620"/>
                  </a:moveTo>
                  <a:lnTo>
                    <a:pt x="779614" y="7620"/>
                  </a:lnTo>
                  <a:lnTo>
                    <a:pt x="775804" y="3810"/>
                  </a:lnTo>
                  <a:lnTo>
                    <a:pt x="783424" y="3810"/>
                  </a:lnTo>
                  <a:lnTo>
                    <a:pt x="783424" y="7620"/>
                  </a:lnTo>
                  <a:close/>
                </a:path>
                <a:path w="783589" h="699135">
                  <a:moveTo>
                    <a:pt x="7619" y="694753"/>
                  </a:moveTo>
                  <a:lnTo>
                    <a:pt x="3810" y="690943"/>
                  </a:lnTo>
                  <a:lnTo>
                    <a:pt x="7619" y="690943"/>
                  </a:lnTo>
                  <a:lnTo>
                    <a:pt x="7619" y="694753"/>
                  </a:lnTo>
                  <a:close/>
                </a:path>
                <a:path w="783589" h="699135">
                  <a:moveTo>
                    <a:pt x="775804" y="694753"/>
                  </a:moveTo>
                  <a:lnTo>
                    <a:pt x="7619" y="694753"/>
                  </a:lnTo>
                  <a:lnTo>
                    <a:pt x="7619" y="690943"/>
                  </a:lnTo>
                  <a:lnTo>
                    <a:pt x="775804" y="690943"/>
                  </a:lnTo>
                  <a:lnTo>
                    <a:pt x="775804" y="694753"/>
                  </a:lnTo>
                  <a:close/>
                </a:path>
                <a:path w="783589" h="699135">
                  <a:moveTo>
                    <a:pt x="783424" y="694753"/>
                  </a:moveTo>
                  <a:lnTo>
                    <a:pt x="775804" y="694753"/>
                  </a:lnTo>
                  <a:lnTo>
                    <a:pt x="779614" y="690943"/>
                  </a:lnTo>
                  <a:lnTo>
                    <a:pt x="783424" y="690943"/>
                  </a:lnTo>
                  <a:lnTo>
                    <a:pt x="783424" y="694753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335638" y="4092371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云存</a:t>
            </a:r>
            <a:r>
              <a:rPr sz="1400" spc="5" dirty="0">
                <a:latin typeface="UKIJ CJK"/>
                <a:cs typeface="UKIJ CJK"/>
              </a:rPr>
              <a:t>储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167297" y="3414344"/>
            <a:ext cx="28708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搭建复杂，维护成本高，前期费用</a:t>
            </a:r>
            <a:r>
              <a:rPr sz="1400" spc="5" dirty="0">
                <a:latin typeface="UKIJ CJK"/>
                <a:cs typeface="UKIJ CJK"/>
              </a:rPr>
              <a:t>高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192430" y="4366920"/>
            <a:ext cx="2515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即开即用，无需维护，按量收</a:t>
            </a:r>
            <a:r>
              <a:rPr sz="1400" spc="5" dirty="0">
                <a:latin typeface="UKIJ CJK"/>
                <a:cs typeface="UKIJ CJK"/>
              </a:rPr>
              <a:t>费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172765" y="3008902"/>
            <a:ext cx="699028" cy="14818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067283" y="3008885"/>
            <a:ext cx="481665" cy="18610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63502" y="3944551"/>
            <a:ext cx="898704" cy="19273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12110" y="3910347"/>
            <a:ext cx="1247342" cy="19328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244" y="31115"/>
            <a:ext cx="3412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阿里云对象存储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普通上传方</a:t>
            </a:r>
            <a:r>
              <a:rPr sz="2000" spc="5" dirty="0"/>
              <a:t>式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3880" y="1066800"/>
            <a:ext cx="7399020" cy="3464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010" y="31115"/>
            <a:ext cx="3920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阿里云对象存储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服务端签名后直</a:t>
            </a:r>
            <a:r>
              <a:rPr sz="2000" spc="5" dirty="0"/>
              <a:t>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5216" y="1259039"/>
            <a:ext cx="7667244" cy="378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634" y="31115"/>
            <a:ext cx="58674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【属性分组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规格参数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销售属性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三级分类】关联关</a:t>
            </a:r>
            <a:r>
              <a:rPr sz="2000" spc="5" dirty="0"/>
              <a:t>系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96075" y="1659254"/>
          <a:ext cx="2821305" cy="90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groupName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catelogId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50" dirty="0">
                          <a:latin typeface="UKIJ CJK"/>
                          <a:cs typeface="UKIJ CJK"/>
                        </a:rPr>
                        <a:t>主</a:t>
                      </a:r>
                      <a:r>
                        <a:rPr sz="1350" spc="5" dirty="0">
                          <a:latin typeface="UKIJ CJK"/>
                          <a:cs typeface="UKIJ CJK"/>
                        </a:rPr>
                        <a:t>体</a:t>
                      </a:r>
                      <a:endParaRPr sz="1350">
                        <a:latin typeface="UKIJ CJK"/>
                        <a:cs typeface="UKIJ CJ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50" dirty="0">
                          <a:latin typeface="UKIJ CJK"/>
                          <a:cs typeface="UKIJ CJK"/>
                        </a:rPr>
                        <a:t>屏</a:t>
                      </a:r>
                      <a:r>
                        <a:rPr sz="1350" spc="5" dirty="0">
                          <a:latin typeface="UKIJ CJK"/>
                          <a:cs typeface="UKIJ CJK"/>
                        </a:rPr>
                        <a:t>幕</a:t>
                      </a:r>
                      <a:endParaRPr sz="1350">
                        <a:latin typeface="UKIJ CJK"/>
                        <a:cs typeface="UKIJ CJ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434953" y="1369535"/>
            <a:ext cx="1158394" cy="251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0" y="1570989"/>
          <a:ext cx="2453640" cy="992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catelogName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50" dirty="0">
                          <a:latin typeface="UKIJ CJK"/>
                          <a:cs typeface="UKIJ CJK"/>
                        </a:rPr>
                        <a:t>手</a:t>
                      </a:r>
                      <a:r>
                        <a:rPr sz="1350" spc="5" dirty="0">
                          <a:latin typeface="UKIJ CJK"/>
                          <a:cs typeface="UKIJ CJK"/>
                        </a:rPr>
                        <a:t>机</a:t>
                      </a:r>
                      <a:endParaRPr sz="1350">
                        <a:latin typeface="UKIJ CJK"/>
                        <a:cs typeface="UKIJ CJ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50" dirty="0">
                          <a:latin typeface="UKIJ CJK"/>
                          <a:cs typeface="UKIJ CJK"/>
                        </a:rPr>
                        <a:t>冰</a:t>
                      </a:r>
                      <a:r>
                        <a:rPr sz="1350" spc="5" dirty="0">
                          <a:latin typeface="UKIJ CJK"/>
                          <a:cs typeface="UKIJ CJK"/>
                        </a:rPr>
                        <a:t>箱</a:t>
                      </a:r>
                      <a:endParaRPr sz="1350">
                        <a:latin typeface="UKIJ CJK"/>
                        <a:cs typeface="UKIJ CJ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66805" y="1277077"/>
            <a:ext cx="1153340" cy="251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946089" y="4071620"/>
          <a:ext cx="2451100" cy="90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attrName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catelogId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50" dirty="0">
                          <a:latin typeface="UKIJ CJK"/>
                          <a:cs typeface="UKIJ CJK"/>
                        </a:rPr>
                        <a:t>内</a:t>
                      </a:r>
                      <a:r>
                        <a:rPr sz="1350" spc="5" dirty="0">
                          <a:latin typeface="UKIJ CJK"/>
                          <a:cs typeface="UKIJ CJK"/>
                        </a:rPr>
                        <a:t>存</a:t>
                      </a:r>
                      <a:endParaRPr sz="1350">
                        <a:latin typeface="UKIJ CJK"/>
                        <a:cs typeface="UKIJ CJ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50" dirty="0">
                          <a:latin typeface="UKIJ CJK"/>
                          <a:cs typeface="UKIJ CJK"/>
                        </a:rPr>
                        <a:t>像</a:t>
                      </a:r>
                      <a:r>
                        <a:rPr sz="1350" spc="5" dirty="0">
                          <a:latin typeface="UKIJ CJK"/>
                          <a:cs typeface="UKIJ CJK"/>
                        </a:rPr>
                        <a:t>素</a:t>
                      </a:r>
                      <a:endParaRPr sz="1350">
                        <a:latin typeface="UKIJ CJK"/>
                        <a:cs typeface="UKIJ CJ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467239" y="3693000"/>
            <a:ext cx="701142" cy="2515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52053" y="3176904"/>
          <a:ext cx="2883535" cy="907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7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35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attrGroupId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0" y="940117"/>
            <a:ext cx="8956040" cy="4043679"/>
            <a:chOff x="0" y="940117"/>
            <a:chExt cx="8956040" cy="4043679"/>
          </a:xfrm>
        </p:grpSpPr>
        <p:sp>
          <p:nvSpPr>
            <p:cNvPr id="11" name="object 11"/>
            <p:cNvSpPr/>
            <p:nvPr/>
          </p:nvSpPr>
          <p:spPr>
            <a:xfrm>
              <a:off x="0" y="940117"/>
              <a:ext cx="8956040" cy="1762760"/>
            </a:xfrm>
            <a:custGeom>
              <a:avLst/>
              <a:gdLst/>
              <a:ahLst/>
              <a:cxnLst/>
              <a:rect l="l" t="t" r="r" b="b"/>
              <a:pathLst>
                <a:path w="8956040" h="1762760">
                  <a:moveTo>
                    <a:pt x="8415972" y="1321435"/>
                  </a:moveTo>
                  <a:lnTo>
                    <a:pt x="8387397" y="1321435"/>
                  </a:lnTo>
                  <a:lnTo>
                    <a:pt x="8387397" y="1350010"/>
                  </a:lnTo>
                  <a:lnTo>
                    <a:pt x="8387397" y="1734185"/>
                  </a:lnTo>
                  <a:lnTo>
                    <a:pt x="7685722" y="1734185"/>
                  </a:lnTo>
                  <a:lnTo>
                    <a:pt x="7685722" y="1350010"/>
                  </a:lnTo>
                  <a:lnTo>
                    <a:pt x="8387397" y="1350010"/>
                  </a:lnTo>
                  <a:lnTo>
                    <a:pt x="8387397" y="1321435"/>
                  </a:lnTo>
                  <a:lnTo>
                    <a:pt x="7657147" y="1321435"/>
                  </a:lnTo>
                  <a:lnTo>
                    <a:pt x="7657147" y="1762760"/>
                  </a:lnTo>
                  <a:lnTo>
                    <a:pt x="8415972" y="1762760"/>
                  </a:lnTo>
                  <a:lnTo>
                    <a:pt x="8415972" y="1748472"/>
                  </a:lnTo>
                  <a:lnTo>
                    <a:pt x="8415972" y="1734185"/>
                  </a:lnTo>
                  <a:lnTo>
                    <a:pt x="8415972" y="1350010"/>
                  </a:lnTo>
                  <a:lnTo>
                    <a:pt x="8415972" y="1335722"/>
                  </a:lnTo>
                  <a:lnTo>
                    <a:pt x="8415972" y="1321435"/>
                  </a:lnTo>
                  <a:close/>
                </a:path>
                <a:path w="8956040" h="1762760">
                  <a:moveTo>
                    <a:pt x="8955722" y="948055"/>
                  </a:moveTo>
                  <a:lnTo>
                    <a:pt x="8927147" y="948055"/>
                  </a:lnTo>
                  <a:lnTo>
                    <a:pt x="8927147" y="976630"/>
                  </a:lnTo>
                  <a:lnTo>
                    <a:pt x="8927147" y="1271905"/>
                  </a:lnTo>
                  <a:lnTo>
                    <a:pt x="7900987" y="1271905"/>
                  </a:lnTo>
                  <a:lnTo>
                    <a:pt x="7900987" y="976630"/>
                  </a:lnTo>
                  <a:lnTo>
                    <a:pt x="8927147" y="976630"/>
                  </a:lnTo>
                  <a:lnTo>
                    <a:pt x="8927147" y="948055"/>
                  </a:lnTo>
                  <a:lnTo>
                    <a:pt x="8800719" y="948055"/>
                  </a:lnTo>
                  <a:lnTo>
                    <a:pt x="8810968" y="930490"/>
                  </a:lnTo>
                  <a:lnTo>
                    <a:pt x="8856777" y="851966"/>
                  </a:lnTo>
                  <a:lnTo>
                    <a:pt x="8858009" y="849249"/>
                  </a:lnTo>
                  <a:lnTo>
                    <a:pt x="8858644" y="846328"/>
                  </a:lnTo>
                  <a:lnTo>
                    <a:pt x="8858656" y="843343"/>
                  </a:lnTo>
                  <a:lnTo>
                    <a:pt x="8858047" y="840409"/>
                  </a:lnTo>
                  <a:lnTo>
                    <a:pt x="8844496" y="830478"/>
                  </a:lnTo>
                  <a:lnTo>
                    <a:pt x="8841537" y="830783"/>
                  </a:lnTo>
                  <a:lnTo>
                    <a:pt x="8808720" y="877646"/>
                  </a:lnTo>
                  <a:lnTo>
                    <a:pt x="8808720" y="28575"/>
                  </a:lnTo>
                  <a:lnTo>
                    <a:pt x="8808720" y="14287"/>
                  </a:lnTo>
                  <a:lnTo>
                    <a:pt x="8808720" y="0"/>
                  </a:lnTo>
                  <a:lnTo>
                    <a:pt x="99695" y="0"/>
                  </a:lnTo>
                  <a:lnTo>
                    <a:pt x="99695" y="953135"/>
                  </a:lnTo>
                  <a:lnTo>
                    <a:pt x="0" y="953135"/>
                  </a:lnTo>
                  <a:lnTo>
                    <a:pt x="0" y="978535"/>
                  </a:lnTo>
                  <a:lnTo>
                    <a:pt x="0" y="1324610"/>
                  </a:lnTo>
                  <a:lnTo>
                    <a:pt x="0" y="1350010"/>
                  </a:lnTo>
                  <a:lnTo>
                    <a:pt x="733742" y="1350010"/>
                  </a:lnTo>
                  <a:lnTo>
                    <a:pt x="733742" y="953135"/>
                  </a:lnTo>
                  <a:lnTo>
                    <a:pt x="705167" y="953135"/>
                  </a:lnTo>
                  <a:lnTo>
                    <a:pt x="705167" y="981710"/>
                  </a:lnTo>
                  <a:lnTo>
                    <a:pt x="705167" y="1321435"/>
                  </a:lnTo>
                  <a:lnTo>
                    <a:pt x="11112" y="1321435"/>
                  </a:lnTo>
                  <a:lnTo>
                    <a:pt x="11112" y="981710"/>
                  </a:lnTo>
                  <a:lnTo>
                    <a:pt x="705167" y="981710"/>
                  </a:lnTo>
                  <a:lnTo>
                    <a:pt x="705167" y="953135"/>
                  </a:lnTo>
                  <a:lnTo>
                    <a:pt x="128270" y="953135"/>
                  </a:lnTo>
                  <a:lnTo>
                    <a:pt x="128270" y="28575"/>
                  </a:lnTo>
                  <a:lnTo>
                    <a:pt x="8780145" y="28575"/>
                  </a:lnTo>
                  <a:lnTo>
                    <a:pt x="8780145" y="877646"/>
                  </a:lnTo>
                  <a:lnTo>
                    <a:pt x="8756764" y="837565"/>
                  </a:lnTo>
                  <a:lnTo>
                    <a:pt x="8754999" y="835164"/>
                  </a:lnTo>
                  <a:lnTo>
                    <a:pt x="8752776" y="833170"/>
                  </a:lnTo>
                  <a:lnTo>
                    <a:pt x="8750173" y="831684"/>
                  </a:lnTo>
                  <a:lnTo>
                    <a:pt x="8747328" y="830783"/>
                  </a:lnTo>
                  <a:lnTo>
                    <a:pt x="8744356" y="830478"/>
                  </a:lnTo>
                  <a:lnTo>
                    <a:pt x="8741397" y="830808"/>
                  </a:lnTo>
                  <a:lnTo>
                    <a:pt x="8730209" y="843343"/>
                  </a:lnTo>
                  <a:lnTo>
                    <a:pt x="8730221" y="846328"/>
                  </a:lnTo>
                  <a:lnTo>
                    <a:pt x="8730856" y="849249"/>
                  </a:lnTo>
                  <a:lnTo>
                    <a:pt x="8732088" y="851966"/>
                  </a:lnTo>
                  <a:lnTo>
                    <a:pt x="8788133" y="948055"/>
                  </a:lnTo>
                  <a:lnTo>
                    <a:pt x="7872412" y="948055"/>
                  </a:lnTo>
                  <a:lnTo>
                    <a:pt x="7872412" y="1300480"/>
                  </a:lnTo>
                  <a:lnTo>
                    <a:pt x="8955722" y="1300480"/>
                  </a:lnTo>
                  <a:lnTo>
                    <a:pt x="8955722" y="1286192"/>
                  </a:lnTo>
                  <a:lnTo>
                    <a:pt x="8955722" y="1271905"/>
                  </a:lnTo>
                  <a:lnTo>
                    <a:pt x="8955722" y="976630"/>
                  </a:lnTo>
                  <a:lnTo>
                    <a:pt x="8955722" y="962342"/>
                  </a:lnTo>
                  <a:lnTo>
                    <a:pt x="8955722" y="94805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82623" y="2629971"/>
              <a:ext cx="938113" cy="2467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88600" y="2637370"/>
              <a:ext cx="190969" cy="22335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32745" y="2613876"/>
              <a:ext cx="963129" cy="2754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83350" y="2899474"/>
              <a:ext cx="238963" cy="2509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78672" y="2468130"/>
              <a:ext cx="5595620" cy="2515870"/>
            </a:xfrm>
            <a:custGeom>
              <a:avLst/>
              <a:gdLst/>
              <a:ahLst/>
              <a:cxnLst/>
              <a:rect l="l" t="t" r="r" b="b"/>
              <a:pathLst>
                <a:path w="5595620" h="2515870">
                  <a:moveTo>
                    <a:pt x="4314190" y="1918131"/>
                  </a:moveTo>
                  <a:lnTo>
                    <a:pt x="4285615" y="1918131"/>
                  </a:lnTo>
                  <a:lnTo>
                    <a:pt x="4285615" y="1946706"/>
                  </a:lnTo>
                  <a:lnTo>
                    <a:pt x="4285615" y="2487091"/>
                  </a:lnTo>
                  <a:lnTo>
                    <a:pt x="3914140" y="2487091"/>
                  </a:lnTo>
                  <a:lnTo>
                    <a:pt x="3914140" y="1946706"/>
                  </a:lnTo>
                  <a:lnTo>
                    <a:pt x="4285615" y="1946706"/>
                  </a:lnTo>
                  <a:lnTo>
                    <a:pt x="4285615" y="1918131"/>
                  </a:lnTo>
                  <a:lnTo>
                    <a:pt x="3885565" y="1918131"/>
                  </a:lnTo>
                  <a:lnTo>
                    <a:pt x="3885565" y="2200960"/>
                  </a:lnTo>
                  <a:lnTo>
                    <a:pt x="3817277" y="2124748"/>
                  </a:lnTo>
                  <a:lnTo>
                    <a:pt x="3815067" y="2122741"/>
                  </a:lnTo>
                  <a:lnTo>
                    <a:pt x="3812476" y="2121243"/>
                  </a:lnTo>
                  <a:lnTo>
                    <a:pt x="3809644" y="2120315"/>
                  </a:lnTo>
                  <a:lnTo>
                    <a:pt x="3806672" y="2119998"/>
                  </a:lnTo>
                  <a:lnTo>
                    <a:pt x="3803700" y="2120303"/>
                  </a:lnTo>
                  <a:lnTo>
                    <a:pt x="3792423" y="2135733"/>
                  </a:lnTo>
                  <a:lnTo>
                    <a:pt x="3793045" y="2138667"/>
                  </a:lnTo>
                  <a:lnTo>
                    <a:pt x="3794252" y="2141397"/>
                  </a:lnTo>
                  <a:lnTo>
                    <a:pt x="3795992" y="2143810"/>
                  </a:lnTo>
                  <a:lnTo>
                    <a:pt x="3826954" y="2178380"/>
                  </a:lnTo>
                  <a:lnTo>
                    <a:pt x="2128850" y="1630476"/>
                  </a:lnTo>
                  <a:lnTo>
                    <a:pt x="2281555" y="1630476"/>
                  </a:lnTo>
                  <a:lnTo>
                    <a:pt x="2281555" y="1616189"/>
                  </a:lnTo>
                  <a:lnTo>
                    <a:pt x="2281555" y="1601901"/>
                  </a:lnTo>
                  <a:lnTo>
                    <a:pt x="2281555" y="943406"/>
                  </a:lnTo>
                  <a:lnTo>
                    <a:pt x="2281555" y="929119"/>
                  </a:lnTo>
                  <a:lnTo>
                    <a:pt x="2281555" y="914831"/>
                  </a:lnTo>
                  <a:lnTo>
                    <a:pt x="2252980" y="914831"/>
                  </a:lnTo>
                  <a:lnTo>
                    <a:pt x="2252980" y="943406"/>
                  </a:lnTo>
                  <a:lnTo>
                    <a:pt x="2252980" y="1601901"/>
                  </a:lnTo>
                  <a:lnTo>
                    <a:pt x="1823085" y="1601901"/>
                  </a:lnTo>
                  <a:lnTo>
                    <a:pt x="1823085" y="943406"/>
                  </a:lnTo>
                  <a:lnTo>
                    <a:pt x="2252980" y="943406"/>
                  </a:lnTo>
                  <a:lnTo>
                    <a:pt x="2252980" y="914831"/>
                  </a:lnTo>
                  <a:lnTo>
                    <a:pt x="1794510" y="914831"/>
                  </a:lnTo>
                  <a:lnTo>
                    <a:pt x="1794510" y="1630476"/>
                  </a:lnTo>
                  <a:lnTo>
                    <a:pt x="2035771" y="1630476"/>
                  </a:lnTo>
                  <a:lnTo>
                    <a:pt x="3818178" y="2205571"/>
                  </a:lnTo>
                  <a:lnTo>
                    <a:pt x="3772865" y="2215502"/>
                  </a:lnTo>
                  <a:lnTo>
                    <a:pt x="3761714" y="2228062"/>
                  </a:lnTo>
                  <a:lnTo>
                    <a:pt x="3761727" y="2231047"/>
                  </a:lnTo>
                  <a:lnTo>
                    <a:pt x="3776027" y="2243747"/>
                  </a:lnTo>
                  <a:lnTo>
                    <a:pt x="3778986" y="2243417"/>
                  </a:lnTo>
                  <a:lnTo>
                    <a:pt x="3877564" y="2221788"/>
                  </a:lnTo>
                  <a:lnTo>
                    <a:pt x="3885565" y="2220036"/>
                  </a:lnTo>
                  <a:lnTo>
                    <a:pt x="3885565" y="2515666"/>
                  </a:lnTo>
                  <a:lnTo>
                    <a:pt x="4314190" y="2515666"/>
                  </a:lnTo>
                  <a:lnTo>
                    <a:pt x="4314190" y="2501379"/>
                  </a:lnTo>
                  <a:lnTo>
                    <a:pt x="4314190" y="2487091"/>
                  </a:lnTo>
                  <a:lnTo>
                    <a:pt x="4314190" y="1946706"/>
                  </a:lnTo>
                  <a:lnTo>
                    <a:pt x="4314190" y="1932419"/>
                  </a:lnTo>
                  <a:lnTo>
                    <a:pt x="4314190" y="1918131"/>
                  </a:lnTo>
                  <a:close/>
                </a:path>
                <a:path w="5595620" h="2515870">
                  <a:moveTo>
                    <a:pt x="5595175" y="28168"/>
                  </a:moveTo>
                  <a:lnTo>
                    <a:pt x="5590349" y="0"/>
                  </a:lnTo>
                  <a:lnTo>
                    <a:pt x="342734" y="901293"/>
                  </a:lnTo>
                  <a:lnTo>
                    <a:pt x="378269" y="871474"/>
                  </a:lnTo>
                  <a:lnTo>
                    <a:pt x="380339" y="869315"/>
                  </a:lnTo>
                  <a:lnTo>
                    <a:pt x="381927" y="866787"/>
                  </a:lnTo>
                  <a:lnTo>
                    <a:pt x="382943" y="863981"/>
                  </a:lnTo>
                  <a:lnTo>
                    <a:pt x="383362" y="861021"/>
                  </a:lnTo>
                  <a:lnTo>
                    <a:pt x="383146" y="858050"/>
                  </a:lnTo>
                  <a:lnTo>
                    <a:pt x="368084" y="846277"/>
                  </a:lnTo>
                  <a:lnTo>
                    <a:pt x="365137" y="846785"/>
                  </a:lnTo>
                  <a:lnTo>
                    <a:pt x="362369" y="847915"/>
                  </a:lnTo>
                  <a:lnTo>
                    <a:pt x="359892" y="849591"/>
                  </a:lnTo>
                  <a:lnTo>
                    <a:pt x="282130" y="914831"/>
                  </a:lnTo>
                  <a:lnTo>
                    <a:pt x="0" y="914831"/>
                  </a:lnTo>
                  <a:lnTo>
                    <a:pt x="0" y="1624126"/>
                  </a:lnTo>
                  <a:lnTo>
                    <a:pt x="530225" y="1624126"/>
                  </a:lnTo>
                  <a:lnTo>
                    <a:pt x="530225" y="1609839"/>
                  </a:lnTo>
                  <a:lnTo>
                    <a:pt x="530225" y="1595551"/>
                  </a:lnTo>
                  <a:lnTo>
                    <a:pt x="530225" y="943406"/>
                  </a:lnTo>
                  <a:lnTo>
                    <a:pt x="530225" y="929119"/>
                  </a:lnTo>
                  <a:lnTo>
                    <a:pt x="530225" y="914831"/>
                  </a:lnTo>
                  <a:lnTo>
                    <a:pt x="501650" y="914831"/>
                  </a:lnTo>
                  <a:lnTo>
                    <a:pt x="501650" y="943406"/>
                  </a:lnTo>
                  <a:lnTo>
                    <a:pt x="501650" y="1595551"/>
                  </a:lnTo>
                  <a:lnTo>
                    <a:pt x="28575" y="1595551"/>
                  </a:lnTo>
                  <a:lnTo>
                    <a:pt x="28575" y="943406"/>
                  </a:lnTo>
                  <a:lnTo>
                    <a:pt x="303288" y="943406"/>
                  </a:lnTo>
                  <a:lnTo>
                    <a:pt x="381000" y="972477"/>
                  </a:lnTo>
                  <a:lnTo>
                    <a:pt x="383895" y="973226"/>
                  </a:lnTo>
                  <a:lnTo>
                    <a:pt x="400291" y="959713"/>
                  </a:lnTo>
                  <a:lnTo>
                    <a:pt x="400100" y="956741"/>
                  </a:lnTo>
                  <a:lnTo>
                    <a:pt x="384860" y="943406"/>
                  </a:lnTo>
                  <a:lnTo>
                    <a:pt x="501650" y="943406"/>
                  </a:lnTo>
                  <a:lnTo>
                    <a:pt x="501650" y="914831"/>
                  </a:lnTo>
                  <a:lnTo>
                    <a:pt x="432752" y="914831"/>
                  </a:lnTo>
                  <a:lnTo>
                    <a:pt x="5595175" y="281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7494587" y="4386262"/>
            <a:ext cx="406400" cy="574040"/>
          </a:xfrm>
          <a:custGeom>
            <a:avLst/>
            <a:gdLst/>
            <a:ahLst/>
            <a:cxnLst/>
            <a:rect l="l" t="t" r="r" b="b"/>
            <a:pathLst>
              <a:path w="406400" h="574039">
                <a:moveTo>
                  <a:pt x="406400" y="574039"/>
                </a:moveTo>
                <a:lnTo>
                  <a:pt x="0" y="574039"/>
                </a:lnTo>
                <a:lnTo>
                  <a:pt x="0" y="0"/>
                </a:lnTo>
                <a:lnTo>
                  <a:pt x="406400" y="0"/>
                </a:lnTo>
                <a:lnTo>
                  <a:pt x="406400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545464"/>
                </a:lnTo>
                <a:lnTo>
                  <a:pt x="14287" y="545464"/>
                </a:lnTo>
                <a:lnTo>
                  <a:pt x="28575" y="559752"/>
                </a:lnTo>
                <a:lnTo>
                  <a:pt x="406400" y="559752"/>
                </a:lnTo>
                <a:lnTo>
                  <a:pt x="406400" y="574039"/>
                </a:lnTo>
                <a:close/>
              </a:path>
              <a:path w="406400" h="574039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06400" h="574039">
                <a:moveTo>
                  <a:pt x="377825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377825" y="14287"/>
                </a:lnTo>
                <a:lnTo>
                  <a:pt x="377825" y="28575"/>
                </a:lnTo>
                <a:close/>
              </a:path>
              <a:path w="406400" h="574039">
                <a:moveTo>
                  <a:pt x="377825" y="559752"/>
                </a:moveTo>
                <a:lnTo>
                  <a:pt x="377825" y="14287"/>
                </a:lnTo>
                <a:lnTo>
                  <a:pt x="392112" y="28575"/>
                </a:lnTo>
                <a:lnTo>
                  <a:pt x="406400" y="28575"/>
                </a:lnTo>
                <a:lnTo>
                  <a:pt x="406400" y="545464"/>
                </a:lnTo>
                <a:lnTo>
                  <a:pt x="392112" y="545464"/>
                </a:lnTo>
                <a:lnTo>
                  <a:pt x="377825" y="559752"/>
                </a:lnTo>
                <a:close/>
              </a:path>
              <a:path w="406400" h="574039">
                <a:moveTo>
                  <a:pt x="406400" y="28575"/>
                </a:moveTo>
                <a:lnTo>
                  <a:pt x="392112" y="28575"/>
                </a:lnTo>
                <a:lnTo>
                  <a:pt x="377825" y="14287"/>
                </a:lnTo>
                <a:lnTo>
                  <a:pt x="406400" y="14287"/>
                </a:lnTo>
                <a:lnTo>
                  <a:pt x="406400" y="28575"/>
                </a:lnTo>
                <a:close/>
              </a:path>
              <a:path w="406400" h="574039">
                <a:moveTo>
                  <a:pt x="28575" y="559752"/>
                </a:moveTo>
                <a:lnTo>
                  <a:pt x="14287" y="545464"/>
                </a:lnTo>
                <a:lnTo>
                  <a:pt x="28575" y="545464"/>
                </a:lnTo>
                <a:lnTo>
                  <a:pt x="28575" y="559752"/>
                </a:lnTo>
                <a:close/>
              </a:path>
              <a:path w="406400" h="574039">
                <a:moveTo>
                  <a:pt x="377825" y="559752"/>
                </a:moveTo>
                <a:lnTo>
                  <a:pt x="28575" y="559752"/>
                </a:lnTo>
                <a:lnTo>
                  <a:pt x="28575" y="545464"/>
                </a:lnTo>
                <a:lnTo>
                  <a:pt x="377825" y="545464"/>
                </a:lnTo>
                <a:lnTo>
                  <a:pt x="377825" y="559752"/>
                </a:lnTo>
                <a:close/>
              </a:path>
              <a:path w="406400" h="574039">
                <a:moveTo>
                  <a:pt x="406400" y="559752"/>
                </a:moveTo>
                <a:lnTo>
                  <a:pt x="377825" y="559752"/>
                </a:lnTo>
                <a:lnTo>
                  <a:pt x="392112" y="545464"/>
                </a:lnTo>
                <a:lnTo>
                  <a:pt x="406400" y="545464"/>
                </a:lnTo>
                <a:lnTo>
                  <a:pt x="406400" y="5597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634" y="34924"/>
            <a:ext cx="17481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SPU-SKU-</a:t>
            </a:r>
            <a:r>
              <a:rPr sz="2000" dirty="0"/>
              <a:t>属</a:t>
            </a:r>
            <a:r>
              <a:rPr sz="2000" spc="5" dirty="0"/>
              <a:t>性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6344" y="894588"/>
            <a:ext cx="7360920" cy="3807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711" y="606290"/>
            <a:ext cx="8488839" cy="4234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5" y="6985"/>
            <a:ext cx="20021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SPU-SKU-</a:t>
            </a:r>
            <a:r>
              <a:rPr sz="2000" dirty="0"/>
              <a:t>属性</a:t>
            </a:r>
            <a:r>
              <a:rPr sz="2000" spc="5" dirty="0"/>
              <a:t>表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02275" y="2841625"/>
            <a:ext cx="3544570" cy="1990725"/>
            <a:chOff x="5502275" y="2841625"/>
            <a:chExt cx="3544570" cy="1990725"/>
          </a:xfrm>
        </p:grpSpPr>
        <p:sp>
          <p:nvSpPr>
            <p:cNvPr id="4" name="object 4"/>
            <p:cNvSpPr/>
            <p:nvPr/>
          </p:nvSpPr>
          <p:spPr>
            <a:xfrm>
              <a:off x="5509260" y="2848355"/>
              <a:ext cx="577850" cy="448309"/>
            </a:xfrm>
            <a:custGeom>
              <a:avLst/>
              <a:gdLst/>
              <a:ahLst/>
              <a:cxnLst/>
              <a:rect l="l" t="t" r="r" b="b"/>
              <a:pathLst>
                <a:path w="577850" h="448310">
                  <a:moveTo>
                    <a:pt x="577596" y="448056"/>
                  </a:moveTo>
                  <a:lnTo>
                    <a:pt x="0" y="448056"/>
                  </a:lnTo>
                  <a:lnTo>
                    <a:pt x="0" y="0"/>
                  </a:lnTo>
                  <a:lnTo>
                    <a:pt x="577596" y="0"/>
                  </a:lnTo>
                  <a:lnTo>
                    <a:pt x="577596" y="44805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09260" y="3296412"/>
              <a:ext cx="577850" cy="384175"/>
            </a:xfrm>
            <a:custGeom>
              <a:avLst/>
              <a:gdLst/>
              <a:ahLst/>
              <a:cxnLst/>
              <a:rect l="l" t="t" r="r" b="b"/>
              <a:pathLst>
                <a:path w="577850" h="384175">
                  <a:moveTo>
                    <a:pt x="577596" y="384048"/>
                  </a:moveTo>
                  <a:lnTo>
                    <a:pt x="0" y="384048"/>
                  </a:lnTo>
                  <a:lnTo>
                    <a:pt x="0" y="0"/>
                  </a:lnTo>
                  <a:lnTo>
                    <a:pt x="577596" y="0"/>
                  </a:lnTo>
                  <a:lnTo>
                    <a:pt x="577596" y="384048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09260" y="3680460"/>
              <a:ext cx="577850" cy="382905"/>
            </a:xfrm>
            <a:custGeom>
              <a:avLst/>
              <a:gdLst/>
              <a:ahLst/>
              <a:cxnLst/>
              <a:rect l="l" t="t" r="r" b="b"/>
              <a:pathLst>
                <a:path w="577850" h="382904">
                  <a:moveTo>
                    <a:pt x="577596" y="382524"/>
                  </a:moveTo>
                  <a:lnTo>
                    <a:pt x="0" y="382524"/>
                  </a:lnTo>
                  <a:lnTo>
                    <a:pt x="0" y="0"/>
                  </a:lnTo>
                  <a:lnTo>
                    <a:pt x="577596" y="0"/>
                  </a:lnTo>
                  <a:lnTo>
                    <a:pt x="577596" y="382524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63611" y="2848355"/>
              <a:ext cx="1477010" cy="448309"/>
            </a:xfrm>
            <a:custGeom>
              <a:avLst/>
              <a:gdLst/>
              <a:ahLst/>
              <a:cxnLst/>
              <a:rect l="l" t="t" r="r" b="b"/>
              <a:pathLst>
                <a:path w="1477009" h="448310">
                  <a:moveTo>
                    <a:pt x="1476755" y="448056"/>
                  </a:moveTo>
                  <a:lnTo>
                    <a:pt x="0" y="448056"/>
                  </a:lnTo>
                  <a:lnTo>
                    <a:pt x="0" y="0"/>
                  </a:lnTo>
                  <a:lnTo>
                    <a:pt x="1476755" y="0"/>
                  </a:lnTo>
                  <a:lnTo>
                    <a:pt x="1476755" y="44805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63612" y="3296411"/>
              <a:ext cx="1477010" cy="1148080"/>
            </a:xfrm>
            <a:custGeom>
              <a:avLst/>
              <a:gdLst/>
              <a:ahLst/>
              <a:cxnLst/>
              <a:rect l="l" t="t" r="r" b="b"/>
              <a:pathLst>
                <a:path w="1477009" h="1148079">
                  <a:moveTo>
                    <a:pt x="1476743" y="766572"/>
                  </a:moveTo>
                  <a:lnTo>
                    <a:pt x="0" y="766572"/>
                  </a:lnTo>
                  <a:lnTo>
                    <a:pt x="0" y="1147572"/>
                  </a:lnTo>
                  <a:lnTo>
                    <a:pt x="1476743" y="1147572"/>
                  </a:lnTo>
                  <a:lnTo>
                    <a:pt x="1476743" y="766572"/>
                  </a:lnTo>
                  <a:close/>
                </a:path>
                <a:path w="1477009" h="1148079">
                  <a:moveTo>
                    <a:pt x="1476743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1476743" y="384048"/>
                  </a:lnTo>
                  <a:lnTo>
                    <a:pt x="1476743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63612" y="3680459"/>
              <a:ext cx="1477010" cy="1146175"/>
            </a:xfrm>
            <a:custGeom>
              <a:avLst/>
              <a:gdLst/>
              <a:ahLst/>
              <a:cxnLst/>
              <a:rect l="l" t="t" r="r" b="b"/>
              <a:pathLst>
                <a:path w="1477009" h="1146175">
                  <a:moveTo>
                    <a:pt x="1476743" y="763524"/>
                  </a:moveTo>
                  <a:lnTo>
                    <a:pt x="0" y="763524"/>
                  </a:lnTo>
                  <a:lnTo>
                    <a:pt x="0" y="1146048"/>
                  </a:lnTo>
                  <a:lnTo>
                    <a:pt x="1476743" y="1146048"/>
                  </a:lnTo>
                  <a:lnTo>
                    <a:pt x="1476743" y="763524"/>
                  </a:lnTo>
                  <a:close/>
                </a:path>
                <a:path w="1477009" h="1146175">
                  <a:moveTo>
                    <a:pt x="1476743" y="0"/>
                  </a:moveTo>
                  <a:lnTo>
                    <a:pt x="0" y="0"/>
                  </a:lnTo>
                  <a:lnTo>
                    <a:pt x="0" y="382524"/>
                  </a:lnTo>
                  <a:lnTo>
                    <a:pt x="1476743" y="382524"/>
                  </a:lnTo>
                  <a:lnTo>
                    <a:pt x="1476743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02275" y="2841624"/>
              <a:ext cx="3544570" cy="1990725"/>
            </a:xfrm>
            <a:custGeom>
              <a:avLst/>
              <a:gdLst/>
              <a:ahLst/>
              <a:cxnLst/>
              <a:rect l="l" t="t" r="r" b="b"/>
              <a:pathLst>
                <a:path w="3544570" h="1990725">
                  <a:moveTo>
                    <a:pt x="3544570" y="6350"/>
                  </a:moveTo>
                  <a:lnTo>
                    <a:pt x="3538220" y="6350"/>
                  </a:lnTo>
                  <a:lnTo>
                    <a:pt x="3538220" y="0"/>
                  </a:lnTo>
                  <a:lnTo>
                    <a:pt x="3531870" y="0"/>
                  </a:lnTo>
                  <a:lnTo>
                    <a:pt x="3531870" y="1978025"/>
                  </a:lnTo>
                  <a:lnTo>
                    <a:pt x="2068195" y="1978025"/>
                  </a:lnTo>
                  <a:lnTo>
                    <a:pt x="2068195" y="1609090"/>
                  </a:lnTo>
                  <a:lnTo>
                    <a:pt x="3531870" y="1609090"/>
                  </a:lnTo>
                  <a:lnTo>
                    <a:pt x="3531870" y="1596390"/>
                  </a:lnTo>
                  <a:lnTo>
                    <a:pt x="2068195" y="1596390"/>
                  </a:lnTo>
                  <a:lnTo>
                    <a:pt x="2068195" y="1227455"/>
                  </a:lnTo>
                  <a:lnTo>
                    <a:pt x="3531870" y="1227455"/>
                  </a:lnTo>
                  <a:lnTo>
                    <a:pt x="3531870" y="1214755"/>
                  </a:lnTo>
                  <a:lnTo>
                    <a:pt x="2068195" y="1214755"/>
                  </a:lnTo>
                  <a:lnTo>
                    <a:pt x="2068195" y="845820"/>
                  </a:lnTo>
                  <a:lnTo>
                    <a:pt x="3531870" y="845820"/>
                  </a:lnTo>
                  <a:lnTo>
                    <a:pt x="3531870" y="833120"/>
                  </a:lnTo>
                  <a:lnTo>
                    <a:pt x="2068195" y="833120"/>
                  </a:lnTo>
                  <a:lnTo>
                    <a:pt x="2068195" y="473710"/>
                  </a:lnTo>
                  <a:lnTo>
                    <a:pt x="3531870" y="473710"/>
                  </a:lnTo>
                  <a:lnTo>
                    <a:pt x="3531870" y="435610"/>
                  </a:lnTo>
                  <a:lnTo>
                    <a:pt x="2068195" y="435610"/>
                  </a:lnTo>
                  <a:lnTo>
                    <a:pt x="2068195" y="12700"/>
                  </a:lnTo>
                  <a:lnTo>
                    <a:pt x="3531870" y="12700"/>
                  </a:lnTo>
                  <a:lnTo>
                    <a:pt x="3531870" y="0"/>
                  </a:lnTo>
                  <a:lnTo>
                    <a:pt x="2055495" y="0"/>
                  </a:lnTo>
                  <a:lnTo>
                    <a:pt x="2055495" y="12700"/>
                  </a:lnTo>
                  <a:lnTo>
                    <a:pt x="2055495" y="435610"/>
                  </a:lnTo>
                  <a:lnTo>
                    <a:pt x="2055495" y="1978025"/>
                  </a:lnTo>
                  <a:lnTo>
                    <a:pt x="590550" y="1978025"/>
                  </a:lnTo>
                  <a:lnTo>
                    <a:pt x="590550" y="1609090"/>
                  </a:lnTo>
                  <a:lnTo>
                    <a:pt x="2055495" y="1609090"/>
                  </a:lnTo>
                  <a:lnTo>
                    <a:pt x="2055495" y="1596390"/>
                  </a:lnTo>
                  <a:lnTo>
                    <a:pt x="590550" y="1596390"/>
                  </a:lnTo>
                  <a:lnTo>
                    <a:pt x="590550" y="1227455"/>
                  </a:lnTo>
                  <a:lnTo>
                    <a:pt x="2055495" y="1227455"/>
                  </a:lnTo>
                  <a:lnTo>
                    <a:pt x="2055495" y="1214755"/>
                  </a:lnTo>
                  <a:lnTo>
                    <a:pt x="590550" y="1214755"/>
                  </a:lnTo>
                  <a:lnTo>
                    <a:pt x="590550" y="845820"/>
                  </a:lnTo>
                  <a:lnTo>
                    <a:pt x="2055495" y="845820"/>
                  </a:lnTo>
                  <a:lnTo>
                    <a:pt x="2055495" y="833120"/>
                  </a:lnTo>
                  <a:lnTo>
                    <a:pt x="590550" y="833120"/>
                  </a:lnTo>
                  <a:lnTo>
                    <a:pt x="590550" y="473710"/>
                  </a:lnTo>
                  <a:lnTo>
                    <a:pt x="2055495" y="473710"/>
                  </a:lnTo>
                  <a:lnTo>
                    <a:pt x="2055495" y="435610"/>
                  </a:lnTo>
                  <a:lnTo>
                    <a:pt x="590550" y="435610"/>
                  </a:lnTo>
                  <a:lnTo>
                    <a:pt x="590550" y="12700"/>
                  </a:lnTo>
                  <a:lnTo>
                    <a:pt x="2055495" y="12700"/>
                  </a:lnTo>
                  <a:lnTo>
                    <a:pt x="2055495" y="0"/>
                  </a:lnTo>
                  <a:lnTo>
                    <a:pt x="577850" y="0"/>
                  </a:lnTo>
                  <a:lnTo>
                    <a:pt x="577850" y="12700"/>
                  </a:lnTo>
                  <a:lnTo>
                    <a:pt x="577850" y="435610"/>
                  </a:lnTo>
                  <a:lnTo>
                    <a:pt x="577850" y="1978025"/>
                  </a:lnTo>
                  <a:lnTo>
                    <a:pt x="12700" y="1978025"/>
                  </a:lnTo>
                  <a:lnTo>
                    <a:pt x="12700" y="1609090"/>
                  </a:lnTo>
                  <a:lnTo>
                    <a:pt x="577850" y="1609090"/>
                  </a:lnTo>
                  <a:lnTo>
                    <a:pt x="577850" y="1596390"/>
                  </a:lnTo>
                  <a:lnTo>
                    <a:pt x="12700" y="1596390"/>
                  </a:lnTo>
                  <a:lnTo>
                    <a:pt x="12700" y="1227455"/>
                  </a:lnTo>
                  <a:lnTo>
                    <a:pt x="577850" y="1227455"/>
                  </a:lnTo>
                  <a:lnTo>
                    <a:pt x="577850" y="1214755"/>
                  </a:lnTo>
                  <a:lnTo>
                    <a:pt x="12700" y="1214755"/>
                  </a:lnTo>
                  <a:lnTo>
                    <a:pt x="12700" y="845820"/>
                  </a:lnTo>
                  <a:lnTo>
                    <a:pt x="577850" y="845820"/>
                  </a:lnTo>
                  <a:lnTo>
                    <a:pt x="577850" y="833120"/>
                  </a:lnTo>
                  <a:lnTo>
                    <a:pt x="12700" y="833120"/>
                  </a:lnTo>
                  <a:lnTo>
                    <a:pt x="12700" y="473710"/>
                  </a:lnTo>
                  <a:lnTo>
                    <a:pt x="577850" y="473710"/>
                  </a:lnTo>
                  <a:lnTo>
                    <a:pt x="577850" y="435610"/>
                  </a:lnTo>
                  <a:lnTo>
                    <a:pt x="12700" y="435610"/>
                  </a:lnTo>
                  <a:lnTo>
                    <a:pt x="12700" y="12700"/>
                  </a:lnTo>
                  <a:lnTo>
                    <a:pt x="577850" y="12700"/>
                  </a:lnTo>
                  <a:lnTo>
                    <a:pt x="577850" y="0"/>
                  </a:lnTo>
                  <a:lnTo>
                    <a:pt x="6350" y="0"/>
                  </a:lnTo>
                  <a:lnTo>
                    <a:pt x="6350" y="6350"/>
                  </a:lnTo>
                  <a:lnTo>
                    <a:pt x="0" y="6350"/>
                  </a:lnTo>
                  <a:lnTo>
                    <a:pt x="0" y="1984375"/>
                  </a:lnTo>
                  <a:lnTo>
                    <a:pt x="6350" y="1984375"/>
                  </a:lnTo>
                  <a:lnTo>
                    <a:pt x="6350" y="1990725"/>
                  </a:lnTo>
                  <a:lnTo>
                    <a:pt x="3538220" y="1990725"/>
                  </a:lnTo>
                  <a:lnTo>
                    <a:pt x="3538220" y="1984375"/>
                  </a:lnTo>
                  <a:lnTo>
                    <a:pt x="3544570" y="1984375"/>
                  </a:lnTo>
                  <a:lnTo>
                    <a:pt x="3544570" y="63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514975" y="2872104"/>
            <a:ext cx="56515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5"/>
              </a:spcBef>
            </a:pPr>
            <a:r>
              <a:rPr sz="1350" b="1" spc="-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2825" y="2854325"/>
            <a:ext cx="1464945" cy="422909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31114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244"/>
              </a:spcBef>
            </a:pPr>
            <a:r>
              <a:rPr sz="1350" b="1" spc="-5" dirty="0">
                <a:solidFill>
                  <a:srgbClr val="FFFFFF"/>
                </a:solidFill>
                <a:latin typeface="Arial"/>
                <a:cs typeface="Arial"/>
              </a:rPr>
              <a:t>attrName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70469" y="2872104"/>
            <a:ext cx="146367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5"/>
              </a:spcBef>
            </a:pPr>
            <a:r>
              <a:rPr sz="1350" b="1" spc="-5" dirty="0">
                <a:solidFill>
                  <a:srgbClr val="FFFFFF"/>
                </a:solidFill>
                <a:latin typeface="Arial"/>
                <a:cs typeface="Arial"/>
              </a:rPr>
              <a:t>catelogId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14975" y="3320415"/>
            <a:ext cx="56515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2825" y="3315334"/>
            <a:ext cx="1464945" cy="359410"/>
          </a:xfrm>
          <a:prstGeom prst="rect">
            <a:avLst/>
          </a:prstGeom>
          <a:solidFill>
            <a:srgbClr val="D2DEEE"/>
          </a:solidFill>
        </p:spPr>
        <p:txBody>
          <a:bodyPr vert="horz" wrap="square" lIns="0" tIns="2286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80"/>
              </a:spcBef>
            </a:pPr>
            <a:r>
              <a:rPr sz="1350" dirty="0">
                <a:latin typeface="UKIJ CJK"/>
                <a:cs typeface="UKIJ CJK"/>
              </a:rPr>
              <a:t>网</a:t>
            </a:r>
            <a:r>
              <a:rPr sz="1350" spc="5" dirty="0">
                <a:latin typeface="UKIJ CJK"/>
                <a:cs typeface="UKIJ CJK"/>
              </a:rPr>
              <a:t>络</a:t>
            </a:r>
            <a:endParaRPr sz="1350">
              <a:latin typeface="UKIJ CJK"/>
              <a:cs typeface="UKIJ CJ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55559" y="3320415"/>
            <a:ext cx="1085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08625" y="3681095"/>
            <a:ext cx="577850" cy="38163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350" dirty="0"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86475" y="3681095"/>
            <a:ext cx="1477645" cy="381635"/>
          </a:xfrm>
          <a:prstGeom prst="rect">
            <a:avLst/>
          </a:prstGeom>
          <a:solidFill>
            <a:srgbClr val="EAEEF7"/>
          </a:solidFill>
          <a:ln w="12700">
            <a:solidFill>
              <a:srgbClr val="FFFFF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sz="1350" dirty="0">
                <a:latin typeface="UKIJ CJK"/>
                <a:cs typeface="UKIJ CJK"/>
              </a:rPr>
              <a:t>像</a:t>
            </a:r>
            <a:r>
              <a:rPr sz="1350" spc="5" dirty="0">
                <a:latin typeface="UKIJ CJK"/>
                <a:cs typeface="UKIJ CJK"/>
              </a:rPr>
              <a:t>素</a:t>
            </a:r>
            <a:endParaRPr sz="1350">
              <a:latin typeface="UKIJ CJK"/>
              <a:cs typeface="UKIJ CJ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55559" y="3705225"/>
            <a:ext cx="1085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08625" y="4062729"/>
            <a:ext cx="577850" cy="381635"/>
          </a:xfrm>
          <a:prstGeom prst="rect">
            <a:avLst/>
          </a:prstGeom>
          <a:solidFill>
            <a:srgbClr val="D2DEEE"/>
          </a:solidFill>
          <a:ln w="12700">
            <a:solidFill>
              <a:srgbClr val="FFFFF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350" dirty="0"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86475" y="4062729"/>
            <a:ext cx="1477645" cy="381635"/>
          </a:xfrm>
          <a:prstGeom prst="rect">
            <a:avLst/>
          </a:prstGeom>
          <a:solidFill>
            <a:srgbClr val="D2DEEE"/>
          </a:solidFill>
          <a:ln w="12700">
            <a:solidFill>
              <a:srgbClr val="FFFFF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sz="1350" dirty="0">
                <a:latin typeface="UKIJ CJK"/>
                <a:cs typeface="UKIJ CJK"/>
              </a:rPr>
              <a:t>内</a:t>
            </a:r>
            <a:r>
              <a:rPr sz="1350" spc="5" dirty="0">
                <a:latin typeface="UKIJ CJK"/>
                <a:cs typeface="UKIJ CJK"/>
              </a:rPr>
              <a:t>存</a:t>
            </a:r>
            <a:endParaRPr sz="1350">
              <a:latin typeface="UKIJ CJK"/>
              <a:cs typeface="UKIJ CJ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55559" y="4086859"/>
            <a:ext cx="1085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08625" y="4444365"/>
            <a:ext cx="577850" cy="381635"/>
          </a:xfrm>
          <a:prstGeom prst="rect">
            <a:avLst/>
          </a:prstGeom>
          <a:solidFill>
            <a:srgbClr val="EAEEF7"/>
          </a:solidFill>
          <a:ln w="12700">
            <a:solidFill>
              <a:srgbClr val="FFFFF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350" dirty="0"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86475" y="4444365"/>
            <a:ext cx="1477645" cy="381635"/>
          </a:xfrm>
          <a:prstGeom prst="rect">
            <a:avLst/>
          </a:prstGeom>
          <a:solidFill>
            <a:srgbClr val="EAEEF7"/>
          </a:solidFill>
          <a:ln w="12700">
            <a:solidFill>
              <a:srgbClr val="FFFFF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sz="1350" dirty="0">
                <a:latin typeface="UKIJ CJK"/>
                <a:cs typeface="UKIJ CJK"/>
              </a:rPr>
              <a:t>容</a:t>
            </a:r>
            <a:r>
              <a:rPr sz="1350" spc="5" dirty="0">
                <a:latin typeface="UKIJ CJK"/>
                <a:cs typeface="UKIJ CJK"/>
              </a:rPr>
              <a:t>量</a:t>
            </a:r>
            <a:endParaRPr sz="1350">
              <a:latin typeface="UKIJ CJK"/>
              <a:cs typeface="UKIJ CJ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55559" y="4468495"/>
            <a:ext cx="1085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34549" y="2455637"/>
            <a:ext cx="701142" cy="251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283845" y="938530"/>
            <a:ext cx="7816215" cy="3109595"/>
            <a:chOff x="283845" y="938530"/>
            <a:chExt cx="7816215" cy="3109595"/>
          </a:xfrm>
        </p:grpSpPr>
        <p:sp>
          <p:nvSpPr>
            <p:cNvPr id="28" name="object 28"/>
            <p:cNvSpPr/>
            <p:nvPr/>
          </p:nvSpPr>
          <p:spPr>
            <a:xfrm>
              <a:off x="4303852" y="1586483"/>
              <a:ext cx="3796029" cy="2461895"/>
            </a:xfrm>
            <a:custGeom>
              <a:avLst/>
              <a:gdLst/>
              <a:ahLst/>
              <a:cxnLst/>
              <a:rect l="l" t="t" r="r" b="b"/>
              <a:pathLst>
                <a:path w="3796029" h="2461895">
                  <a:moveTo>
                    <a:pt x="1742935" y="1569148"/>
                  </a:moveTo>
                  <a:lnTo>
                    <a:pt x="1714360" y="1569148"/>
                  </a:lnTo>
                  <a:lnTo>
                    <a:pt x="1714360" y="1597723"/>
                  </a:lnTo>
                  <a:lnTo>
                    <a:pt x="1714360" y="2382583"/>
                  </a:lnTo>
                  <a:lnTo>
                    <a:pt x="1219060" y="2382583"/>
                  </a:lnTo>
                  <a:lnTo>
                    <a:pt x="1219060" y="1597723"/>
                  </a:lnTo>
                  <a:lnTo>
                    <a:pt x="1714360" y="1597723"/>
                  </a:lnTo>
                  <a:lnTo>
                    <a:pt x="1714360" y="1569148"/>
                  </a:lnTo>
                  <a:lnTo>
                    <a:pt x="1190485" y="1569148"/>
                  </a:lnTo>
                  <a:lnTo>
                    <a:pt x="1190485" y="1852777"/>
                  </a:lnTo>
                  <a:lnTo>
                    <a:pt x="1190142" y="1852701"/>
                  </a:lnTo>
                  <a:lnTo>
                    <a:pt x="1174546" y="1867128"/>
                  </a:lnTo>
                  <a:lnTo>
                    <a:pt x="1175156" y="1913534"/>
                  </a:lnTo>
                  <a:lnTo>
                    <a:pt x="24485" y="0"/>
                  </a:lnTo>
                  <a:lnTo>
                    <a:pt x="0" y="14732"/>
                  </a:lnTo>
                  <a:lnTo>
                    <a:pt x="1150670" y="1928253"/>
                  </a:lnTo>
                  <a:lnTo>
                    <a:pt x="1109992" y="1905952"/>
                  </a:lnTo>
                  <a:lnTo>
                    <a:pt x="1107236" y="1904796"/>
                  </a:lnTo>
                  <a:lnTo>
                    <a:pt x="1104303" y="1904238"/>
                  </a:lnTo>
                  <a:lnTo>
                    <a:pt x="1101318" y="1904301"/>
                  </a:lnTo>
                  <a:lnTo>
                    <a:pt x="1088847" y="1918792"/>
                  </a:lnTo>
                  <a:lnTo>
                    <a:pt x="1089215" y="1921751"/>
                  </a:lnTo>
                  <a:lnTo>
                    <a:pt x="1190485" y="1982647"/>
                  </a:lnTo>
                  <a:lnTo>
                    <a:pt x="1190485" y="2411158"/>
                  </a:lnTo>
                  <a:lnTo>
                    <a:pt x="1742935" y="2411158"/>
                  </a:lnTo>
                  <a:lnTo>
                    <a:pt x="1742935" y="2396871"/>
                  </a:lnTo>
                  <a:lnTo>
                    <a:pt x="1742935" y="2382583"/>
                  </a:lnTo>
                  <a:lnTo>
                    <a:pt x="1742935" y="1597723"/>
                  </a:lnTo>
                  <a:lnTo>
                    <a:pt x="1742935" y="1583436"/>
                  </a:lnTo>
                  <a:lnTo>
                    <a:pt x="1742935" y="1569148"/>
                  </a:lnTo>
                  <a:close/>
                </a:path>
                <a:path w="3796029" h="2461895">
                  <a:moveTo>
                    <a:pt x="3795890" y="1619313"/>
                  </a:moveTo>
                  <a:lnTo>
                    <a:pt x="3767315" y="1619313"/>
                  </a:lnTo>
                  <a:lnTo>
                    <a:pt x="3767315" y="1647888"/>
                  </a:lnTo>
                  <a:lnTo>
                    <a:pt x="3767315" y="2432748"/>
                  </a:lnTo>
                  <a:lnTo>
                    <a:pt x="3272015" y="2432748"/>
                  </a:lnTo>
                  <a:lnTo>
                    <a:pt x="3272015" y="1647888"/>
                  </a:lnTo>
                  <a:lnTo>
                    <a:pt x="3767315" y="1647888"/>
                  </a:lnTo>
                  <a:lnTo>
                    <a:pt x="3767315" y="1619313"/>
                  </a:lnTo>
                  <a:lnTo>
                    <a:pt x="3243440" y="1619313"/>
                  </a:lnTo>
                  <a:lnTo>
                    <a:pt x="3243440" y="2461323"/>
                  </a:lnTo>
                  <a:lnTo>
                    <a:pt x="3795890" y="2461323"/>
                  </a:lnTo>
                  <a:lnTo>
                    <a:pt x="3795890" y="2447036"/>
                  </a:lnTo>
                  <a:lnTo>
                    <a:pt x="3795890" y="2432748"/>
                  </a:lnTo>
                  <a:lnTo>
                    <a:pt x="3795890" y="1647888"/>
                  </a:lnTo>
                  <a:lnTo>
                    <a:pt x="3795890" y="1633601"/>
                  </a:lnTo>
                  <a:lnTo>
                    <a:pt x="3795890" y="161931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4380" y="944879"/>
              <a:ext cx="1647825" cy="567055"/>
            </a:xfrm>
            <a:custGeom>
              <a:avLst/>
              <a:gdLst/>
              <a:ahLst/>
              <a:cxnLst/>
              <a:rect l="l" t="t" r="r" b="b"/>
              <a:pathLst>
                <a:path w="1647825" h="567055">
                  <a:moveTo>
                    <a:pt x="1647444" y="0"/>
                  </a:moveTo>
                  <a:lnTo>
                    <a:pt x="812292" y="0"/>
                  </a:lnTo>
                  <a:lnTo>
                    <a:pt x="0" y="0"/>
                  </a:lnTo>
                  <a:lnTo>
                    <a:pt x="0" y="566928"/>
                  </a:lnTo>
                  <a:lnTo>
                    <a:pt x="812292" y="566928"/>
                  </a:lnTo>
                  <a:lnTo>
                    <a:pt x="1647444" y="566928"/>
                  </a:lnTo>
                  <a:lnTo>
                    <a:pt x="164744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4380" y="1511807"/>
              <a:ext cx="1647825" cy="365760"/>
            </a:xfrm>
            <a:custGeom>
              <a:avLst/>
              <a:gdLst/>
              <a:ahLst/>
              <a:cxnLst/>
              <a:rect l="l" t="t" r="r" b="b"/>
              <a:pathLst>
                <a:path w="1647825" h="365760">
                  <a:moveTo>
                    <a:pt x="1647444" y="0"/>
                  </a:moveTo>
                  <a:lnTo>
                    <a:pt x="812292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812292" y="365760"/>
                  </a:lnTo>
                  <a:lnTo>
                    <a:pt x="1647444" y="365760"/>
                  </a:lnTo>
                  <a:lnTo>
                    <a:pt x="1647444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4380" y="1877567"/>
              <a:ext cx="1647825" cy="366395"/>
            </a:xfrm>
            <a:custGeom>
              <a:avLst/>
              <a:gdLst/>
              <a:ahLst/>
              <a:cxnLst/>
              <a:rect l="l" t="t" r="r" b="b"/>
              <a:pathLst>
                <a:path w="1647825" h="366394">
                  <a:moveTo>
                    <a:pt x="1647444" y="0"/>
                  </a:moveTo>
                  <a:lnTo>
                    <a:pt x="812292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812292" y="365772"/>
                  </a:lnTo>
                  <a:lnTo>
                    <a:pt x="1647444" y="365772"/>
                  </a:lnTo>
                  <a:lnTo>
                    <a:pt x="1647444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3845" y="938529"/>
              <a:ext cx="4038600" cy="1304925"/>
            </a:xfrm>
            <a:custGeom>
              <a:avLst/>
              <a:gdLst/>
              <a:ahLst/>
              <a:cxnLst/>
              <a:rect l="l" t="t" r="r" b="b"/>
              <a:pathLst>
                <a:path w="4038600" h="1304925">
                  <a:moveTo>
                    <a:pt x="4038600" y="6350"/>
                  </a:moveTo>
                  <a:lnTo>
                    <a:pt x="4032250" y="6350"/>
                  </a:lnTo>
                  <a:lnTo>
                    <a:pt x="4032250" y="0"/>
                  </a:lnTo>
                  <a:lnTo>
                    <a:pt x="4025900" y="0"/>
                  </a:lnTo>
                  <a:lnTo>
                    <a:pt x="4025900" y="12700"/>
                  </a:lnTo>
                  <a:lnTo>
                    <a:pt x="4025900" y="553720"/>
                  </a:lnTo>
                  <a:lnTo>
                    <a:pt x="2124710" y="553720"/>
                  </a:lnTo>
                  <a:lnTo>
                    <a:pt x="2124710" y="12700"/>
                  </a:lnTo>
                  <a:lnTo>
                    <a:pt x="4025900" y="12700"/>
                  </a:lnTo>
                  <a:lnTo>
                    <a:pt x="4025900" y="0"/>
                  </a:lnTo>
                  <a:lnTo>
                    <a:pt x="2112010" y="0"/>
                  </a:lnTo>
                  <a:lnTo>
                    <a:pt x="2112010" y="12700"/>
                  </a:lnTo>
                  <a:lnTo>
                    <a:pt x="2112010" y="553720"/>
                  </a:lnTo>
                  <a:lnTo>
                    <a:pt x="1288415" y="553720"/>
                  </a:lnTo>
                  <a:lnTo>
                    <a:pt x="1288415" y="12700"/>
                  </a:lnTo>
                  <a:lnTo>
                    <a:pt x="2112010" y="12700"/>
                  </a:lnTo>
                  <a:lnTo>
                    <a:pt x="2112010" y="0"/>
                  </a:lnTo>
                  <a:lnTo>
                    <a:pt x="1275715" y="0"/>
                  </a:lnTo>
                  <a:lnTo>
                    <a:pt x="1275715" y="12700"/>
                  </a:lnTo>
                  <a:lnTo>
                    <a:pt x="1275715" y="553720"/>
                  </a:lnTo>
                  <a:lnTo>
                    <a:pt x="476250" y="553720"/>
                  </a:lnTo>
                  <a:lnTo>
                    <a:pt x="476250" y="12700"/>
                  </a:lnTo>
                  <a:lnTo>
                    <a:pt x="1275715" y="12700"/>
                  </a:lnTo>
                  <a:lnTo>
                    <a:pt x="1275715" y="0"/>
                  </a:lnTo>
                  <a:lnTo>
                    <a:pt x="463550" y="0"/>
                  </a:lnTo>
                  <a:lnTo>
                    <a:pt x="463550" y="12700"/>
                  </a:lnTo>
                  <a:lnTo>
                    <a:pt x="463550" y="553720"/>
                  </a:lnTo>
                  <a:lnTo>
                    <a:pt x="12700" y="553720"/>
                  </a:lnTo>
                  <a:lnTo>
                    <a:pt x="12700" y="12700"/>
                  </a:lnTo>
                  <a:lnTo>
                    <a:pt x="463550" y="12700"/>
                  </a:lnTo>
                  <a:lnTo>
                    <a:pt x="463550" y="0"/>
                  </a:lnTo>
                  <a:lnTo>
                    <a:pt x="6350" y="0"/>
                  </a:lnTo>
                  <a:lnTo>
                    <a:pt x="6350" y="6350"/>
                  </a:lnTo>
                  <a:lnTo>
                    <a:pt x="0" y="6350"/>
                  </a:lnTo>
                  <a:lnTo>
                    <a:pt x="0" y="1304302"/>
                  </a:lnTo>
                  <a:lnTo>
                    <a:pt x="12700" y="1304302"/>
                  </a:lnTo>
                  <a:lnTo>
                    <a:pt x="12700" y="591820"/>
                  </a:lnTo>
                  <a:lnTo>
                    <a:pt x="463550" y="591820"/>
                  </a:lnTo>
                  <a:lnTo>
                    <a:pt x="463550" y="1304302"/>
                  </a:lnTo>
                  <a:lnTo>
                    <a:pt x="476250" y="1304302"/>
                  </a:lnTo>
                  <a:lnTo>
                    <a:pt x="476250" y="591820"/>
                  </a:lnTo>
                  <a:lnTo>
                    <a:pt x="1275715" y="591820"/>
                  </a:lnTo>
                  <a:lnTo>
                    <a:pt x="1275715" y="1304302"/>
                  </a:lnTo>
                  <a:lnTo>
                    <a:pt x="1288415" y="1304302"/>
                  </a:lnTo>
                  <a:lnTo>
                    <a:pt x="1288415" y="591820"/>
                  </a:lnTo>
                  <a:lnTo>
                    <a:pt x="2112010" y="591820"/>
                  </a:lnTo>
                  <a:lnTo>
                    <a:pt x="2112010" y="1304302"/>
                  </a:lnTo>
                  <a:lnTo>
                    <a:pt x="2124710" y="1304302"/>
                  </a:lnTo>
                  <a:lnTo>
                    <a:pt x="2124710" y="591820"/>
                  </a:lnTo>
                  <a:lnTo>
                    <a:pt x="4025900" y="591820"/>
                  </a:lnTo>
                  <a:lnTo>
                    <a:pt x="4025900" y="1304302"/>
                  </a:lnTo>
                  <a:lnTo>
                    <a:pt x="4038600" y="1304302"/>
                  </a:lnTo>
                  <a:lnTo>
                    <a:pt x="4038600" y="63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42570" y="507365"/>
            <a:ext cx="3517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product_attr_value</a:t>
            </a:r>
            <a:r>
              <a:rPr sz="1800" spc="-5" dirty="0">
                <a:latin typeface="UKIJ CJK"/>
                <a:cs typeface="UKIJ CJK"/>
              </a:rPr>
              <a:t>：</a:t>
            </a:r>
            <a:r>
              <a:rPr sz="1800" dirty="0">
                <a:latin typeface="UKIJ CJK"/>
                <a:cs typeface="UKIJ CJK"/>
              </a:rPr>
              <a:t>商品属性值表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6545" y="951230"/>
            <a:ext cx="2099310" cy="54102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3111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245"/>
              </a:spcBef>
              <a:tabLst>
                <a:tab pos="548005" algn="l"/>
                <a:tab pos="1360170" algn="l"/>
              </a:tabLst>
            </a:pPr>
            <a:r>
              <a:rPr sz="1350" b="1" spc="-5" dirty="0">
                <a:solidFill>
                  <a:srgbClr val="FFFFFF"/>
                </a:solidFill>
                <a:latin typeface="Arial"/>
                <a:cs typeface="Arial"/>
              </a:rPr>
              <a:t>id	spuId	attrId</a:t>
            </a:r>
            <a:endParaRPr sz="13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08554" y="951230"/>
            <a:ext cx="1901189" cy="54102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3111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245"/>
              </a:spcBef>
            </a:pPr>
            <a:r>
              <a:rPr sz="1350" b="1" spc="-15" dirty="0">
                <a:solidFill>
                  <a:srgbClr val="FFFFFF"/>
                </a:solidFill>
                <a:latin typeface="Arial"/>
                <a:cs typeface="Arial"/>
              </a:rPr>
              <a:t>attrVal</a:t>
            </a:r>
            <a:endParaRPr sz="13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6545" y="1530350"/>
            <a:ext cx="2099310" cy="340360"/>
          </a:xfrm>
          <a:prstGeom prst="rect">
            <a:avLst/>
          </a:prstGeom>
          <a:solidFill>
            <a:srgbClr val="D2DEEE"/>
          </a:solidFill>
        </p:spPr>
        <p:txBody>
          <a:bodyPr vert="horz" wrap="square" lIns="0" tIns="1841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45"/>
              </a:spcBef>
              <a:tabLst>
                <a:tab pos="548005" algn="l"/>
                <a:tab pos="1360170" algn="l"/>
              </a:tabLst>
            </a:pPr>
            <a:r>
              <a:rPr sz="1350" dirty="0">
                <a:latin typeface="Arial"/>
                <a:cs typeface="Arial"/>
              </a:rPr>
              <a:t>1	1	2</a:t>
            </a:r>
            <a:endParaRPr sz="13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08554" y="1530350"/>
            <a:ext cx="1901189" cy="340360"/>
          </a:xfrm>
          <a:prstGeom prst="rect">
            <a:avLst/>
          </a:prstGeom>
          <a:solidFill>
            <a:srgbClr val="D2DEEE"/>
          </a:solidFill>
        </p:spPr>
        <p:txBody>
          <a:bodyPr vert="horz" wrap="square" lIns="0" tIns="2286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80"/>
              </a:spcBef>
            </a:pPr>
            <a:r>
              <a:rPr sz="1350" spc="-5" dirty="0">
                <a:latin typeface="Arial"/>
                <a:cs typeface="Arial"/>
              </a:rPr>
              <a:t>3000</a:t>
            </a:r>
            <a:r>
              <a:rPr sz="1350" spc="5" dirty="0">
                <a:latin typeface="UKIJ CJK"/>
                <a:cs typeface="UKIJ CJK"/>
              </a:rPr>
              <a:t>万</a:t>
            </a:r>
            <a:endParaRPr sz="1350">
              <a:latin typeface="UKIJ CJK"/>
              <a:cs typeface="UKIJ CJK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0195" y="1877060"/>
            <a:ext cx="463550" cy="365760"/>
          </a:xfrm>
          <a:prstGeom prst="rect">
            <a:avLst/>
          </a:prstGeom>
          <a:solidFill>
            <a:srgbClr val="EAEEF7"/>
          </a:solidFill>
          <a:ln w="12700">
            <a:solidFill>
              <a:srgbClr val="FFFFF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350" dirty="0"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3744" y="1877060"/>
            <a:ext cx="812165" cy="36576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35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65910" y="1877060"/>
            <a:ext cx="836294" cy="36576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135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02204" y="1877060"/>
            <a:ext cx="1913889" cy="365760"/>
          </a:xfrm>
          <a:prstGeom prst="rect">
            <a:avLst/>
          </a:prstGeom>
          <a:solidFill>
            <a:srgbClr val="EAEEF7"/>
          </a:solidFill>
          <a:ln w="12700">
            <a:solidFill>
              <a:srgbClr val="FFFFF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350" spc="-5" dirty="0">
                <a:latin typeface="Arial"/>
                <a:cs typeface="Arial"/>
              </a:rPr>
              <a:t>3G;4G;5G</a:t>
            </a:r>
            <a:endParaRPr sz="13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66127" y="1415097"/>
            <a:ext cx="1336040" cy="842010"/>
          </a:xfrm>
          <a:custGeom>
            <a:avLst/>
            <a:gdLst/>
            <a:ahLst/>
            <a:cxnLst/>
            <a:rect l="l" t="t" r="r" b="b"/>
            <a:pathLst>
              <a:path w="1336039" h="842010">
                <a:moveTo>
                  <a:pt x="552450" y="0"/>
                </a:moveTo>
                <a:lnTo>
                  <a:pt x="523875" y="0"/>
                </a:lnTo>
                <a:lnTo>
                  <a:pt x="523875" y="28575"/>
                </a:lnTo>
                <a:lnTo>
                  <a:pt x="523875" y="813435"/>
                </a:lnTo>
                <a:lnTo>
                  <a:pt x="28575" y="813435"/>
                </a:lnTo>
                <a:lnTo>
                  <a:pt x="28575" y="28575"/>
                </a:lnTo>
                <a:lnTo>
                  <a:pt x="523875" y="28575"/>
                </a:lnTo>
                <a:lnTo>
                  <a:pt x="523875" y="0"/>
                </a:lnTo>
                <a:lnTo>
                  <a:pt x="0" y="0"/>
                </a:lnTo>
                <a:lnTo>
                  <a:pt x="0" y="842010"/>
                </a:lnTo>
                <a:lnTo>
                  <a:pt x="552450" y="842010"/>
                </a:lnTo>
                <a:lnTo>
                  <a:pt x="552450" y="827722"/>
                </a:lnTo>
                <a:lnTo>
                  <a:pt x="552450" y="813435"/>
                </a:lnTo>
                <a:lnTo>
                  <a:pt x="552450" y="28575"/>
                </a:lnTo>
                <a:lnTo>
                  <a:pt x="552450" y="14287"/>
                </a:lnTo>
                <a:lnTo>
                  <a:pt x="552450" y="0"/>
                </a:lnTo>
                <a:close/>
              </a:path>
              <a:path w="1336039" h="842010">
                <a:moveTo>
                  <a:pt x="1336040" y="0"/>
                </a:moveTo>
                <a:lnTo>
                  <a:pt x="1307465" y="0"/>
                </a:lnTo>
                <a:lnTo>
                  <a:pt x="1307465" y="28575"/>
                </a:lnTo>
                <a:lnTo>
                  <a:pt x="1307465" y="813435"/>
                </a:lnTo>
                <a:lnTo>
                  <a:pt x="812165" y="813435"/>
                </a:lnTo>
                <a:lnTo>
                  <a:pt x="812165" y="28575"/>
                </a:lnTo>
                <a:lnTo>
                  <a:pt x="1307465" y="28575"/>
                </a:lnTo>
                <a:lnTo>
                  <a:pt x="1307465" y="0"/>
                </a:lnTo>
                <a:lnTo>
                  <a:pt x="783590" y="0"/>
                </a:lnTo>
                <a:lnTo>
                  <a:pt x="783590" y="842010"/>
                </a:lnTo>
                <a:lnTo>
                  <a:pt x="1336040" y="842010"/>
                </a:lnTo>
                <a:lnTo>
                  <a:pt x="1336040" y="827722"/>
                </a:lnTo>
                <a:lnTo>
                  <a:pt x="1336040" y="813435"/>
                </a:lnTo>
                <a:lnTo>
                  <a:pt x="1336040" y="28575"/>
                </a:lnTo>
                <a:lnTo>
                  <a:pt x="1336040" y="14287"/>
                </a:lnTo>
                <a:lnTo>
                  <a:pt x="133604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42570" y="2415539"/>
            <a:ext cx="401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sku_sale_attr_value</a:t>
            </a:r>
            <a:r>
              <a:rPr sz="1800" spc="-5" dirty="0">
                <a:latin typeface="UKIJ CJK"/>
                <a:cs typeface="UKIJ CJK"/>
              </a:rPr>
              <a:t>：</a:t>
            </a:r>
            <a:r>
              <a:rPr sz="1800" spc="-5" dirty="0">
                <a:latin typeface="Arial"/>
                <a:cs typeface="Arial"/>
              </a:rPr>
              <a:t>sku</a:t>
            </a:r>
            <a:r>
              <a:rPr sz="1800" dirty="0">
                <a:latin typeface="UKIJ CJK"/>
                <a:cs typeface="UKIJ CJK"/>
              </a:rPr>
              <a:t>销售属性值表</a:t>
            </a:r>
            <a:endParaRPr sz="1800">
              <a:latin typeface="UKIJ CJK"/>
              <a:cs typeface="UKIJ CJK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283845" y="2924810"/>
          <a:ext cx="4485640" cy="200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08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skuId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spuId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attrVal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6G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spc="-5" dirty="0">
                          <a:latin typeface="Arial"/>
                          <a:cs typeface="Arial"/>
                        </a:rPr>
                        <a:t>128G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4G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spc="-5" dirty="0">
                          <a:latin typeface="Arial"/>
                          <a:cs typeface="Arial"/>
                        </a:rPr>
                        <a:t>64G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object 45"/>
          <p:cNvSpPr/>
          <p:nvPr/>
        </p:nvSpPr>
        <p:spPr>
          <a:xfrm>
            <a:off x="766127" y="3341687"/>
            <a:ext cx="552450" cy="842010"/>
          </a:xfrm>
          <a:custGeom>
            <a:avLst/>
            <a:gdLst/>
            <a:ahLst/>
            <a:cxnLst/>
            <a:rect l="l" t="t" r="r" b="b"/>
            <a:pathLst>
              <a:path w="552450" h="842010">
                <a:moveTo>
                  <a:pt x="552450" y="842010"/>
                </a:moveTo>
                <a:lnTo>
                  <a:pt x="0" y="842010"/>
                </a:lnTo>
                <a:lnTo>
                  <a:pt x="0" y="0"/>
                </a:lnTo>
                <a:lnTo>
                  <a:pt x="552450" y="0"/>
                </a:lnTo>
                <a:lnTo>
                  <a:pt x="552450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813435"/>
                </a:lnTo>
                <a:lnTo>
                  <a:pt x="14287" y="813435"/>
                </a:lnTo>
                <a:lnTo>
                  <a:pt x="28575" y="827722"/>
                </a:lnTo>
                <a:lnTo>
                  <a:pt x="552450" y="827722"/>
                </a:lnTo>
                <a:lnTo>
                  <a:pt x="552450" y="842010"/>
                </a:lnTo>
                <a:close/>
              </a:path>
              <a:path w="552450" h="84201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552450" h="842010">
                <a:moveTo>
                  <a:pt x="523875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523875" y="14287"/>
                </a:lnTo>
                <a:lnTo>
                  <a:pt x="523875" y="28575"/>
                </a:lnTo>
                <a:close/>
              </a:path>
              <a:path w="552450" h="842010">
                <a:moveTo>
                  <a:pt x="523875" y="827722"/>
                </a:moveTo>
                <a:lnTo>
                  <a:pt x="523875" y="14287"/>
                </a:lnTo>
                <a:lnTo>
                  <a:pt x="538162" y="28575"/>
                </a:lnTo>
                <a:lnTo>
                  <a:pt x="552450" y="28575"/>
                </a:lnTo>
                <a:lnTo>
                  <a:pt x="552450" y="813435"/>
                </a:lnTo>
                <a:lnTo>
                  <a:pt x="538162" y="813435"/>
                </a:lnTo>
                <a:lnTo>
                  <a:pt x="523875" y="827722"/>
                </a:lnTo>
                <a:close/>
              </a:path>
              <a:path w="552450" h="842010">
                <a:moveTo>
                  <a:pt x="552450" y="28575"/>
                </a:moveTo>
                <a:lnTo>
                  <a:pt x="538162" y="28575"/>
                </a:lnTo>
                <a:lnTo>
                  <a:pt x="523875" y="14287"/>
                </a:lnTo>
                <a:lnTo>
                  <a:pt x="552450" y="14287"/>
                </a:lnTo>
                <a:lnTo>
                  <a:pt x="552450" y="28575"/>
                </a:lnTo>
                <a:close/>
              </a:path>
              <a:path w="552450" h="842010">
                <a:moveTo>
                  <a:pt x="28575" y="827722"/>
                </a:moveTo>
                <a:lnTo>
                  <a:pt x="14287" y="813435"/>
                </a:lnTo>
                <a:lnTo>
                  <a:pt x="28575" y="813435"/>
                </a:lnTo>
                <a:lnTo>
                  <a:pt x="28575" y="827722"/>
                </a:lnTo>
                <a:close/>
              </a:path>
              <a:path w="552450" h="842010">
                <a:moveTo>
                  <a:pt x="523875" y="827722"/>
                </a:moveTo>
                <a:lnTo>
                  <a:pt x="28575" y="827722"/>
                </a:lnTo>
                <a:lnTo>
                  <a:pt x="28575" y="813435"/>
                </a:lnTo>
                <a:lnTo>
                  <a:pt x="523875" y="813435"/>
                </a:lnTo>
                <a:lnTo>
                  <a:pt x="523875" y="827722"/>
                </a:lnTo>
                <a:close/>
              </a:path>
              <a:path w="552450" h="842010">
                <a:moveTo>
                  <a:pt x="552450" y="827722"/>
                </a:moveTo>
                <a:lnTo>
                  <a:pt x="523875" y="827722"/>
                </a:lnTo>
                <a:lnTo>
                  <a:pt x="538162" y="813435"/>
                </a:lnTo>
                <a:lnTo>
                  <a:pt x="552450" y="813435"/>
                </a:lnTo>
                <a:lnTo>
                  <a:pt x="552450" y="82772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43697" y="3341687"/>
            <a:ext cx="552450" cy="842010"/>
          </a:xfrm>
          <a:custGeom>
            <a:avLst/>
            <a:gdLst/>
            <a:ahLst/>
            <a:cxnLst/>
            <a:rect l="l" t="t" r="r" b="b"/>
            <a:pathLst>
              <a:path w="552450" h="842010">
                <a:moveTo>
                  <a:pt x="552450" y="842010"/>
                </a:moveTo>
                <a:lnTo>
                  <a:pt x="0" y="842010"/>
                </a:lnTo>
                <a:lnTo>
                  <a:pt x="0" y="0"/>
                </a:lnTo>
                <a:lnTo>
                  <a:pt x="552450" y="0"/>
                </a:lnTo>
                <a:lnTo>
                  <a:pt x="552450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813435"/>
                </a:lnTo>
                <a:lnTo>
                  <a:pt x="14287" y="813435"/>
                </a:lnTo>
                <a:lnTo>
                  <a:pt x="28575" y="827722"/>
                </a:lnTo>
                <a:lnTo>
                  <a:pt x="552450" y="827722"/>
                </a:lnTo>
                <a:lnTo>
                  <a:pt x="552450" y="842010"/>
                </a:lnTo>
                <a:close/>
              </a:path>
              <a:path w="552450" h="84201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552450" h="842010">
                <a:moveTo>
                  <a:pt x="523875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523875" y="14287"/>
                </a:lnTo>
                <a:lnTo>
                  <a:pt x="523875" y="28575"/>
                </a:lnTo>
                <a:close/>
              </a:path>
              <a:path w="552450" h="842010">
                <a:moveTo>
                  <a:pt x="523875" y="827722"/>
                </a:moveTo>
                <a:lnTo>
                  <a:pt x="523875" y="14287"/>
                </a:lnTo>
                <a:lnTo>
                  <a:pt x="538162" y="28575"/>
                </a:lnTo>
                <a:lnTo>
                  <a:pt x="552450" y="28575"/>
                </a:lnTo>
                <a:lnTo>
                  <a:pt x="552450" y="813435"/>
                </a:lnTo>
                <a:lnTo>
                  <a:pt x="538162" y="813435"/>
                </a:lnTo>
                <a:lnTo>
                  <a:pt x="523875" y="827722"/>
                </a:lnTo>
                <a:close/>
              </a:path>
              <a:path w="552450" h="842010">
                <a:moveTo>
                  <a:pt x="552450" y="28575"/>
                </a:moveTo>
                <a:lnTo>
                  <a:pt x="538162" y="28575"/>
                </a:lnTo>
                <a:lnTo>
                  <a:pt x="523875" y="14287"/>
                </a:lnTo>
                <a:lnTo>
                  <a:pt x="552450" y="14287"/>
                </a:lnTo>
                <a:lnTo>
                  <a:pt x="552450" y="28575"/>
                </a:lnTo>
                <a:close/>
              </a:path>
              <a:path w="552450" h="842010">
                <a:moveTo>
                  <a:pt x="28575" y="827722"/>
                </a:moveTo>
                <a:lnTo>
                  <a:pt x="14287" y="813435"/>
                </a:lnTo>
                <a:lnTo>
                  <a:pt x="28575" y="813435"/>
                </a:lnTo>
                <a:lnTo>
                  <a:pt x="28575" y="827722"/>
                </a:lnTo>
                <a:close/>
              </a:path>
              <a:path w="552450" h="842010">
                <a:moveTo>
                  <a:pt x="523875" y="827722"/>
                </a:moveTo>
                <a:lnTo>
                  <a:pt x="28575" y="827722"/>
                </a:lnTo>
                <a:lnTo>
                  <a:pt x="28575" y="813435"/>
                </a:lnTo>
                <a:lnTo>
                  <a:pt x="523875" y="813435"/>
                </a:lnTo>
                <a:lnTo>
                  <a:pt x="523875" y="827722"/>
                </a:lnTo>
                <a:close/>
              </a:path>
              <a:path w="552450" h="842010">
                <a:moveTo>
                  <a:pt x="552450" y="827722"/>
                </a:moveTo>
                <a:lnTo>
                  <a:pt x="523875" y="827722"/>
                </a:lnTo>
                <a:lnTo>
                  <a:pt x="538162" y="813435"/>
                </a:lnTo>
                <a:lnTo>
                  <a:pt x="552450" y="813435"/>
                </a:lnTo>
                <a:lnTo>
                  <a:pt x="552450" y="82772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8047" y="31013"/>
            <a:ext cx="163448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属性分组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效</a:t>
            </a:r>
            <a:r>
              <a:rPr sz="2000" spc="5" dirty="0"/>
              <a:t>果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691" y="1310639"/>
            <a:ext cx="8906248" cy="379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275" y="31013"/>
            <a:ext cx="1550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采购简要流</a:t>
            </a:r>
            <a:r>
              <a:rPr sz="2000" spc="5" dirty="0"/>
              <a:t>程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189229" y="1290955"/>
            <a:ext cx="2893060" cy="1743075"/>
            <a:chOff x="189229" y="1290955"/>
            <a:chExt cx="2893060" cy="1743075"/>
          </a:xfrm>
        </p:grpSpPr>
        <p:sp>
          <p:nvSpPr>
            <p:cNvPr id="4" name="object 4"/>
            <p:cNvSpPr/>
            <p:nvPr/>
          </p:nvSpPr>
          <p:spPr>
            <a:xfrm>
              <a:off x="195071" y="1296924"/>
              <a:ext cx="2880360" cy="1729739"/>
            </a:xfrm>
            <a:custGeom>
              <a:avLst/>
              <a:gdLst/>
              <a:ahLst/>
              <a:cxnLst/>
              <a:rect l="l" t="t" r="r" b="b"/>
              <a:pathLst>
                <a:path w="2880360" h="1729739">
                  <a:moveTo>
                    <a:pt x="2880360" y="1729739"/>
                  </a:moveTo>
                  <a:lnTo>
                    <a:pt x="0" y="1729739"/>
                  </a:lnTo>
                  <a:lnTo>
                    <a:pt x="0" y="0"/>
                  </a:lnTo>
                  <a:lnTo>
                    <a:pt x="2880360" y="0"/>
                  </a:lnTo>
                  <a:lnTo>
                    <a:pt x="2880360" y="172973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9229" y="1290955"/>
              <a:ext cx="2893060" cy="1743075"/>
            </a:xfrm>
            <a:custGeom>
              <a:avLst/>
              <a:gdLst/>
              <a:ahLst/>
              <a:cxnLst/>
              <a:rect l="l" t="t" r="r" b="b"/>
              <a:pathLst>
                <a:path w="2893060" h="1743075">
                  <a:moveTo>
                    <a:pt x="2892945" y="1742528"/>
                  </a:moveTo>
                  <a:lnTo>
                    <a:pt x="0" y="1742528"/>
                  </a:lnTo>
                  <a:lnTo>
                    <a:pt x="0" y="0"/>
                  </a:lnTo>
                  <a:lnTo>
                    <a:pt x="2892945" y="0"/>
                  </a:lnTo>
                  <a:lnTo>
                    <a:pt x="289294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1729828"/>
                  </a:lnTo>
                  <a:lnTo>
                    <a:pt x="6349" y="1729828"/>
                  </a:lnTo>
                  <a:lnTo>
                    <a:pt x="12700" y="1736178"/>
                  </a:lnTo>
                  <a:lnTo>
                    <a:pt x="2892945" y="1736178"/>
                  </a:lnTo>
                  <a:lnTo>
                    <a:pt x="2892945" y="1742528"/>
                  </a:lnTo>
                  <a:close/>
                </a:path>
                <a:path w="2893060" h="174307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893060" h="1743075">
                  <a:moveTo>
                    <a:pt x="288024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880245" y="6350"/>
                  </a:lnTo>
                  <a:lnTo>
                    <a:pt x="2880245" y="12700"/>
                  </a:lnTo>
                  <a:close/>
                </a:path>
                <a:path w="2893060" h="1743075">
                  <a:moveTo>
                    <a:pt x="2880245" y="1736178"/>
                  </a:moveTo>
                  <a:lnTo>
                    <a:pt x="2880245" y="6350"/>
                  </a:lnTo>
                  <a:lnTo>
                    <a:pt x="2886595" y="12700"/>
                  </a:lnTo>
                  <a:lnTo>
                    <a:pt x="2892945" y="12700"/>
                  </a:lnTo>
                  <a:lnTo>
                    <a:pt x="2892945" y="1729828"/>
                  </a:lnTo>
                  <a:lnTo>
                    <a:pt x="2886595" y="1729828"/>
                  </a:lnTo>
                  <a:lnTo>
                    <a:pt x="2880245" y="1736178"/>
                  </a:lnTo>
                  <a:close/>
                </a:path>
                <a:path w="2893060" h="1743075">
                  <a:moveTo>
                    <a:pt x="2892945" y="12700"/>
                  </a:moveTo>
                  <a:lnTo>
                    <a:pt x="2886595" y="12700"/>
                  </a:lnTo>
                  <a:lnTo>
                    <a:pt x="2880245" y="6350"/>
                  </a:lnTo>
                  <a:lnTo>
                    <a:pt x="2892945" y="6350"/>
                  </a:lnTo>
                  <a:lnTo>
                    <a:pt x="2892945" y="12700"/>
                  </a:lnTo>
                  <a:close/>
                </a:path>
                <a:path w="2893060" h="1743075">
                  <a:moveTo>
                    <a:pt x="12700" y="1736178"/>
                  </a:moveTo>
                  <a:lnTo>
                    <a:pt x="6349" y="1729828"/>
                  </a:lnTo>
                  <a:lnTo>
                    <a:pt x="12700" y="1729828"/>
                  </a:lnTo>
                  <a:lnTo>
                    <a:pt x="12700" y="1736178"/>
                  </a:lnTo>
                  <a:close/>
                </a:path>
                <a:path w="2893060" h="1743075">
                  <a:moveTo>
                    <a:pt x="2880245" y="1736178"/>
                  </a:moveTo>
                  <a:lnTo>
                    <a:pt x="12700" y="1736178"/>
                  </a:lnTo>
                  <a:lnTo>
                    <a:pt x="12700" y="1729828"/>
                  </a:lnTo>
                  <a:lnTo>
                    <a:pt x="2880245" y="1729828"/>
                  </a:lnTo>
                  <a:lnTo>
                    <a:pt x="2880245" y="1736178"/>
                  </a:lnTo>
                  <a:close/>
                </a:path>
                <a:path w="2893060" h="1743075">
                  <a:moveTo>
                    <a:pt x="2892945" y="1736178"/>
                  </a:moveTo>
                  <a:lnTo>
                    <a:pt x="2880245" y="1736178"/>
                  </a:lnTo>
                  <a:lnTo>
                    <a:pt x="2886595" y="1729828"/>
                  </a:lnTo>
                  <a:lnTo>
                    <a:pt x="2892945" y="1729828"/>
                  </a:lnTo>
                  <a:lnTo>
                    <a:pt x="2892945" y="1736178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9567" y="1589201"/>
              <a:ext cx="2362835" cy="474345"/>
            </a:xfrm>
            <a:custGeom>
              <a:avLst/>
              <a:gdLst/>
              <a:ahLst/>
              <a:cxnLst/>
              <a:rect l="l" t="t" r="r" b="b"/>
              <a:pathLst>
                <a:path w="2362835" h="474344">
                  <a:moveTo>
                    <a:pt x="2362352" y="0"/>
                  </a:moveTo>
                  <a:lnTo>
                    <a:pt x="0" y="0"/>
                  </a:lnTo>
                  <a:lnTo>
                    <a:pt x="0" y="473913"/>
                  </a:lnTo>
                  <a:lnTo>
                    <a:pt x="2362352" y="473913"/>
                  </a:lnTo>
                  <a:lnTo>
                    <a:pt x="2362352" y="467563"/>
                  </a:lnTo>
                  <a:lnTo>
                    <a:pt x="2362352" y="461213"/>
                  </a:lnTo>
                  <a:lnTo>
                    <a:pt x="2362352" y="12700"/>
                  </a:lnTo>
                  <a:lnTo>
                    <a:pt x="2362352" y="6350"/>
                  </a:lnTo>
                  <a:lnTo>
                    <a:pt x="2362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5968" y="1595627"/>
            <a:ext cx="2350135" cy="46228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62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人工创建采购需求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9567" y="2352928"/>
            <a:ext cx="2362835" cy="474345"/>
          </a:xfrm>
          <a:custGeom>
            <a:avLst/>
            <a:gdLst/>
            <a:ahLst/>
            <a:cxnLst/>
            <a:rect l="l" t="t" r="r" b="b"/>
            <a:pathLst>
              <a:path w="2362835" h="474344">
                <a:moveTo>
                  <a:pt x="2362352" y="0"/>
                </a:moveTo>
                <a:lnTo>
                  <a:pt x="0" y="0"/>
                </a:lnTo>
                <a:lnTo>
                  <a:pt x="0" y="473913"/>
                </a:lnTo>
                <a:lnTo>
                  <a:pt x="2362352" y="473913"/>
                </a:lnTo>
                <a:lnTo>
                  <a:pt x="2362352" y="467563"/>
                </a:lnTo>
                <a:lnTo>
                  <a:pt x="2362352" y="461213"/>
                </a:lnTo>
                <a:lnTo>
                  <a:pt x="2362352" y="12700"/>
                </a:lnTo>
                <a:lnTo>
                  <a:pt x="2362352" y="6350"/>
                </a:lnTo>
                <a:lnTo>
                  <a:pt x="23623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5071" y="1296924"/>
            <a:ext cx="2880360" cy="1729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1370965" marR="358140" indent="-9144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库存预警创建采购需 求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28781" y="1931657"/>
            <a:ext cx="1330960" cy="486409"/>
            <a:chOff x="4528781" y="1931657"/>
            <a:chExt cx="1330960" cy="486409"/>
          </a:xfrm>
        </p:grpSpPr>
        <p:sp>
          <p:nvSpPr>
            <p:cNvPr id="11" name="object 11"/>
            <p:cNvSpPr/>
            <p:nvPr/>
          </p:nvSpPr>
          <p:spPr>
            <a:xfrm>
              <a:off x="4535423" y="1938527"/>
              <a:ext cx="1318260" cy="472440"/>
            </a:xfrm>
            <a:custGeom>
              <a:avLst/>
              <a:gdLst/>
              <a:ahLst/>
              <a:cxnLst/>
              <a:rect l="l" t="t" r="r" b="b"/>
              <a:pathLst>
                <a:path w="1318260" h="472439">
                  <a:moveTo>
                    <a:pt x="1318260" y="472439"/>
                  </a:moveTo>
                  <a:lnTo>
                    <a:pt x="0" y="472439"/>
                  </a:lnTo>
                  <a:lnTo>
                    <a:pt x="0" y="0"/>
                  </a:lnTo>
                  <a:lnTo>
                    <a:pt x="1318260" y="0"/>
                  </a:lnTo>
                  <a:lnTo>
                    <a:pt x="1318260" y="472439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8781" y="1931657"/>
              <a:ext cx="1330960" cy="486409"/>
            </a:xfrm>
            <a:custGeom>
              <a:avLst/>
              <a:gdLst/>
              <a:ahLst/>
              <a:cxnLst/>
              <a:rect l="l" t="t" r="r" b="b"/>
              <a:pathLst>
                <a:path w="1330960" h="486410">
                  <a:moveTo>
                    <a:pt x="1330782" y="486168"/>
                  </a:moveTo>
                  <a:lnTo>
                    <a:pt x="0" y="486168"/>
                  </a:lnTo>
                  <a:lnTo>
                    <a:pt x="0" y="0"/>
                  </a:lnTo>
                  <a:lnTo>
                    <a:pt x="1330782" y="0"/>
                  </a:lnTo>
                  <a:lnTo>
                    <a:pt x="133078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73468"/>
                  </a:lnTo>
                  <a:lnTo>
                    <a:pt x="6350" y="473468"/>
                  </a:lnTo>
                  <a:lnTo>
                    <a:pt x="12700" y="479818"/>
                  </a:lnTo>
                  <a:lnTo>
                    <a:pt x="1330782" y="479818"/>
                  </a:lnTo>
                  <a:lnTo>
                    <a:pt x="1330782" y="486168"/>
                  </a:lnTo>
                  <a:close/>
                </a:path>
                <a:path w="1330960" h="48641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330960" h="486410">
                  <a:moveTo>
                    <a:pt x="131808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318082" y="6350"/>
                  </a:lnTo>
                  <a:lnTo>
                    <a:pt x="1318082" y="12700"/>
                  </a:lnTo>
                  <a:close/>
                </a:path>
                <a:path w="1330960" h="486410">
                  <a:moveTo>
                    <a:pt x="1318082" y="479818"/>
                  </a:moveTo>
                  <a:lnTo>
                    <a:pt x="1318082" y="6350"/>
                  </a:lnTo>
                  <a:lnTo>
                    <a:pt x="1324432" y="12700"/>
                  </a:lnTo>
                  <a:lnTo>
                    <a:pt x="1330782" y="12700"/>
                  </a:lnTo>
                  <a:lnTo>
                    <a:pt x="1330782" y="473468"/>
                  </a:lnTo>
                  <a:lnTo>
                    <a:pt x="1324432" y="473468"/>
                  </a:lnTo>
                  <a:lnTo>
                    <a:pt x="1318082" y="479818"/>
                  </a:lnTo>
                  <a:close/>
                </a:path>
                <a:path w="1330960" h="486410">
                  <a:moveTo>
                    <a:pt x="1330782" y="12700"/>
                  </a:moveTo>
                  <a:lnTo>
                    <a:pt x="1324432" y="12700"/>
                  </a:lnTo>
                  <a:lnTo>
                    <a:pt x="1318082" y="6350"/>
                  </a:lnTo>
                  <a:lnTo>
                    <a:pt x="1330782" y="6350"/>
                  </a:lnTo>
                  <a:lnTo>
                    <a:pt x="1330782" y="12700"/>
                  </a:lnTo>
                  <a:close/>
                </a:path>
                <a:path w="1330960" h="486410">
                  <a:moveTo>
                    <a:pt x="12700" y="479818"/>
                  </a:moveTo>
                  <a:lnTo>
                    <a:pt x="6350" y="473468"/>
                  </a:lnTo>
                  <a:lnTo>
                    <a:pt x="12700" y="473468"/>
                  </a:lnTo>
                  <a:lnTo>
                    <a:pt x="12700" y="479818"/>
                  </a:lnTo>
                  <a:close/>
                </a:path>
                <a:path w="1330960" h="486410">
                  <a:moveTo>
                    <a:pt x="1318082" y="479818"/>
                  </a:moveTo>
                  <a:lnTo>
                    <a:pt x="12700" y="479818"/>
                  </a:lnTo>
                  <a:lnTo>
                    <a:pt x="12700" y="473468"/>
                  </a:lnTo>
                  <a:lnTo>
                    <a:pt x="1318082" y="473468"/>
                  </a:lnTo>
                  <a:lnTo>
                    <a:pt x="1318082" y="479818"/>
                  </a:lnTo>
                  <a:close/>
                </a:path>
                <a:path w="1330960" h="486410">
                  <a:moveTo>
                    <a:pt x="1330782" y="479818"/>
                  </a:moveTo>
                  <a:lnTo>
                    <a:pt x="1318082" y="479818"/>
                  </a:lnTo>
                  <a:lnTo>
                    <a:pt x="1324432" y="473468"/>
                  </a:lnTo>
                  <a:lnTo>
                    <a:pt x="1330782" y="473468"/>
                  </a:lnTo>
                  <a:lnTo>
                    <a:pt x="1330782" y="479818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35423" y="1938527"/>
            <a:ext cx="1318260" cy="47244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66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采购单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75787" y="1949234"/>
            <a:ext cx="5223510" cy="450850"/>
            <a:chOff x="3075787" y="1949234"/>
            <a:chExt cx="5223510" cy="450850"/>
          </a:xfrm>
        </p:grpSpPr>
        <p:sp>
          <p:nvSpPr>
            <p:cNvPr id="15" name="object 15"/>
            <p:cNvSpPr/>
            <p:nvPr/>
          </p:nvSpPr>
          <p:spPr>
            <a:xfrm>
              <a:off x="3075787" y="1955291"/>
              <a:ext cx="5218430" cy="437515"/>
            </a:xfrm>
            <a:custGeom>
              <a:avLst/>
              <a:gdLst/>
              <a:ahLst/>
              <a:cxnLst/>
              <a:rect l="l" t="t" r="r" b="b"/>
              <a:pathLst>
                <a:path w="5218430" h="437514">
                  <a:moveTo>
                    <a:pt x="1459344" y="219710"/>
                  </a:moveTo>
                  <a:lnTo>
                    <a:pt x="1377924" y="171259"/>
                  </a:lnTo>
                  <a:lnTo>
                    <a:pt x="1376514" y="170764"/>
                  </a:lnTo>
                  <a:lnTo>
                    <a:pt x="1375029" y="170840"/>
                  </a:lnTo>
                  <a:lnTo>
                    <a:pt x="1373695" y="171475"/>
                  </a:lnTo>
                  <a:lnTo>
                    <a:pt x="1372692" y="172580"/>
                  </a:lnTo>
                  <a:lnTo>
                    <a:pt x="1372196" y="173977"/>
                  </a:lnTo>
                  <a:lnTo>
                    <a:pt x="1372273" y="175463"/>
                  </a:lnTo>
                  <a:lnTo>
                    <a:pt x="1372920" y="176809"/>
                  </a:lnTo>
                  <a:lnTo>
                    <a:pt x="1374025" y="177800"/>
                  </a:lnTo>
                  <a:lnTo>
                    <a:pt x="1437716" y="215722"/>
                  </a:lnTo>
                  <a:lnTo>
                    <a:pt x="76" y="203123"/>
                  </a:lnTo>
                  <a:lnTo>
                    <a:pt x="0" y="210743"/>
                  </a:lnTo>
                  <a:lnTo>
                    <a:pt x="1437640" y="223342"/>
                  </a:lnTo>
                  <a:lnTo>
                    <a:pt x="1373301" y="260121"/>
                  </a:lnTo>
                  <a:lnTo>
                    <a:pt x="1372184" y="261099"/>
                  </a:lnTo>
                  <a:lnTo>
                    <a:pt x="1371523" y="262420"/>
                  </a:lnTo>
                  <a:lnTo>
                    <a:pt x="1371409" y="263906"/>
                  </a:lnTo>
                  <a:lnTo>
                    <a:pt x="1371892" y="265315"/>
                  </a:lnTo>
                  <a:lnTo>
                    <a:pt x="1372857" y="266433"/>
                  </a:lnTo>
                  <a:lnTo>
                    <a:pt x="1374190" y="267106"/>
                  </a:lnTo>
                  <a:lnTo>
                    <a:pt x="1375676" y="267208"/>
                  </a:lnTo>
                  <a:lnTo>
                    <a:pt x="1377086" y="266738"/>
                  </a:lnTo>
                  <a:lnTo>
                    <a:pt x="1452791" y="223456"/>
                  </a:lnTo>
                  <a:lnTo>
                    <a:pt x="1459344" y="219710"/>
                  </a:lnTo>
                  <a:close/>
                </a:path>
                <a:path w="5218430" h="437514">
                  <a:moveTo>
                    <a:pt x="5217820" y="0"/>
                  </a:moveTo>
                  <a:lnTo>
                    <a:pt x="3783736" y="0"/>
                  </a:lnTo>
                  <a:lnTo>
                    <a:pt x="3783736" y="437388"/>
                  </a:lnTo>
                  <a:lnTo>
                    <a:pt x="5217820" y="437388"/>
                  </a:lnTo>
                  <a:lnTo>
                    <a:pt x="521782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53427" y="1949234"/>
              <a:ext cx="1445895" cy="450850"/>
            </a:xfrm>
            <a:custGeom>
              <a:avLst/>
              <a:gdLst/>
              <a:ahLst/>
              <a:cxnLst/>
              <a:rect l="l" t="t" r="r" b="b"/>
              <a:pathLst>
                <a:path w="1445895" h="450850">
                  <a:moveTo>
                    <a:pt x="1445856" y="450481"/>
                  </a:moveTo>
                  <a:lnTo>
                    <a:pt x="0" y="450481"/>
                  </a:lnTo>
                  <a:lnTo>
                    <a:pt x="0" y="0"/>
                  </a:lnTo>
                  <a:lnTo>
                    <a:pt x="1445856" y="0"/>
                  </a:lnTo>
                  <a:lnTo>
                    <a:pt x="1445856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37781"/>
                  </a:lnTo>
                  <a:lnTo>
                    <a:pt x="6350" y="437781"/>
                  </a:lnTo>
                  <a:lnTo>
                    <a:pt x="12700" y="444131"/>
                  </a:lnTo>
                  <a:lnTo>
                    <a:pt x="1445856" y="444131"/>
                  </a:lnTo>
                  <a:lnTo>
                    <a:pt x="1445856" y="450481"/>
                  </a:lnTo>
                  <a:close/>
                </a:path>
                <a:path w="1445895" h="45085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445895" h="450850">
                  <a:moveTo>
                    <a:pt x="1433156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433156" y="6350"/>
                  </a:lnTo>
                  <a:lnTo>
                    <a:pt x="1433156" y="12700"/>
                  </a:lnTo>
                  <a:close/>
                </a:path>
                <a:path w="1445895" h="450850">
                  <a:moveTo>
                    <a:pt x="1433156" y="444131"/>
                  </a:moveTo>
                  <a:lnTo>
                    <a:pt x="1433156" y="6350"/>
                  </a:lnTo>
                  <a:lnTo>
                    <a:pt x="1439506" y="12700"/>
                  </a:lnTo>
                  <a:lnTo>
                    <a:pt x="1445856" y="12700"/>
                  </a:lnTo>
                  <a:lnTo>
                    <a:pt x="1445856" y="437781"/>
                  </a:lnTo>
                  <a:lnTo>
                    <a:pt x="1439506" y="437781"/>
                  </a:lnTo>
                  <a:lnTo>
                    <a:pt x="1433156" y="444131"/>
                  </a:lnTo>
                  <a:close/>
                </a:path>
                <a:path w="1445895" h="450850">
                  <a:moveTo>
                    <a:pt x="1445856" y="12700"/>
                  </a:moveTo>
                  <a:lnTo>
                    <a:pt x="1439506" y="12700"/>
                  </a:lnTo>
                  <a:lnTo>
                    <a:pt x="1433156" y="6350"/>
                  </a:lnTo>
                  <a:lnTo>
                    <a:pt x="1445856" y="6350"/>
                  </a:lnTo>
                  <a:lnTo>
                    <a:pt x="1445856" y="12700"/>
                  </a:lnTo>
                  <a:close/>
                </a:path>
                <a:path w="1445895" h="450850">
                  <a:moveTo>
                    <a:pt x="12700" y="444131"/>
                  </a:moveTo>
                  <a:lnTo>
                    <a:pt x="6350" y="437781"/>
                  </a:lnTo>
                  <a:lnTo>
                    <a:pt x="12700" y="437781"/>
                  </a:lnTo>
                  <a:lnTo>
                    <a:pt x="12700" y="444131"/>
                  </a:lnTo>
                  <a:close/>
                </a:path>
                <a:path w="1445895" h="450850">
                  <a:moveTo>
                    <a:pt x="1433156" y="444131"/>
                  </a:moveTo>
                  <a:lnTo>
                    <a:pt x="12700" y="444131"/>
                  </a:lnTo>
                  <a:lnTo>
                    <a:pt x="12700" y="437781"/>
                  </a:lnTo>
                  <a:lnTo>
                    <a:pt x="1433156" y="437781"/>
                  </a:lnTo>
                  <a:lnTo>
                    <a:pt x="1433156" y="444131"/>
                  </a:lnTo>
                  <a:close/>
                </a:path>
                <a:path w="1445895" h="450850">
                  <a:moveTo>
                    <a:pt x="1445856" y="444131"/>
                  </a:moveTo>
                  <a:lnTo>
                    <a:pt x="1433156" y="444131"/>
                  </a:lnTo>
                  <a:lnTo>
                    <a:pt x="1439506" y="437781"/>
                  </a:lnTo>
                  <a:lnTo>
                    <a:pt x="1445856" y="437781"/>
                  </a:lnTo>
                  <a:lnTo>
                    <a:pt x="1445856" y="444131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81806" y="1776450"/>
            <a:ext cx="737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人工合</a:t>
            </a:r>
            <a:r>
              <a:rPr sz="1400" spc="5" dirty="0">
                <a:latin typeface="UKIJ CJK"/>
                <a:cs typeface="UKIJ CJK"/>
              </a:rPr>
              <a:t>并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91179" y="2286660"/>
            <a:ext cx="10928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系统定时合</a:t>
            </a:r>
            <a:r>
              <a:rPr sz="1400" spc="5" dirty="0">
                <a:latin typeface="UKIJ CJK"/>
                <a:cs typeface="UKIJ CJK"/>
              </a:rPr>
              <a:t>并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59523" y="1955292"/>
            <a:ext cx="1434465" cy="43751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59079">
              <a:lnSpc>
                <a:spcPct val="100000"/>
              </a:lnSpc>
              <a:spcBef>
                <a:spcPts val="525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采购人员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53201" y="2126284"/>
            <a:ext cx="1007110" cy="96520"/>
          </a:xfrm>
          <a:custGeom>
            <a:avLst/>
            <a:gdLst/>
            <a:ahLst/>
            <a:cxnLst/>
            <a:rect l="l" t="t" r="r" b="b"/>
            <a:pathLst>
              <a:path w="1007109" h="96519">
                <a:moveTo>
                  <a:pt x="923366" y="96456"/>
                </a:moveTo>
                <a:lnTo>
                  <a:pt x="921880" y="96367"/>
                </a:lnTo>
                <a:lnTo>
                  <a:pt x="920534" y="95719"/>
                </a:lnTo>
                <a:lnTo>
                  <a:pt x="919556" y="94602"/>
                </a:lnTo>
                <a:lnTo>
                  <a:pt x="919073" y="93192"/>
                </a:lnTo>
                <a:lnTo>
                  <a:pt x="919162" y="91706"/>
                </a:lnTo>
                <a:lnTo>
                  <a:pt x="919810" y="90373"/>
                </a:lnTo>
                <a:lnTo>
                  <a:pt x="920927" y="89395"/>
                </a:lnTo>
                <a:lnTo>
                  <a:pt x="984937" y="52001"/>
                </a:lnTo>
                <a:lnTo>
                  <a:pt x="999020" y="51993"/>
                </a:lnTo>
                <a:lnTo>
                  <a:pt x="999020" y="44386"/>
                </a:lnTo>
                <a:lnTo>
                  <a:pt x="984917" y="44386"/>
                </a:lnTo>
                <a:lnTo>
                  <a:pt x="920877" y="7073"/>
                </a:lnTo>
                <a:lnTo>
                  <a:pt x="919772" y="6083"/>
                </a:lnTo>
                <a:lnTo>
                  <a:pt x="919111" y="4749"/>
                </a:lnTo>
                <a:lnTo>
                  <a:pt x="919022" y="3263"/>
                </a:lnTo>
                <a:lnTo>
                  <a:pt x="919505" y="1866"/>
                </a:lnTo>
                <a:lnTo>
                  <a:pt x="920495" y="749"/>
                </a:lnTo>
                <a:lnTo>
                  <a:pt x="921829" y="101"/>
                </a:lnTo>
                <a:lnTo>
                  <a:pt x="923315" y="0"/>
                </a:lnTo>
                <a:lnTo>
                  <a:pt x="924712" y="482"/>
                </a:lnTo>
                <a:lnTo>
                  <a:pt x="1000059" y="44386"/>
                </a:lnTo>
                <a:lnTo>
                  <a:pt x="999020" y="44386"/>
                </a:lnTo>
                <a:lnTo>
                  <a:pt x="1000072" y="44393"/>
                </a:lnTo>
                <a:lnTo>
                  <a:pt x="1006576" y="48183"/>
                </a:lnTo>
                <a:lnTo>
                  <a:pt x="924763" y="95973"/>
                </a:lnTo>
                <a:lnTo>
                  <a:pt x="923366" y="96456"/>
                </a:lnTo>
                <a:close/>
              </a:path>
              <a:path w="1007109" h="96519">
                <a:moveTo>
                  <a:pt x="991453" y="48194"/>
                </a:moveTo>
                <a:lnTo>
                  <a:pt x="984930" y="44393"/>
                </a:lnTo>
                <a:lnTo>
                  <a:pt x="999020" y="44386"/>
                </a:lnTo>
                <a:lnTo>
                  <a:pt x="999020" y="44894"/>
                </a:lnTo>
                <a:lnTo>
                  <a:pt x="997080" y="44907"/>
                </a:lnTo>
                <a:lnTo>
                  <a:pt x="991453" y="48194"/>
                </a:lnTo>
                <a:close/>
              </a:path>
              <a:path w="1007109" h="96519">
                <a:moveTo>
                  <a:pt x="12" y="52527"/>
                </a:moveTo>
                <a:lnTo>
                  <a:pt x="0" y="44907"/>
                </a:lnTo>
                <a:lnTo>
                  <a:pt x="984930" y="44393"/>
                </a:lnTo>
                <a:lnTo>
                  <a:pt x="991453" y="48194"/>
                </a:lnTo>
                <a:lnTo>
                  <a:pt x="984937" y="52001"/>
                </a:lnTo>
                <a:lnTo>
                  <a:pt x="12" y="52527"/>
                </a:lnTo>
                <a:close/>
              </a:path>
              <a:path w="1007109" h="96519">
                <a:moveTo>
                  <a:pt x="997102" y="51485"/>
                </a:moveTo>
                <a:lnTo>
                  <a:pt x="991453" y="48194"/>
                </a:lnTo>
                <a:lnTo>
                  <a:pt x="997102" y="44894"/>
                </a:lnTo>
                <a:lnTo>
                  <a:pt x="997102" y="51485"/>
                </a:lnTo>
                <a:close/>
              </a:path>
              <a:path w="1007109" h="96519">
                <a:moveTo>
                  <a:pt x="999020" y="51485"/>
                </a:moveTo>
                <a:lnTo>
                  <a:pt x="997102" y="51485"/>
                </a:lnTo>
                <a:lnTo>
                  <a:pt x="997102" y="44894"/>
                </a:lnTo>
                <a:lnTo>
                  <a:pt x="999020" y="44894"/>
                </a:lnTo>
                <a:lnTo>
                  <a:pt x="999020" y="51485"/>
                </a:lnTo>
                <a:close/>
              </a:path>
              <a:path w="1007109" h="96519">
                <a:moveTo>
                  <a:pt x="984937" y="52001"/>
                </a:moveTo>
                <a:lnTo>
                  <a:pt x="991453" y="48194"/>
                </a:lnTo>
                <a:lnTo>
                  <a:pt x="997102" y="51485"/>
                </a:lnTo>
                <a:lnTo>
                  <a:pt x="999020" y="51485"/>
                </a:lnTo>
                <a:lnTo>
                  <a:pt x="999020" y="51993"/>
                </a:lnTo>
                <a:lnTo>
                  <a:pt x="984937" y="5200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12103" y="1919071"/>
            <a:ext cx="25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分 配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837743" y="3145408"/>
            <a:ext cx="1485265" cy="415925"/>
            <a:chOff x="6837743" y="3145408"/>
            <a:chExt cx="1485265" cy="415925"/>
          </a:xfrm>
        </p:grpSpPr>
        <p:sp>
          <p:nvSpPr>
            <p:cNvPr id="23" name="object 23"/>
            <p:cNvSpPr/>
            <p:nvPr/>
          </p:nvSpPr>
          <p:spPr>
            <a:xfrm>
              <a:off x="6844284" y="3151631"/>
              <a:ext cx="1472565" cy="402590"/>
            </a:xfrm>
            <a:custGeom>
              <a:avLst/>
              <a:gdLst/>
              <a:ahLst/>
              <a:cxnLst/>
              <a:rect l="l" t="t" r="r" b="b"/>
              <a:pathLst>
                <a:path w="1472565" h="402589">
                  <a:moveTo>
                    <a:pt x="1472183" y="402335"/>
                  </a:moveTo>
                  <a:lnTo>
                    <a:pt x="0" y="402335"/>
                  </a:lnTo>
                  <a:lnTo>
                    <a:pt x="0" y="0"/>
                  </a:lnTo>
                  <a:lnTo>
                    <a:pt x="1472183" y="0"/>
                  </a:lnTo>
                  <a:lnTo>
                    <a:pt x="1472183" y="402335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37743" y="3145408"/>
              <a:ext cx="1485265" cy="415925"/>
            </a:xfrm>
            <a:custGeom>
              <a:avLst/>
              <a:gdLst/>
              <a:ahLst/>
              <a:cxnLst/>
              <a:rect l="l" t="t" r="r" b="b"/>
              <a:pathLst>
                <a:path w="1485265" h="415925">
                  <a:moveTo>
                    <a:pt x="1484782" y="415340"/>
                  </a:moveTo>
                  <a:lnTo>
                    <a:pt x="0" y="415340"/>
                  </a:lnTo>
                  <a:lnTo>
                    <a:pt x="0" y="0"/>
                  </a:lnTo>
                  <a:lnTo>
                    <a:pt x="1484782" y="0"/>
                  </a:lnTo>
                  <a:lnTo>
                    <a:pt x="148478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02640"/>
                  </a:lnTo>
                  <a:lnTo>
                    <a:pt x="6350" y="402640"/>
                  </a:lnTo>
                  <a:lnTo>
                    <a:pt x="12700" y="408990"/>
                  </a:lnTo>
                  <a:lnTo>
                    <a:pt x="1484782" y="408990"/>
                  </a:lnTo>
                  <a:lnTo>
                    <a:pt x="1484782" y="415340"/>
                  </a:lnTo>
                  <a:close/>
                </a:path>
                <a:path w="1485265" h="41592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485265" h="415925">
                  <a:moveTo>
                    <a:pt x="147208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472082" y="6350"/>
                  </a:lnTo>
                  <a:lnTo>
                    <a:pt x="1472082" y="12700"/>
                  </a:lnTo>
                  <a:close/>
                </a:path>
                <a:path w="1485265" h="415925">
                  <a:moveTo>
                    <a:pt x="1472082" y="408990"/>
                  </a:moveTo>
                  <a:lnTo>
                    <a:pt x="1472082" y="6350"/>
                  </a:lnTo>
                  <a:lnTo>
                    <a:pt x="1478432" y="12700"/>
                  </a:lnTo>
                  <a:lnTo>
                    <a:pt x="1484782" y="12700"/>
                  </a:lnTo>
                  <a:lnTo>
                    <a:pt x="1484782" y="402640"/>
                  </a:lnTo>
                  <a:lnTo>
                    <a:pt x="1478432" y="402640"/>
                  </a:lnTo>
                  <a:lnTo>
                    <a:pt x="1472082" y="408990"/>
                  </a:lnTo>
                  <a:close/>
                </a:path>
                <a:path w="1485265" h="415925">
                  <a:moveTo>
                    <a:pt x="1484782" y="12700"/>
                  </a:moveTo>
                  <a:lnTo>
                    <a:pt x="1478432" y="12700"/>
                  </a:lnTo>
                  <a:lnTo>
                    <a:pt x="1472082" y="6350"/>
                  </a:lnTo>
                  <a:lnTo>
                    <a:pt x="1484782" y="6350"/>
                  </a:lnTo>
                  <a:lnTo>
                    <a:pt x="1484782" y="12700"/>
                  </a:lnTo>
                  <a:close/>
                </a:path>
                <a:path w="1485265" h="415925">
                  <a:moveTo>
                    <a:pt x="12700" y="408990"/>
                  </a:moveTo>
                  <a:lnTo>
                    <a:pt x="6350" y="402640"/>
                  </a:lnTo>
                  <a:lnTo>
                    <a:pt x="12700" y="402640"/>
                  </a:lnTo>
                  <a:lnTo>
                    <a:pt x="12700" y="408990"/>
                  </a:lnTo>
                  <a:close/>
                </a:path>
                <a:path w="1485265" h="415925">
                  <a:moveTo>
                    <a:pt x="1472082" y="408990"/>
                  </a:moveTo>
                  <a:lnTo>
                    <a:pt x="12700" y="408990"/>
                  </a:lnTo>
                  <a:lnTo>
                    <a:pt x="12700" y="402640"/>
                  </a:lnTo>
                  <a:lnTo>
                    <a:pt x="1472082" y="402640"/>
                  </a:lnTo>
                  <a:lnTo>
                    <a:pt x="1472082" y="408990"/>
                  </a:lnTo>
                  <a:close/>
                </a:path>
                <a:path w="1485265" h="415925">
                  <a:moveTo>
                    <a:pt x="1484782" y="408990"/>
                  </a:moveTo>
                  <a:lnTo>
                    <a:pt x="1472082" y="408990"/>
                  </a:lnTo>
                  <a:lnTo>
                    <a:pt x="1478432" y="402640"/>
                  </a:lnTo>
                  <a:lnTo>
                    <a:pt x="1484782" y="402640"/>
                  </a:lnTo>
                  <a:lnTo>
                    <a:pt x="1484782" y="408990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844283" y="3151632"/>
            <a:ext cx="1472565" cy="4025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39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采购单入库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531760" y="2393340"/>
            <a:ext cx="96520" cy="758825"/>
          </a:xfrm>
          <a:custGeom>
            <a:avLst/>
            <a:gdLst/>
            <a:ahLst/>
            <a:cxnLst/>
            <a:rect l="l" t="t" r="r" b="b"/>
            <a:pathLst>
              <a:path w="96520" h="758825">
                <a:moveTo>
                  <a:pt x="48586" y="743299"/>
                </a:moveTo>
                <a:lnTo>
                  <a:pt x="44742" y="736790"/>
                </a:lnTo>
                <a:lnTo>
                  <a:pt x="40792" y="38"/>
                </a:lnTo>
                <a:lnTo>
                  <a:pt x="48412" y="0"/>
                </a:lnTo>
                <a:lnTo>
                  <a:pt x="52362" y="736744"/>
                </a:lnTo>
                <a:lnTo>
                  <a:pt x="48586" y="743299"/>
                </a:lnTo>
                <a:close/>
              </a:path>
              <a:path w="96520" h="758825">
                <a:moveTo>
                  <a:pt x="53006" y="750887"/>
                </a:moveTo>
                <a:lnTo>
                  <a:pt x="44818" y="750887"/>
                </a:lnTo>
                <a:lnTo>
                  <a:pt x="52438" y="750836"/>
                </a:lnTo>
                <a:lnTo>
                  <a:pt x="52362" y="736744"/>
                </a:lnTo>
                <a:lnTo>
                  <a:pt x="89369" y="672515"/>
                </a:lnTo>
                <a:lnTo>
                  <a:pt x="90347" y="671398"/>
                </a:lnTo>
                <a:lnTo>
                  <a:pt x="91681" y="670750"/>
                </a:lnTo>
                <a:lnTo>
                  <a:pt x="93167" y="670648"/>
                </a:lnTo>
                <a:lnTo>
                  <a:pt x="94564" y="671118"/>
                </a:lnTo>
                <a:lnTo>
                  <a:pt x="95681" y="672096"/>
                </a:lnTo>
                <a:lnTo>
                  <a:pt x="96342" y="673430"/>
                </a:lnTo>
                <a:lnTo>
                  <a:pt x="96443" y="674916"/>
                </a:lnTo>
                <a:lnTo>
                  <a:pt x="95973" y="676325"/>
                </a:lnTo>
                <a:lnTo>
                  <a:pt x="53006" y="750887"/>
                </a:lnTo>
                <a:close/>
              </a:path>
              <a:path w="96520" h="758825">
                <a:moveTo>
                  <a:pt x="48666" y="758418"/>
                </a:moveTo>
                <a:lnTo>
                  <a:pt x="482" y="676833"/>
                </a:lnTo>
                <a:lnTo>
                  <a:pt x="0" y="675436"/>
                </a:lnTo>
                <a:lnTo>
                  <a:pt x="76" y="673950"/>
                </a:lnTo>
                <a:lnTo>
                  <a:pt x="723" y="672604"/>
                </a:lnTo>
                <a:lnTo>
                  <a:pt x="1828" y="671614"/>
                </a:lnTo>
                <a:lnTo>
                  <a:pt x="3238" y="671131"/>
                </a:lnTo>
                <a:lnTo>
                  <a:pt x="4724" y="671207"/>
                </a:lnTo>
                <a:lnTo>
                  <a:pt x="6057" y="671855"/>
                </a:lnTo>
                <a:lnTo>
                  <a:pt x="7048" y="672960"/>
                </a:lnTo>
                <a:lnTo>
                  <a:pt x="44715" y="736744"/>
                </a:lnTo>
                <a:lnTo>
                  <a:pt x="44818" y="750887"/>
                </a:lnTo>
                <a:lnTo>
                  <a:pt x="53006" y="750887"/>
                </a:lnTo>
                <a:lnTo>
                  <a:pt x="48666" y="758418"/>
                </a:lnTo>
                <a:close/>
              </a:path>
              <a:path w="96520" h="758825">
                <a:moveTo>
                  <a:pt x="52428" y="748957"/>
                </a:moveTo>
                <a:lnTo>
                  <a:pt x="45326" y="748957"/>
                </a:lnTo>
                <a:lnTo>
                  <a:pt x="51904" y="748919"/>
                </a:lnTo>
                <a:lnTo>
                  <a:pt x="48586" y="743299"/>
                </a:lnTo>
                <a:lnTo>
                  <a:pt x="52362" y="736744"/>
                </a:lnTo>
                <a:lnTo>
                  <a:pt x="52428" y="748957"/>
                </a:lnTo>
                <a:close/>
              </a:path>
              <a:path w="96520" h="758825">
                <a:moveTo>
                  <a:pt x="44818" y="750887"/>
                </a:moveTo>
                <a:lnTo>
                  <a:pt x="44742" y="736790"/>
                </a:lnTo>
                <a:lnTo>
                  <a:pt x="48586" y="743299"/>
                </a:lnTo>
                <a:lnTo>
                  <a:pt x="45326" y="748957"/>
                </a:lnTo>
                <a:lnTo>
                  <a:pt x="52428" y="748957"/>
                </a:lnTo>
                <a:lnTo>
                  <a:pt x="52438" y="750836"/>
                </a:lnTo>
                <a:lnTo>
                  <a:pt x="44818" y="750887"/>
                </a:lnTo>
                <a:close/>
              </a:path>
              <a:path w="96520" h="758825">
                <a:moveTo>
                  <a:pt x="45326" y="748957"/>
                </a:moveTo>
                <a:lnTo>
                  <a:pt x="48586" y="743299"/>
                </a:lnTo>
                <a:lnTo>
                  <a:pt x="51904" y="748919"/>
                </a:lnTo>
                <a:lnTo>
                  <a:pt x="45326" y="74895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550888" y="2646057"/>
            <a:ext cx="231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通知供应商或自主采购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833679" y="4038562"/>
            <a:ext cx="1485265" cy="415925"/>
            <a:chOff x="6833679" y="4038562"/>
            <a:chExt cx="1485265" cy="415925"/>
          </a:xfrm>
        </p:grpSpPr>
        <p:sp>
          <p:nvSpPr>
            <p:cNvPr id="29" name="object 29"/>
            <p:cNvSpPr/>
            <p:nvPr/>
          </p:nvSpPr>
          <p:spPr>
            <a:xfrm>
              <a:off x="6839712" y="4044696"/>
              <a:ext cx="1472565" cy="402590"/>
            </a:xfrm>
            <a:custGeom>
              <a:avLst/>
              <a:gdLst/>
              <a:ahLst/>
              <a:cxnLst/>
              <a:rect l="l" t="t" r="r" b="b"/>
              <a:pathLst>
                <a:path w="1472565" h="402589">
                  <a:moveTo>
                    <a:pt x="1472183" y="402336"/>
                  </a:moveTo>
                  <a:lnTo>
                    <a:pt x="0" y="402336"/>
                  </a:lnTo>
                  <a:lnTo>
                    <a:pt x="0" y="0"/>
                  </a:lnTo>
                  <a:lnTo>
                    <a:pt x="1472183" y="0"/>
                  </a:lnTo>
                  <a:lnTo>
                    <a:pt x="1472183" y="40233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33679" y="4038562"/>
              <a:ext cx="1485265" cy="415925"/>
            </a:xfrm>
            <a:custGeom>
              <a:avLst/>
              <a:gdLst/>
              <a:ahLst/>
              <a:cxnLst/>
              <a:rect l="l" t="t" r="r" b="b"/>
              <a:pathLst>
                <a:path w="1485265" h="415925">
                  <a:moveTo>
                    <a:pt x="1484782" y="415328"/>
                  </a:moveTo>
                  <a:lnTo>
                    <a:pt x="0" y="415328"/>
                  </a:lnTo>
                  <a:lnTo>
                    <a:pt x="0" y="0"/>
                  </a:lnTo>
                  <a:lnTo>
                    <a:pt x="1484782" y="0"/>
                  </a:lnTo>
                  <a:lnTo>
                    <a:pt x="148478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02628"/>
                  </a:lnTo>
                  <a:lnTo>
                    <a:pt x="6350" y="402628"/>
                  </a:lnTo>
                  <a:lnTo>
                    <a:pt x="12700" y="408978"/>
                  </a:lnTo>
                  <a:lnTo>
                    <a:pt x="1484782" y="408978"/>
                  </a:lnTo>
                  <a:lnTo>
                    <a:pt x="1484782" y="415328"/>
                  </a:lnTo>
                  <a:close/>
                </a:path>
                <a:path w="1485265" h="41592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485265" h="415925">
                  <a:moveTo>
                    <a:pt x="147208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472082" y="6350"/>
                  </a:lnTo>
                  <a:lnTo>
                    <a:pt x="1472082" y="12700"/>
                  </a:lnTo>
                  <a:close/>
                </a:path>
                <a:path w="1485265" h="415925">
                  <a:moveTo>
                    <a:pt x="1472082" y="408978"/>
                  </a:moveTo>
                  <a:lnTo>
                    <a:pt x="1472082" y="6350"/>
                  </a:lnTo>
                  <a:lnTo>
                    <a:pt x="1478432" y="12700"/>
                  </a:lnTo>
                  <a:lnTo>
                    <a:pt x="1484782" y="12700"/>
                  </a:lnTo>
                  <a:lnTo>
                    <a:pt x="1484782" y="402628"/>
                  </a:lnTo>
                  <a:lnTo>
                    <a:pt x="1478432" y="402628"/>
                  </a:lnTo>
                  <a:lnTo>
                    <a:pt x="1472082" y="408978"/>
                  </a:lnTo>
                  <a:close/>
                </a:path>
                <a:path w="1485265" h="415925">
                  <a:moveTo>
                    <a:pt x="1484782" y="12700"/>
                  </a:moveTo>
                  <a:lnTo>
                    <a:pt x="1478432" y="12700"/>
                  </a:lnTo>
                  <a:lnTo>
                    <a:pt x="1472082" y="6350"/>
                  </a:lnTo>
                  <a:lnTo>
                    <a:pt x="1484782" y="6350"/>
                  </a:lnTo>
                  <a:lnTo>
                    <a:pt x="1484782" y="12700"/>
                  </a:lnTo>
                  <a:close/>
                </a:path>
                <a:path w="1485265" h="415925">
                  <a:moveTo>
                    <a:pt x="12700" y="408978"/>
                  </a:moveTo>
                  <a:lnTo>
                    <a:pt x="6350" y="402628"/>
                  </a:lnTo>
                  <a:lnTo>
                    <a:pt x="12700" y="402628"/>
                  </a:lnTo>
                  <a:lnTo>
                    <a:pt x="12700" y="408978"/>
                  </a:lnTo>
                  <a:close/>
                </a:path>
                <a:path w="1485265" h="415925">
                  <a:moveTo>
                    <a:pt x="1472082" y="408978"/>
                  </a:moveTo>
                  <a:lnTo>
                    <a:pt x="12700" y="408978"/>
                  </a:lnTo>
                  <a:lnTo>
                    <a:pt x="12700" y="402628"/>
                  </a:lnTo>
                  <a:lnTo>
                    <a:pt x="1472082" y="402628"/>
                  </a:lnTo>
                  <a:lnTo>
                    <a:pt x="1472082" y="408978"/>
                  </a:lnTo>
                  <a:close/>
                </a:path>
                <a:path w="1485265" h="415925">
                  <a:moveTo>
                    <a:pt x="1484782" y="408978"/>
                  </a:moveTo>
                  <a:lnTo>
                    <a:pt x="1472082" y="408978"/>
                  </a:lnTo>
                  <a:lnTo>
                    <a:pt x="1478432" y="402628"/>
                  </a:lnTo>
                  <a:lnTo>
                    <a:pt x="1484782" y="402628"/>
                  </a:lnTo>
                  <a:lnTo>
                    <a:pt x="1484782" y="408978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839711" y="4044696"/>
            <a:ext cx="1472565" cy="4025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39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添加库存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528826" y="3554361"/>
            <a:ext cx="96520" cy="490855"/>
          </a:xfrm>
          <a:custGeom>
            <a:avLst/>
            <a:gdLst/>
            <a:ahLst/>
            <a:cxnLst/>
            <a:rect l="l" t="t" r="r" b="b"/>
            <a:pathLst>
              <a:path w="96520" h="490854">
                <a:moveTo>
                  <a:pt x="47659" y="475423"/>
                </a:moveTo>
                <a:lnTo>
                  <a:pt x="43906" y="468864"/>
                </a:lnTo>
                <a:lnTo>
                  <a:pt x="47790" y="0"/>
                </a:lnTo>
                <a:lnTo>
                  <a:pt x="55410" y="63"/>
                </a:lnTo>
                <a:lnTo>
                  <a:pt x="51526" y="468918"/>
                </a:lnTo>
                <a:lnTo>
                  <a:pt x="47659" y="475423"/>
                </a:lnTo>
                <a:close/>
              </a:path>
              <a:path w="96520" h="490854">
                <a:moveTo>
                  <a:pt x="47536" y="490550"/>
                </a:moveTo>
                <a:lnTo>
                  <a:pt x="469" y="408305"/>
                </a:lnTo>
                <a:lnTo>
                  <a:pt x="0" y="406895"/>
                </a:lnTo>
                <a:lnTo>
                  <a:pt x="101" y="405422"/>
                </a:lnTo>
                <a:lnTo>
                  <a:pt x="761" y="404088"/>
                </a:lnTo>
                <a:lnTo>
                  <a:pt x="1879" y="403110"/>
                </a:lnTo>
                <a:lnTo>
                  <a:pt x="3289" y="402640"/>
                </a:lnTo>
                <a:lnTo>
                  <a:pt x="4775" y="402742"/>
                </a:lnTo>
                <a:lnTo>
                  <a:pt x="6083" y="403390"/>
                </a:lnTo>
                <a:lnTo>
                  <a:pt x="7086" y="404520"/>
                </a:lnTo>
                <a:lnTo>
                  <a:pt x="43906" y="468864"/>
                </a:lnTo>
                <a:lnTo>
                  <a:pt x="43789" y="482955"/>
                </a:lnTo>
                <a:lnTo>
                  <a:pt x="52012" y="483019"/>
                </a:lnTo>
                <a:lnTo>
                  <a:pt x="47536" y="490550"/>
                </a:lnTo>
                <a:close/>
              </a:path>
              <a:path w="96520" h="490854">
                <a:moveTo>
                  <a:pt x="52012" y="483019"/>
                </a:moveTo>
                <a:lnTo>
                  <a:pt x="51409" y="483019"/>
                </a:lnTo>
                <a:lnTo>
                  <a:pt x="51472" y="475423"/>
                </a:lnTo>
                <a:lnTo>
                  <a:pt x="89395" y="405206"/>
                </a:lnTo>
                <a:lnTo>
                  <a:pt x="93217" y="403390"/>
                </a:lnTo>
                <a:lnTo>
                  <a:pt x="94627" y="403885"/>
                </a:lnTo>
                <a:lnTo>
                  <a:pt x="95732" y="404875"/>
                </a:lnTo>
                <a:lnTo>
                  <a:pt x="96367" y="406222"/>
                </a:lnTo>
                <a:lnTo>
                  <a:pt x="96443" y="407695"/>
                </a:lnTo>
                <a:lnTo>
                  <a:pt x="95948" y="409105"/>
                </a:lnTo>
                <a:lnTo>
                  <a:pt x="52012" y="483019"/>
                </a:lnTo>
                <a:close/>
              </a:path>
              <a:path w="96520" h="490854">
                <a:moveTo>
                  <a:pt x="51409" y="483019"/>
                </a:moveTo>
                <a:lnTo>
                  <a:pt x="43789" y="482955"/>
                </a:lnTo>
                <a:lnTo>
                  <a:pt x="43906" y="468864"/>
                </a:lnTo>
                <a:lnTo>
                  <a:pt x="47659" y="475423"/>
                </a:lnTo>
                <a:lnTo>
                  <a:pt x="44323" y="481037"/>
                </a:lnTo>
                <a:lnTo>
                  <a:pt x="51425" y="481088"/>
                </a:lnTo>
                <a:lnTo>
                  <a:pt x="51409" y="483019"/>
                </a:lnTo>
                <a:close/>
              </a:path>
              <a:path w="96520" h="490854">
                <a:moveTo>
                  <a:pt x="51425" y="481088"/>
                </a:moveTo>
                <a:lnTo>
                  <a:pt x="50901" y="481088"/>
                </a:lnTo>
                <a:lnTo>
                  <a:pt x="47659" y="475423"/>
                </a:lnTo>
                <a:lnTo>
                  <a:pt x="51526" y="468918"/>
                </a:lnTo>
                <a:lnTo>
                  <a:pt x="51425" y="481088"/>
                </a:lnTo>
                <a:close/>
              </a:path>
              <a:path w="96520" h="490854">
                <a:moveTo>
                  <a:pt x="50901" y="481088"/>
                </a:moveTo>
                <a:lnTo>
                  <a:pt x="44323" y="481037"/>
                </a:lnTo>
                <a:lnTo>
                  <a:pt x="47659" y="475423"/>
                </a:lnTo>
                <a:lnTo>
                  <a:pt x="50901" y="48108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6275" y="31013"/>
            <a:ext cx="2058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分布式基础篇总</a:t>
            </a:r>
            <a:r>
              <a:rPr sz="2000" spc="5" dirty="0"/>
              <a:t>结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03200" y="1024255"/>
            <a:ext cx="8150859" cy="31083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184150" algn="l"/>
              </a:tabLst>
            </a:pPr>
            <a:r>
              <a:rPr sz="1800" b="1" spc="-5" dirty="0">
                <a:latin typeface="Arial"/>
                <a:cs typeface="Arial"/>
              </a:rPr>
              <a:t>1</a:t>
            </a:r>
            <a:r>
              <a:rPr sz="1800" b="0" dirty="0">
                <a:latin typeface="Noto Sans CJK JP Medium"/>
                <a:cs typeface="Noto Sans CJK JP Medium"/>
              </a:rPr>
              <a:t>、分布式基础概念</a:t>
            </a:r>
            <a:endParaRPr sz="1800">
              <a:latin typeface="Noto Sans CJK JP Medium"/>
              <a:cs typeface="Noto Sans CJK JP Medium"/>
            </a:endParaRPr>
          </a:p>
          <a:p>
            <a:pPr marL="527050" lvl="1" indent="-17145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7050" algn="l"/>
              </a:tabLst>
            </a:pPr>
            <a:r>
              <a:rPr sz="1800" dirty="0">
                <a:latin typeface="UKIJ CJK"/>
                <a:cs typeface="UKIJ CJK"/>
              </a:rPr>
              <a:t>微服务、注册中心、配置中心、远程调用、</a:t>
            </a:r>
            <a:r>
              <a:rPr sz="1800" spc="-5" dirty="0">
                <a:latin typeface="Arial"/>
                <a:cs typeface="Arial"/>
              </a:rPr>
              <a:t>Feign</a:t>
            </a:r>
            <a:r>
              <a:rPr sz="1800" dirty="0">
                <a:latin typeface="UKIJ CJK"/>
                <a:cs typeface="UKIJ CJK"/>
              </a:rPr>
              <a:t>、网关</a:t>
            </a:r>
            <a:endParaRPr sz="1800">
              <a:latin typeface="UKIJ CJK"/>
              <a:cs typeface="UKIJ CJK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sz="1800" b="1" spc="-5" dirty="0">
                <a:latin typeface="Arial"/>
                <a:cs typeface="Arial"/>
              </a:rPr>
              <a:t>2</a:t>
            </a:r>
            <a:r>
              <a:rPr sz="1800" b="0" dirty="0">
                <a:latin typeface="Noto Sans CJK JP Medium"/>
                <a:cs typeface="Noto Sans CJK JP Medium"/>
              </a:rPr>
              <a:t>、基础开发</a:t>
            </a:r>
            <a:endParaRPr sz="1800">
              <a:latin typeface="Noto Sans CJK JP Medium"/>
              <a:cs typeface="Noto Sans CJK JP Medium"/>
            </a:endParaRPr>
          </a:p>
          <a:p>
            <a:pPr marL="527050" lvl="1" indent="-171450">
              <a:lnSpc>
                <a:spcPct val="100000"/>
              </a:lnSpc>
              <a:spcBef>
                <a:spcPts val="155"/>
              </a:spcBef>
              <a:buChar char="•"/>
              <a:tabLst>
                <a:tab pos="527050" algn="l"/>
              </a:tabLst>
            </a:pPr>
            <a:r>
              <a:rPr sz="1800" spc="-5" dirty="0">
                <a:latin typeface="Arial"/>
                <a:cs typeface="Arial"/>
              </a:rPr>
              <a:t>SpringBoot2.0</a:t>
            </a:r>
            <a:r>
              <a:rPr sz="1800" dirty="0">
                <a:latin typeface="UKIJ CJK"/>
                <a:cs typeface="UKIJ CJK"/>
              </a:rPr>
              <a:t>、</a:t>
            </a:r>
            <a:r>
              <a:rPr sz="1800" spc="-5" dirty="0">
                <a:latin typeface="Arial"/>
                <a:cs typeface="Arial"/>
              </a:rPr>
              <a:t>SpringCloud</a:t>
            </a:r>
            <a:r>
              <a:rPr sz="1800" dirty="0">
                <a:latin typeface="UKIJ CJK"/>
                <a:cs typeface="UKIJ CJK"/>
              </a:rPr>
              <a:t>、</a:t>
            </a:r>
            <a:r>
              <a:rPr sz="1800" spc="-5" dirty="0">
                <a:latin typeface="Arial"/>
                <a:cs typeface="Arial"/>
              </a:rPr>
              <a:t>Mybatis-Plus</a:t>
            </a:r>
            <a:r>
              <a:rPr sz="1800" dirty="0">
                <a:latin typeface="UKIJ CJK"/>
                <a:cs typeface="UKIJ CJK"/>
              </a:rPr>
              <a:t>、</a:t>
            </a:r>
            <a:r>
              <a:rPr sz="1800" spc="-30" dirty="0">
                <a:latin typeface="Arial"/>
                <a:cs typeface="Arial"/>
              </a:rPr>
              <a:t>Vue</a:t>
            </a:r>
            <a:r>
              <a:rPr sz="1800" dirty="0">
                <a:latin typeface="UKIJ CJK"/>
                <a:cs typeface="UKIJ CJK"/>
              </a:rPr>
              <a:t>组件化、阿里云对象存储</a:t>
            </a:r>
            <a:endParaRPr sz="1800">
              <a:latin typeface="UKIJ CJK"/>
              <a:cs typeface="UKIJ CJK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sz="1800" b="1" spc="-5" dirty="0">
                <a:latin typeface="Arial"/>
                <a:cs typeface="Arial"/>
              </a:rPr>
              <a:t>3</a:t>
            </a:r>
            <a:r>
              <a:rPr sz="1800" b="0" dirty="0">
                <a:latin typeface="Noto Sans CJK JP Medium"/>
                <a:cs typeface="Noto Sans CJK JP Medium"/>
              </a:rPr>
              <a:t>、环境</a:t>
            </a:r>
            <a:endParaRPr sz="1800">
              <a:latin typeface="Noto Sans CJK JP Medium"/>
              <a:cs typeface="Noto Sans CJK JP Medium"/>
            </a:endParaRPr>
          </a:p>
          <a:p>
            <a:pPr marL="527050" lvl="1" indent="-171450">
              <a:lnSpc>
                <a:spcPct val="100000"/>
              </a:lnSpc>
              <a:spcBef>
                <a:spcPts val="155"/>
              </a:spcBef>
              <a:buChar char="•"/>
              <a:tabLst>
                <a:tab pos="527050" algn="l"/>
              </a:tabLst>
            </a:pPr>
            <a:r>
              <a:rPr sz="1800" spc="-25" dirty="0">
                <a:latin typeface="Arial"/>
                <a:cs typeface="Arial"/>
              </a:rPr>
              <a:t>Vagrant</a:t>
            </a:r>
            <a:r>
              <a:rPr sz="1800" dirty="0">
                <a:latin typeface="UKIJ CJK"/>
                <a:cs typeface="UKIJ CJK"/>
              </a:rPr>
              <a:t>、</a:t>
            </a:r>
            <a:r>
              <a:rPr sz="1800" spc="-5" dirty="0">
                <a:latin typeface="Arial"/>
                <a:cs typeface="Arial"/>
              </a:rPr>
              <a:t>Linux</a:t>
            </a:r>
            <a:r>
              <a:rPr sz="1800" dirty="0">
                <a:latin typeface="UKIJ CJK"/>
                <a:cs typeface="UKIJ CJK"/>
              </a:rPr>
              <a:t>、</a:t>
            </a:r>
            <a:r>
              <a:rPr sz="1800" spc="-5" dirty="0">
                <a:latin typeface="Arial"/>
                <a:cs typeface="Arial"/>
              </a:rPr>
              <a:t>Docker</a:t>
            </a:r>
            <a:r>
              <a:rPr sz="1800" dirty="0">
                <a:latin typeface="UKIJ CJK"/>
                <a:cs typeface="UKIJ CJK"/>
              </a:rPr>
              <a:t>、</a:t>
            </a:r>
            <a:r>
              <a:rPr sz="1800" spc="-5" dirty="0">
                <a:latin typeface="Arial"/>
                <a:cs typeface="Arial"/>
              </a:rPr>
              <a:t>MySQL</a:t>
            </a:r>
            <a:r>
              <a:rPr sz="1800" dirty="0">
                <a:latin typeface="UKIJ CJK"/>
                <a:cs typeface="UKIJ CJK"/>
              </a:rPr>
              <a:t>、</a:t>
            </a:r>
            <a:r>
              <a:rPr sz="1800" spc="-5" dirty="0">
                <a:latin typeface="Arial"/>
                <a:cs typeface="Arial"/>
              </a:rPr>
              <a:t>Redis</a:t>
            </a:r>
            <a:r>
              <a:rPr sz="1800" dirty="0">
                <a:latin typeface="UKIJ CJK"/>
                <a:cs typeface="UKIJ CJK"/>
              </a:rPr>
              <a:t>、逆向工程</a:t>
            </a:r>
            <a:r>
              <a:rPr sz="1800" spc="-5" dirty="0">
                <a:latin typeface="Arial"/>
                <a:cs typeface="Arial"/>
              </a:rPr>
              <a:t>&amp;</a:t>
            </a:r>
            <a:r>
              <a:rPr sz="1800" dirty="0">
                <a:latin typeface="UKIJ CJK"/>
                <a:cs typeface="UKIJ CJK"/>
              </a:rPr>
              <a:t>人人开源</a:t>
            </a:r>
            <a:endParaRPr sz="1800">
              <a:latin typeface="UKIJ CJK"/>
              <a:cs typeface="UKIJ CJK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sz="1800" b="1" spc="-5" dirty="0">
                <a:latin typeface="Arial"/>
                <a:cs typeface="Arial"/>
              </a:rPr>
              <a:t>4</a:t>
            </a:r>
            <a:r>
              <a:rPr sz="1800" b="0" dirty="0">
                <a:latin typeface="Noto Sans CJK JP Medium"/>
                <a:cs typeface="Noto Sans CJK JP Medium"/>
              </a:rPr>
              <a:t>、开发规范</a:t>
            </a:r>
            <a:endParaRPr sz="1800">
              <a:latin typeface="Noto Sans CJK JP Medium"/>
              <a:cs typeface="Noto Sans CJK JP Medium"/>
            </a:endParaRPr>
          </a:p>
          <a:p>
            <a:pPr marL="527050" lvl="1" indent="-17145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7050" algn="l"/>
              </a:tabLst>
            </a:pPr>
            <a:r>
              <a:rPr sz="1800" dirty="0">
                <a:latin typeface="UKIJ CJK"/>
                <a:cs typeface="UKIJ CJK"/>
              </a:rPr>
              <a:t>数据校验</a:t>
            </a:r>
            <a:r>
              <a:rPr sz="1800" spc="-5" dirty="0">
                <a:latin typeface="Arial"/>
                <a:cs typeface="Arial"/>
              </a:rPr>
              <a:t>JSR303</a:t>
            </a:r>
            <a:r>
              <a:rPr sz="1800" dirty="0">
                <a:latin typeface="UKIJ CJK"/>
                <a:cs typeface="UKIJ CJK"/>
              </a:rPr>
              <a:t>、全局异常处理、全局统一返回、全局跨域处理</a:t>
            </a:r>
            <a:endParaRPr sz="1800">
              <a:latin typeface="UKIJ CJK"/>
              <a:cs typeface="UKIJ CJK"/>
            </a:endParaRPr>
          </a:p>
          <a:p>
            <a:pPr marL="527050" lvl="1" indent="-17145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7050" algn="l"/>
              </a:tabLst>
            </a:pPr>
            <a:r>
              <a:rPr sz="1800" dirty="0">
                <a:latin typeface="UKIJ CJK"/>
                <a:cs typeface="UKIJ CJK"/>
              </a:rPr>
              <a:t>枚举状态、业务状态码、</a:t>
            </a:r>
            <a:r>
              <a:rPr sz="1800" spc="-5" dirty="0">
                <a:latin typeface="Arial"/>
                <a:cs typeface="Arial"/>
              </a:rPr>
              <a:t>VO</a:t>
            </a:r>
            <a:r>
              <a:rPr sz="1800" dirty="0">
                <a:latin typeface="UKIJ CJK"/>
                <a:cs typeface="UKIJ CJK"/>
              </a:rPr>
              <a:t>与</a:t>
            </a:r>
            <a:r>
              <a:rPr sz="1800" spc="-20" dirty="0">
                <a:latin typeface="Arial"/>
                <a:cs typeface="Arial"/>
              </a:rPr>
              <a:t>TO</a:t>
            </a:r>
            <a:r>
              <a:rPr sz="1800" dirty="0">
                <a:latin typeface="UKIJ CJK"/>
                <a:cs typeface="UKIJ CJK"/>
              </a:rPr>
              <a:t>与</a:t>
            </a:r>
            <a:r>
              <a:rPr sz="1800" spc="-5" dirty="0">
                <a:latin typeface="Arial"/>
                <a:cs typeface="Arial"/>
              </a:rPr>
              <a:t>PO</a:t>
            </a:r>
            <a:r>
              <a:rPr sz="1800" dirty="0">
                <a:latin typeface="UKIJ CJK"/>
                <a:cs typeface="UKIJ CJK"/>
              </a:rPr>
              <a:t>划分、逻辑删除</a:t>
            </a:r>
            <a:endParaRPr sz="1800">
              <a:latin typeface="UKIJ CJK"/>
              <a:cs typeface="UKIJ CJK"/>
            </a:endParaRPr>
          </a:p>
          <a:p>
            <a:pPr marL="527050" lvl="1" indent="-171450">
              <a:lnSpc>
                <a:spcPct val="100000"/>
              </a:lnSpc>
              <a:spcBef>
                <a:spcPts val="155"/>
              </a:spcBef>
              <a:buChar char="•"/>
              <a:tabLst>
                <a:tab pos="527050" algn="l"/>
              </a:tabLst>
            </a:pPr>
            <a:r>
              <a:rPr sz="1800" spc="-5" dirty="0">
                <a:latin typeface="Arial"/>
                <a:cs typeface="Arial"/>
              </a:rPr>
              <a:t>Lombok</a:t>
            </a:r>
            <a:r>
              <a:rPr sz="1800" spc="-5" dirty="0">
                <a:latin typeface="UKIJ CJK"/>
                <a:cs typeface="UKIJ CJK"/>
              </a:rPr>
              <a:t>：</a:t>
            </a:r>
            <a:r>
              <a:rPr sz="1800" spc="-5" dirty="0">
                <a:latin typeface="Arial"/>
                <a:cs typeface="Arial"/>
              </a:rPr>
              <a:t>@Data</a:t>
            </a:r>
            <a:r>
              <a:rPr sz="1800" dirty="0">
                <a:latin typeface="UKIJ CJK"/>
                <a:cs typeface="UKIJ CJK"/>
              </a:rPr>
              <a:t>、</a:t>
            </a:r>
            <a:r>
              <a:rPr sz="1800" spc="-5" dirty="0">
                <a:latin typeface="Arial"/>
                <a:cs typeface="Arial"/>
              </a:rPr>
              <a:t>@Slf4j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300" y="2150110"/>
            <a:ext cx="276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分布式高级篇</a:t>
            </a: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7984" y="604115"/>
            <a:ext cx="31864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ElasticSearch</a:t>
            </a:r>
            <a:r>
              <a:rPr sz="2000" dirty="0"/>
              <a:t>概念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基础概</a:t>
            </a:r>
            <a:r>
              <a:rPr sz="2000" spc="5" dirty="0"/>
              <a:t>念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2100" y="1131569"/>
            <a:ext cx="8638539" cy="3911600"/>
            <a:chOff x="292100" y="1131569"/>
            <a:chExt cx="8638539" cy="3911600"/>
          </a:xfrm>
        </p:grpSpPr>
        <p:sp>
          <p:nvSpPr>
            <p:cNvPr id="4" name="object 4"/>
            <p:cNvSpPr/>
            <p:nvPr/>
          </p:nvSpPr>
          <p:spPr>
            <a:xfrm>
              <a:off x="5390388" y="3493008"/>
              <a:ext cx="3534410" cy="1544320"/>
            </a:xfrm>
            <a:custGeom>
              <a:avLst/>
              <a:gdLst/>
              <a:ahLst/>
              <a:cxnLst/>
              <a:rect l="l" t="t" r="r" b="b"/>
              <a:pathLst>
                <a:path w="3534409" h="1544320">
                  <a:moveTo>
                    <a:pt x="3534156" y="1543812"/>
                  </a:moveTo>
                  <a:lnTo>
                    <a:pt x="0" y="1543812"/>
                  </a:lnTo>
                  <a:lnTo>
                    <a:pt x="0" y="0"/>
                  </a:lnTo>
                  <a:lnTo>
                    <a:pt x="3534156" y="0"/>
                  </a:lnTo>
                  <a:lnTo>
                    <a:pt x="3534156" y="1543812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83529" y="3486784"/>
              <a:ext cx="3547110" cy="1556385"/>
            </a:xfrm>
            <a:custGeom>
              <a:avLst/>
              <a:gdLst/>
              <a:ahLst/>
              <a:cxnLst/>
              <a:rect l="l" t="t" r="r" b="b"/>
              <a:pathLst>
                <a:path w="3547109" h="1556385">
                  <a:moveTo>
                    <a:pt x="3547110" y="1556385"/>
                  </a:moveTo>
                  <a:lnTo>
                    <a:pt x="0" y="1556385"/>
                  </a:lnTo>
                  <a:lnTo>
                    <a:pt x="0" y="0"/>
                  </a:lnTo>
                  <a:lnTo>
                    <a:pt x="3547110" y="0"/>
                  </a:lnTo>
                  <a:lnTo>
                    <a:pt x="354711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1543685"/>
                  </a:lnTo>
                  <a:lnTo>
                    <a:pt x="6350" y="1543685"/>
                  </a:lnTo>
                  <a:lnTo>
                    <a:pt x="12700" y="1550035"/>
                  </a:lnTo>
                  <a:lnTo>
                    <a:pt x="3547110" y="1550035"/>
                  </a:lnTo>
                  <a:lnTo>
                    <a:pt x="3547110" y="1556385"/>
                  </a:lnTo>
                  <a:close/>
                </a:path>
                <a:path w="3547109" h="155638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3547109" h="1556385">
                  <a:moveTo>
                    <a:pt x="353441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3534410" y="6350"/>
                  </a:lnTo>
                  <a:lnTo>
                    <a:pt x="3534410" y="12700"/>
                  </a:lnTo>
                  <a:close/>
                </a:path>
                <a:path w="3547109" h="1556385">
                  <a:moveTo>
                    <a:pt x="3534410" y="1550035"/>
                  </a:moveTo>
                  <a:lnTo>
                    <a:pt x="3534410" y="6350"/>
                  </a:lnTo>
                  <a:lnTo>
                    <a:pt x="3540760" y="12700"/>
                  </a:lnTo>
                  <a:lnTo>
                    <a:pt x="3547110" y="12700"/>
                  </a:lnTo>
                  <a:lnTo>
                    <a:pt x="3547110" y="1543685"/>
                  </a:lnTo>
                  <a:lnTo>
                    <a:pt x="3540760" y="1543685"/>
                  </a:lnTo>
                  <a:lnTo>
                    <a:pt x="3534410" y="1550035"/>
                  </a:lnTo>
                  <a:close/>
                </a:path>
                <a:path w="3547109" h="1556385">
                  <a:moveTo>
                    <a:pt x="3547110" y="12700"/>
                  </a:moveTo>
                  <a:lnTo>
                    <a:pt x="3540760" y="12700"/>
                  </a:lnTo>
                  <a:lnTo>
                    <a:pt x="3534410" y="6350"/>
                  </a:lnTo>
                  <a:lnTo>
                    <a:pt x="3547110" y="6350"/>
                  </a:lnTo>
                  <a:lnTo>
                    <a:pt x="3547110" y="12700"/>
                  </a:lnTo>
                  <a:close/>
                </a:path>
                <a:path w="3547109" h="1556385">
                  <a:moveTo>
                    <a:pt x="12700" y="1550035"/>
                  </a:moveTo>
                  <a:lnTo>
                    <a:pt x="6350" y="1543685"/>
                  </a:lnTo>
                  <a:lnTo>
                    <a:pt x="12700" y="1543685"/>
                  </a:lnTo>
                  <a:lnTo>
                    <a:pt x="12700" y="1550035"/>
                  </a:lnTo>
                  <a:close/>
                </a:path>
                <a:path w="3547109" h="1556385">
                  <a:moveTo>
                    <a:pt x="3534410" y="1550035"/>
                  </a:moveTo>
                  <a:lnTo>
                    <a:pt x="12700" y="1550035"/>
                  </a:lnTo>
                  <a:lnTo>
                    <a:pt x="12700" y="1543685"/>
                  </a:lnTo>
                  <a:lnTo>
                    <a:pt x="3534410" y="1543685"/>
                  </a:lnTo>
                  <a:lnTo>
                    <a:pt x="3534410" y="1550035"/>
                  </a:lnTo>
                  <a:close/>
                </a:path>
                <a:path w="3547109" h="1556385">
                  <a:moveTo>
                    <a:pt x="3547110" y="1550035"/>
                  </a:moveTo>
                  <a:lnTo>
                    <a:pt x="3534410" y="1550035"/>
                  </a:lnTo>
                  <a:lnTo>
                    <a:pt x="3540760" y="1543685"/>
                  </a:lnTo>
                  <a:lnTo>
                    <a:pt x="3547110" y="1543685"/>
                  </a:lnTo>
                  <a:lnTo>
                    <a:pt x="3547110" y="1550035"/>
                  </a:lnTo>
                  <a:close/>
                </a:path>
              </a:pathLst>
            </a:custGeom>
            <a:solidFill>
              <a:srgbClr val="BB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8703" y="2557272"/>
              <a:ext cx="8313420" cy="683260"/>
            </a:xfrm>
            <a:custGeom>
              <a:avLst/>
              <a:gdLst/>
              <a:ahLst/>
              <a:cxnLst/>
              <a:rect l="l" t="t" r="r" b="b"/>
              <a:pathLst>
                <a:path w="8313420" h="683260">
                  <a:moveTo>
                    <a:pt x="8313420" y="682751"/>
                  </a:moveTo>
                  <a:lnTo>
                    <a:pt x="0" y="682751"/>
                  </a:lnTo>
                  <a:lnTo>
                    <a:pt x="0" y="0"/>
                  </a:lnTo>
                  <a:lnTo>
                    <a:pt x="8313420" y="0"/>
                  </a:lnTo>
                  <a:lnTo>
                    <a:pt x="8313420" y="682751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92100" y="2550794"/>
              <a:ext cx="8326755" cy="695960"/>
            </a:xfrm>
            <a:custGeom>
              <a:avLst/>
              <a:gdLst/>
              <a:ahLst/>
              <a:cxnLst/>
              <a:rect l="l" t="t" r="r" b="b"/>
              <a:pathLst>
                <a:path w="8326755" h="695960">
                  <a:moveTo>
                    <a:pt x="8326755" y="695960"/>
                  </a:moveTo>
                  <a:lnTo>
                    <a:pt x="0" y="695960"/>
                  </a:lnTo>
                  <a:lnTo>
                    <a:pt x="0" y="0"/>
                  </a:lnTo>
                  <a:lnTo>
                    <a:pt x="8326755" y="0"/>
                  </a:lnTo>
                  <a:lnTo>
                    <a:pt x="83267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83260"/>
                  </a:lnTo>
                  <a:lnTo>
                    <a:pt x="6350" y="683260"/>
                  </a:lnTo>
                  <a:lnTo>
                    <a:pt x="12700" y="689610"/>
                  </a:lnTo>
                  <a:lnTo>
                    <a:pt x="8326755" y="689610"/>
                  </a:lnTo>
                  <a:lnTo>
                    <a:pt x="8326755" y="695960"/>
                  </a:lnTo>
                  <a:close/>
                </a:path>
                <a:path w="8326755" h="69596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8326755" h="695960">
                  <a:moveTo>
                    <a:pt x="83140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8314055" y="6350"/>
                  </a:lnTo>
                  <a:lnTo>
                    <a:pt x="8314055" y="12700"/>
                  </a:lnTo>
                  <a:close/>
                </a:path>
                <a:path w="8326755" h="695960">
                  <a:moveTo>
                    <a:pt x="8314055" y="689610"/>
                  </a:moveTo>
                  <a:lnTo>
                    <a:pt x="8314055" y="6350"/>
                  </a:lnTo>
                  <a:lnTo>
                    <a:pt x="8320405" y="12700"/>
                  </a:lnTo>
                  <a:lnTo>
                    <a:pt x="8326755" y="12700"/>
                  </a:lnTo>
                  <a:lnTo>
                    <a:pt x="8326755" y="683260"/>
                  </a:lnTo>
                  <a:lnTo>
                    <a:pt x="8320405" y="683260"/>
                  </a:lnTo>
                  <a:lnTo>
                    <a:pt x="8314055" y="689610"/>
                  </a:lnTo>
                  <a:close/>
                </a:path>
                <a:path w="8326755" h="695960">
                  <a:moveTo>
                    <a:pt x="8326755" y="12700"/>
                  </a:moveTo>
                  <a:lnTo>
                    <a:pt x="8320405" y="12700"/>
                  </a:lnTo>
                  <a:lnTo>
                    <a:pt x="8314055" y="6350"/>
                  </a:lnTo>
                  <a:lnTo>
                    <a:pt x="8326755" y="6350"/>
                  </a:lnTo>
                  <a:lnTo>
                    <a:pt x="8326755" y="12700"/>
                  </a:lnTo>
                  <a:close/>
                </a:path>
                <a:path w="8326755" h="695960">
                  <a:moveTo>
                    <a:pt x="12700" y="689610"/>
                  </a:moveTo>
                  <a:lnTo>
                    <a:pt x="6350" y="683260"/>
                  </a:lnTo>
                  <a:lnTo>
                    <a:pt x="12700" y="683260"/>
                  </a:lnTo>
                  <a:lnTo>
                    <a:pt x="12700" y="689610"/>
                  </a:lnTo>
                  <a:close/>
                </a:path>
                <a:path w="8326755" h="695960">
                  <a:moveTo>
                    <a:pt x="8314055" y="689610"/>
                  </a:moveTo>
                  <a:lnTo>
                    <a:pt x="12700" y="689610"/>
                  </a:lnTo>
                  <a:lnTo>
                    <a:pt x="12700" y="683260"/>
                  </a:lnTo>
                  <a:lnTo>
                    <a:pt x="8314055" y="683260"/>
                  </a:lnTo>
                  <a:lnTo>
                    <a:pt x="8314055" y="689610"/>
                  </a:lnTo>
                  <a:close/>
                </a:path>
                <a:path w="8326755" h="695960">
                  <a:moveTo>
                    <a:pt x="8326755" y="689610"/>
                  </a:moveTo>
                  <a:lnTo>
                    <a:pt x="8314055" y="689610"/>
                  </a:lnTo>
                  <a:lnTo>
                    <a:pt x="8320405" y="683260"/>
                  </a:lnTo>
                  <a:lnTo>
                    <a:pt x="8326755" y="683260"/>
                  </a:lnTo>
                  <a:lnTo>
                    <a:pt x="8326755" y="689610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3385" y="1898822"/>
              <a:ext cx="7863840" cy="445134"/>
            </a:xfrm>
            <a:custGeom>
              <a:avLst/>
              <a:gdLst/>
              <a:ahLst/>
              <a:cxnLst/>
              <a:rect l="l" t="t" r="r" b="b"/>
              <a:pathLst>
                <a:path w="7863840" h="445135">
                  <a:moveTo>
                    <a:pt x="7863840" y="445007"/>
                  </a:moveTo>
                  <a:lnTo>
                    <a:pt x="0" y="445007"/>
                  </a:lnTo>
                  <a:lnTo>
                    <a:pt x="0" y="0"/>
                  </a:lnTo>
                  <a:lnTo>
                    <a:pt x="7863840" y="0"/>
                  </a:lnTo>
                  <a:lnTo>
                    <a:pt x="7863840" y="445007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07352" y="1886413"/>
              <a:ext cx="7875905" cy="457834"/>
            </a:xfrm>
            <a:custGeom>
              <a:avLst/>
              <a:gdLst/>
              <a:ahLst/>
              <a:cxnLst/>
              <a:rect l="l" t="t" r="r" b="b"/>
              <a:pathLst>
                <a:path w="7875905" h="457835">
                  <a:moveTo>
                    <a:pt x="7875905" y="457835"/>
                  </a:moveTo>
                  <a:lnTo>
                    <a:pt x="0" y="457835"/>
                  </a:lnTo>
                  <a:lnTo>
                    <a:pt x="0" y="0"/>
                  </a:lnTo>
                  <a:lnTo>
                    <a:pt x="7875905" y="0"/>
                  </a:lnTo>
                  <a:lnTo>
                    <a:pt x="787590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45135"/>
                  </a:lnTo>
                  <a:lnTo>
                    <a:pt x="6350" y="445135"/>
                  </a:lnTo>
                  <a:lnTo>
                    <a:pt x="12700" y="451485"/>
                  </a:lnTo>
                  <a:lnTo>
                    <a:pt x="7875905" y="451485"/>
                  </a:lnTo>
                  <a:lnTo>
                    <a:pt x="7875905" y="457835"/>
                  </a:lnTo>
                  <a:close/>
                </a:path>
                <a:path w="7875905" h="45783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7875905" h="457835">
                  <a:moveTo>
                    <a:pt x="786320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7863205" y="6350"/>
                  </a:lnTo>
                  <a:lnTo>
                    <a:pt x="7863205" y="12700"/>
                  </a:lnTo>
                  <a:close/>
                </a:path>
                <a:path w="7875905" h="457835">
                  <a:moveTo>
                    <a:pt x="7863205" y="451485"/>
                  </a:moveTo>
                  <a:lnTo>
                    <a:pt x="7863205" y="6350"/>
                  </a:lnTo>
                  <a:lnTo>
                    <a:pt x="7869555" y="12700"/>
                  </a:lnTo>
                  <a:lnTo>
                    <a:pt x="7875905" y="12700"/>
                  </a:lnTo>
                  <a:lnTo>
                    <a:pt x="7875905" y="445135"/>
                  </a:lnTo>
                  <a:lnTo>
                    <a:pt x="7869555" y="445135"/>
                  </a:lnTo>
                  <a:lnTo>
                    <a:pt x="7863205" y="451485"/>
                  </a:lnTo>
                  <a:close/>
                </a:path>
                <a:path w="7875905" h="457835">
                  <a:moveTo>
                    <a:pt x="7875905" y="12700"/>
                  </a:moveTo>
                  <a:lnTo>
                    <a:pt x="7869555" y="12700"/>
                  </a:lnTo>
                  <a:lnTo>
                    <a:pt x="7863205" y="6350"/>
                  </a:lnTo>
                  <a:lnTo>
                    <a:pt x="7875905" y="6350"/>
                  </a:lnTo>
                  <a:lnTo>
                    <a:pt x="7875905" y="12700"/>
                  </a:lnTo>
                  <a:close/>
                </a:path>
                <a:path w="7875905" h="457835">
                  <a:moveTo>
                    <a:pt x="12700" y="451485"/>
                  </a:moveTo>
                  <a:lnTo>
                    <a:pt x="6350" y="445135"/>
                  </a:lnTo>
                  <a:lnTo>
                    <a:pt x="12700" y="445135"/>
                  </a:lnTo>
                  <a:lnTo>
                    <a:pt x="12700" y="451485"/>
                  </a:lnTo>
                  <a:close/>
                </a:path>
                <a:path w="7875905" h="457835">
                  <a:moveTo>
                    <a:pt x="7863205" y="451485"/>
                  </a:moveTo>
                  <a:lnTo>
                    <a:pt x="12700" y="451485"/>
                  </a:lnTo>
                  <a:lnTo>
                    <a:pt x="12700" y="445135"/>
                  </a:lnTo>
                  <a:lnTo>
                    <a:pt x="7863205" y="445135"/>
                  </a:lnTo>
                  <a:lnTo>
                    <a:pt x="7863205" y="451485"/>
                  </a:lnTo>
                  <a:close/>
                </a:path>
                <a:path w="7875905" h="457835">
                  <a:moveTo>
                    <a:pt x="7875905" y="451485"/>
                  </a:moveTo>
                  <a:lnTo>
                    <a:pt x="7863205" y="451485"/>
                  </a:lnTo>
                  <a:lnTo>
                    <a:pt x="7869555" y="445135"/>
                  </a:lnTo>
                  <a:lnTo>
                    <a:pt x="7875905" y="445135"/>
                  </a:lnTo>
                  <a:lnTo>
                    <a:pt x="7875905" y="451485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8623" y="1131569"/>
              <a:ext cx="2005152" cy="3467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11663" y="1174127"/>
            <a:ext cx="6191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集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群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50946" y="1969770"/>
            <a:ext cx="1614017" cy="298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84156" y="1990750"/>
            <a:ext cx="7473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microsoft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79242" y="1468081"/>
            <a:ext cx="3743325" cy="1580515"/>
            <a:chOff x="779242" y="1468081"/>
            <a:chExt cx="3743325" cy="1580515"/>
          </a:xfrm>
        </p:grpSpPr>
        <p:sp>
          <p:nvSpPr>
            <p:cNvPr id="15" name="object 15"/>
            <p:cNvSpPr/>
            <p:nvPr/>
          </p:nvSpPr>
          <p:spPr>
            <a:xfrm>
              <a:off x="1641132" y="1468081"/>
              <a:ext cx="2880995" cy="532765"/>
            </a:xfrm>
            <a:custGeom>
              <a:avLst/>
              <a:gdLst/>
              <a:ahLst/>
              <a:cxnLst/>
              <a:rect l="l" t="t" r="r" b="b"/>
              <a:pathLst>
                <a:path w="2880995" h="532764">
                  <a:moveTo>
                    <a:pt x="75726" y="498416"/>
                  </a:moveTo>
                  <a:lnTo>
                    <a:pt x="74412" y="490909"/>
                  </a:lnTo>
                  <a:lnTo>
                    <a:pt x="2879674" y="0"/>
                  </a:lnTo>
                  <a:lnTo>
                    <a:pt x="2880982" y="7505"/>
                  </a:lnTo>
                  <a:lnTo>
                    <a:pt x="75726" y="498416"/>
                  </a:lnTo>
                  <a:close/>
                </a:path>
                <a:path w="2880995" h="532764">
                  <a:moveTo>
                    <a:pt x="81635" y="532193"/>
                  </a:moveTo>
                  <a:lnTo>
                    <a:pt x="0" y="507809"/>
                  </a:lnTo>
                  <a:lnTo>
                    <a:pt x="68503" y="457136"/>
                  </a:lnTo>
                  <a:lnTo>
                    <a:pt x="74412" y="490909"/>
                  </a:lnTo>
                  <a:lnTo>
                    <a:pt x="55638" y="494195"/>
                  </a:lnTo>
                  <a:lnTo>
                    <a:pt x="56959" y="501700"/>
                  </a:lnTo>
                  <a:lnTo>
                    <a:pt x="76300" y="501700"/>
                  </a:lnTo>
                  <a:lnTo>
                    <a:pt x="81635" y="532193"/>
                  </a:lnTo>
                  <a:close/>
                </a:path>
                <a:path w="2880995" h="532764">
                  <a:moveTo>
                    <a:pt x="56959" y="501700"/>
                  </a:moveTo>
                  <a:lnTo>
                    <a:pt x="55638" y="494195"/>
                  </a:lnTo>
                  <a:lnTo>
                    <a:pt x="74412" y="490909"/>
                  </a:lnTo>
                  <a:lnTo>
                    <a:pt x="75726" y="498416"/>
                  </a:lnTo>
                  <a:lnTo>
                    <a:pt x="56959" y="501700"/>
                  </a:lnTo>
                  <a:close/>
                </a:path>
                <a:path w="2880995" h="532764">
                  <a:moveTo>
                    <a:pt x="76300" y="501700"/>
                  </a:moveTo>
                  <a:lnTo>
                    <a:pt x="56959" y="501700"/>
                  </a:lnTo>
                  <a:lnTo>
                    <a:pt x="75726" y="498416"/>
                  </a:lnTo>
                  <a:lnTo>
                    <a:pt x="76300" y="5017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9242" y="1969769"/>
              <a:ext cx="3382560" cy="10782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395056" y="1970925"/>
            <a:ext cx="5607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58209" y="1468170"/>
            <a:ext cx="3460838" cy="2099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42050" y="2000719"/>
            <a:ext cx="81724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megacorp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80439" y="2769616"/>
            <a:ext cx="7975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29140" y="2770085"/>
            <a:ext cx="6197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21529" y="2814294"/>
            <a:ext cx="7975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81356" y="2786354"/>
            <a:ext cx="6197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837689" y="3675379"/>
            <a:ext cx="2689860" cy="344170"/>
            <a:chOff x="1837689" y="3675379"/>
            <a:chExt cx="2689860" cy="344170"/>
          </a:xfrm>
        </p:grpSpPr>
        <p:sp>
          <p:nvSpPr>
            <p:cNvPr id="25" name="object 25"/>
            <p:cNvSpPr/>
            <p:nvPr/>
          </p:nvSpPr>
          <p:spPr>
            <a:xfrm>
              <a:off x="1844039" y="3681983"/>
              <a:ext cx="2677795" cy="330835"/>
            </a:xfrm>
            <a:custGeom>
              <a:avLst/>
              <a:gdLst/>
              <a:ahLst/>
              <a:cxnLst/>
              <a:rect l="l" t="t" r="r" b="b"/>
              <a:pathLst>
                <a:path w="2677795" h="330835">
                  <a:moveTo>
                    <a:pt x="2677667" y="330708"/>
                  </a:moveTo>
                  <a:lnTo>
                    <a:pt x="0" y="330708"/>
                  </a:lnTo>
                  <a:lnTo>
                    <a:pt x="0" y="0"/>
                  </a:lnTo>
                  <a:lnTo>
                    <a:pt x="2677667" y="0"/>
                  </a:lnTo>
                  <a:lnTo>
                    <a:pt x="2677667" y="33070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37689" y="3675379"/>
              <a:ext cx="2689860" cy="344170"/>
            </a:xfrm>
            <a:custGeom>
              <a:avLst/>
              <a:gdLst/>
              <a:ahLst/>
              <a:cxnLst/>
              <a:rect l="l" t="t" r="r" b="b"/>
              <a:pathLst>
                <a:path w="2689860" h="344170">
                  <a:moveTo>
                    <a:pt x="2689860" y="344170"/>
                  </a:moveTo>
                  <a:lnTo>
                    <a:pt x="0" y="344170"/>
                  </a:lnTo>
                  <a:lnTo>
                    <a:pt x="0" y="0"/>
                  </a:lnTo>
                  <a:lnTo>
                    <a:pt x="2689860" y="0"/>
                  </a:lnTo>
                  <a:lnTo>
                    <a:pt x="268986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31470"/>
                  </a:lnTo>
                  <a:lnTo>
                    <a:pt x="6350" y="331470"/>
                  </a:lnTo>
                  <a:lnTo>
                    <a:pt x="12700" y="337820"/>
                  </a:lnTo>
                  <a:lnTo>
                    <a:pt x="2689860" y="337820"/>
                  </a:lnTo>
                  <a:lnTo>
                    <a:pt x="2689860" y="344170"/>
                  </a:lnTo>
                  <a:close/>
                </a:path>
                <a:path w="2689860" h="34417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689860" h="344170">
                  <a:moveTo>
                    <a:pt x="267716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677160" y="6350"/>
                  </a:lnTo>
                  <a:lnTo>
                    <a:pt x="2677160" y="12700"/>
                  </a:lnTo>
                  <a:close/>
                </a:path>
                <a:path w="2689860" h="344170">
                  <a:moveTo>
                    <a:pt x="2677160" y="337820"/>
                  </a:moveTo>
                  <a:lnTo>
                    <a:pt x="2677160" y="6350"/>
                  </a:lnTo>
                  <a:lnTo>
                    <a:pt x="2683510" y="12700"/>
                  </a:lnTo>
                  <a:lnTo>
                    <a:pt x="2689860" y="12700"/>
                  </a:lnTo>
                  <a:lnTo>
                    <a:pt x="2689860" y="331470"/>
                  </a:lnTo>
                  <a:lnTo>
                    <a:pt x="2683510" y="331470"/>
                  </a:lnTo>
                  <a:lnTo>
                    <a:pt x="2677160" y="337820"/>
                  </a:lnTo>
                  <a:close/>
                </a:path>
                <a:path w="2689860" h="344170">
                  <a:moveTo>
                    <a:pt x="2689860" y="12700"/>
                  </a:moveTo>
                  <a:lnTo>
                    <a:pt x="2683510" y="12700"/>
                  </a:lnTo>
                  <a:lnTo>
                    <a:pt x="2677160" y="6350"/>
                  </a:lnTo>
                  <a:lnTo>
                    <a:pt x="2689860" y="6350"/>
                  </a:lnTo>
                  <a:lnTo>
                    <a:pt x="2689860" y="12700"/>
                  </a:lnTo>
                  <a:close/>
                </a:path>
                <a:path w="2689860" h="344170">
                  <a:moveTo>
                    <a:pt x="12700" y="337820"/>
                  </a:moveTo>
                  <a:lnTo>
                    <a:pt x="6350" y="331470"/>
                  </a:lnTo>
                  <a:lnTo>
                    <a:pt x="12700" y="331470"/>
                  </a:lnTo>
                  <a:lnTo>
                    <a:pt x="12700" y="337820"/>
                  </a:lnTo>
                  <a:close/>
                </a:path>
                <a:path w="2689860" h="344170">
                  <a:moveTo>
                    <a:pt x="2677160" y="337820"/>
                  </a:moveTo>
                  <a:lnTo>
                    <a:pt x="12700" y="337820"/>
                  </a:lnTo>
                  <a:lnTo>
                    <a:pt x="12700" y="331470"/>
                  </a:lnTo>
                  <a:lnTo>
                    <a:pt x="2677160" y="331470"/>
                  </a:lnTo>
                  <a:lnTo>
                    <a:pt x="2677160" y="337820"/>
                  </a:lnTo>
                  <a:close/>
                </a:path>
                <a:path w="2689860" h="344170">
                  <a:moveTo>
                    <a:pt x="2689860" y="337820"/>
                  </a:moveTo>
                  <a:lnTo>
                    <a:pt x="2677160" y="337820"/>
                  </a:lnTo>
                  <a:lnTo>
                    <a:pt x="2683510" y="331470"/>
                  </a:lnTo>
                  <a:lnTo>
                    <a:pt x="2689860" y="331470"/>
                  </a:lnTo>
                  <a:lnTo>
                    <a:pt x="2689860" y="33782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844039" y="3681984"/>
            <a:ext cx="2677795" cy="33083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2893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{id:1,name:”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张三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”,age:18}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797050" y="4148454"/>
            <a:ext cx="2730500" cy="307340"/>
            <a:chOff x="1797050" y="4148454"/>
            <a:chExt cx="2730500" cy="307340"/>
          </a:xfrm>
        </p:grpSpPr>
        <p:sp>
          <p:nvSpPr>
            <p:cNvPr id="29" name="object 29"/>
            <p:cNvSpPr/>
            <p:nvPr/>
          </p:nvSpPr>
          <p:spPr>
            <a:xfrm>
              <a:off x="1802892" y="4154423"/>
              <a:ext cx="2719070" cy="295910"/>
            </a:xfrm>
            <a:custGeom>
              <a:avLst/>
              <a:gdLst/>
              <a:ahLst/>
              <a:cxnLst/>
              <a:rect l="l" t="t" r="r" b="b"/>
              <a:pathLst>
                <a:path w="2719070" h="295910">
                  <a:moveTo>
                    <a:pt x="2718816" y="295655"/>
                  </a:moveTo>
                  <a:lnTo>
                    <a:pt x="0" y="295655"/>
                  </a:lnTo>
                  <a:lnTo>
                    <a:pt x="0" y="0"/>
                  </a:lnTo>
                  <a:lnTo>
                    <a:pt x="2718816" y="0"/>
                  </a:lnTo>
                  <a:lnTo>
                    <a:pt x="2718816" y="29565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97050" y="4148454"/>
              <a:ext cx="2730500" cy="307340"/>
            </a:xfrm>
            <a:custGeom>
              <a:avLst/>
              <a:gdLst/>
              <a:ahLst/>
              <a:cxnLst/>
              <a:rect l="l" t="t" r="r" b="b"/>
              <a:pathLst>
                <a:path w="2730500" h="307339">
                  <a:moveTo>
                    <a:pt x="2730500" y="307340"/>
                  </a:moveTo>
                  <a:lnTo>
                    <a:pt x="0" y="307340"/>
                  </a:lnTo>
                  <a:lnTo>
                    <a:pt x="0" y="0"/>
                  </a:lnTo>
                  <a:lnTo>
                    <a:pt x="2730500" y="0"/>
                  </a:lnTo>
                  <a:lnTo>
                    <a:pt x="273050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94640"/>
                  </a:lnTo>
                  <a:lnTo>
                    <a:pt x="6350" y="294640"/>
                  </a:lnTo>
                  <a:lnTo>
                    <a:pt x="12700" y="300990"/>
                  </a:lnTo>
                  <a:lnTo>
                    <a:pt x="2730500" y="300990"/>
                  </a:lnTo>
                  <a:lnTo>
                    <a:pt x="2730500" y="307340"/>
                  </a:lnTo>
                  <a:close/>
                </a:path>
                <a:path w="2730500" h="30733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730500" h="307339">
                  <a:moveTo>
                    <a:pt x="271780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717800" y="6350"/>
                  </a:lnTo>
                  <a:lnTo>
                    <a:pt x="2717800" y="12700"/>
                  </a:lnTo>
                  <a:close/>
                </a:path>
                <a:path w="2730500" h="307339">
                  <a:moveTo>
                    <a:pt x="2717800" y="300990"/>
                  </a:moveTo>
                  <a:lnTo>
                    <a:pt x="2717800" y="6350"/>
                  </a:lnTo>
                  <a:lnTo>
                    <a:pt x="2724150" y="12700"/>
                  </a:lnTo>
                  <a:lnTo>
                    <a:pt x="2730500" y="12700"/>
                  </a:lnTo>
                  <a:lnTo>
                    <a:pt x="2730500" y="294640"/>
                  </a:lnTo>
                  <a:lnTo>
                    <a:pt x="2724150" y="294640"/>
                  </a:lnTo>
                  <a:lnTo>
                    <a:pt x="2717800" y="300990"/>
                  </a:lnTo>
                  <a:close/>
                </a:path>
                <a:path w="2730500" h="307339">
                  <a:moveTo>
                    <a:pt x="2730500" y="12700"/>
                  </a:moveTo>
                  <a:lnTo>
                    <a:pt x="2724150" y="12700"/>
                  </a:lnTo>
                  <a:lnTo>
                    <a:pt x="2717800" y="6350"/>
                  </a:lnTo>
                  <a:lnTo>
                    <a:pt x="2730500" y="6350"/>
                  </a:lnTo>
                  <a:lnTo>
                    <a:pt x="2730500" y="12700"/>
                  </a:lnTo>
                  <a:close/>
                </a:path>
                <a:path w="2730500" h="307339">
                  <a:moveTo>
                    <a:pt x="12700" y="300990"/>
                  </a:moveTo>
                  <a:lnTo>
                    <a:pt x="6350" y="294640"/>
                  </a:lnTo>
                  <a:lnTo>
                    <a:pt x="12700" y="294640"/>
                  </a:lnTo>
                  <a:lnTo>
                    <a:pt x="12700" y="300990"/>
                  </a:lnTo>
                  <a:close/>
                </a:path>
                <a:path w="2730500" h="307339">
                  <a:moveTo>
                    <a:pt x="2717800" y="300990"/>
                  </a:moveTo>
                  <a:lnTo>
                    <a:pt x="12700" y="300990"/>
                  </a:lnTo>
                  <a:lnTo>
                    <a:pt x="12700" y="294640"/>
                  </a:lnTo>
                  <a:lnTo>
                    <a:pt x="2717800" y="294640"/>
                  </a:lnTo>
                  <a:lnTo>
                    <a:pt x="2717800" y="300990"/>
                  </a:lnTo>
                  <a:close/>
                </a:path>
                <a:path w="2730500" h="307339">
                  <a:moveTo>
                    <a:pt x="2730500" y="300990"/>
                  </a:moveTo>
                  <a:lnTo>
                    <a:pt x="2717800" y="300990"/>
                  </a:lnTo>
                  <a:lnTo>
                    <a:pt x="2724150" y="294640"/>
                  </a:lnTo>
                  <a:lnTo>
                    <a:pt x="2730500" y="294640"/>
                  </a:lnTo>
                  <a:lnTo>
                    <a:pt x="2730500" y="30099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802892" y="4154423"/>
            <a:ext cx="2719070" cy="2959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23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{id:2,name:”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李四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”,age:19}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802764" y="4699000"/>
            <a:ext cx="2760345" cy="344170"/>
            <a:chOff x="1802764" y="4699000"/>
            <a:chExt cx="2760345" cy="344170"/>
          </a:xfrm>
        </p:grpSpPr>
        <p:sp>
          <p:nvSpPr>
            <p:cNvPr id="33" name="object 33"/>
            <p:cNvSpPr/>
            <p:nvPr/>
          </p:nvSpPr>
          <p:spPr>
            <a:xfrm>
              <a:off x="1808987" y="4706112"/>
              <a:ext cx="2748280" cy="330835"/>
            </a:xfrm>
            <a:custGeom>
              <a:avLst/>
              <a:gdLst/>
              <a:ahLst/>
              <a:cxnLst/>
              <a:rect l="l" t="t" r="r" b="b"/>
              <a:pathLst>
                <a:path w="2748279" h="330835">
                  <a:moveTo>
                    <a:pt x="2747772" y="330708"/>
                  </a:moveTo>
                  <a:lnTo>
                    <a:pt x="0" y="330708"/>
                  </a:lnTo>
                  <a:lnTo>
                    <a:pt x="0" y="0"/>
                  </a:lnTo>
                  <a:lnTo>
                    <a:pt x="2747772" y="0"/>
                  </a:lnTo>
                  <a:lnTo>
                    <a:pt x="2747772" y="33070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02764" y="4699000"/>
              <a:ext cx="2760345" cy="344170"/>
            </a:xfrm>
            <a:custGeom>
              <a:avLst/>
              <a:gdLst/>
              <a:ahLst/>
              <a:cxnLst/>
              <a:rect l="l" t="t" r="r" b="b"/>
              <a:pathLst>
                <a:path w="2760345" h="344170">
                  <a:moveTo>
                    <a:pt x="2760345" y="344170"/>
                  </a:moveTo>
                  <a:lnTo>
                    <a:pt x="0" y="344170"/>
                  </a:lnTo>
                  <a:lnTo>
                    <a:pt x="0" y="0"/>
                  </a:lnTo>
                  <a:lnTo>
                    <a:pt x="2760345" y="0"/>
                  </a:lnTo>
                  <a:lnTo>
                    <a:pt x="276034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31470"/>
                  </a:lnTo>
                  <a:lnTo>
                    <a:pt x="6350" y="331470"/>
                  </a:lnTo>
                  <a:lnTo>
                    <a:pt x="12700" y="337820"/>
                  </a:lnTo>
                  <a:lnTo>
                    <a:pt x="2760345" y="337820"/>
                  </a:lnTo>
                  <a:lnTo>
                    <a:pt x="2760345" y="344170"/>
                  </a:lnTo>
                  <a:close/>
                </a:path>
                <a:path w="2760345" h="34417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760345" h="344170">
                  <a:moveTo>
                    <a:pt x="274764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747645" y="6350"/>
                  </a:lnTo>
                  <a:lnTo>
                    <a:pt x="2747645" y="12700"/>
                  </a:lnTo>
                  <a:close/>
                </a:path>
                <a:path w="2760345" h="344170">
                  <a:moveTo>
                    <a:pt x="2747645" y="337820"/>
                  </a:moveTo>
                  <a:lnTo>
                    <a:pt x="2747645" y="6350"/>
                  </a:lnTo>
                  <a:lnTo>
                    <a:pt x="2753995" y="12700"/>
                  </a:lnTo>
                  <a:lnTo>
                    <a:pt x="2760345" y="12700"/>
                  </a:lnTo>
                  <a:lnTo>
                    <a:pt x="2760345" y="331470"/>
                  </a:lnTo>
                  <a:lnTo>
                    <a:pt x="2753995" y="331470"/>
                  </a:lnTo>
                  <a:lnTo>
                    <a:pt x="2747645" y="337820"/>
                  </a:lnTo>
                  <a:close/>
                </a:path>
                <a:path w="2760345" h="344170">
                  <a:moveTo>
                    <a:pt x="2760345" y="12700"/>
                  </a:moveTo>
                  <a:lnTo>
                    <a:pt x="2753995" y="12700"/>
                  </a:lnTo>
                  <a:lnTo>
                    <a:pt x="2747645" y="6350"/>
                  </a:lnTo>
                  <a:lnTo>
                    <a:pt x="2760345" y="6350"/>
                  </a:lnTo>
                  <a:lnTo>
                    <a:pt x="2760345" y="12700"/>
                  </a:lnTo>
                  <a:close/>
                </a:path>
                <a:path w="2760345" h="344170">
                  <a:moveTo>
                    <a:pt x="12700" y="337820"/>
                  </a:moveTo>
                  <a:lnTo>
                    <a:pt x="6350" y="331470"/>
                  </a:lnTo>
                  <a:lnTo>
                    <a:pt x="12700" y="331470"/>
                  </a:lnTo>
                  <a:lnTo>
                    <a:pt x="12700" y="337820"/>
                  </a:lnTo>
                  <a:close/>
                </a:path>
                <a:path w="2760345" h="344170">
                  <a:moveTo>
                    <a:pt x="2747645" y="337820"/>
                  </a:moveTo>
                  <a:lnTo>
                    <a:pt x="12700" y="337820"/>
                  </a:lnTo>
                  <a:lnTo>
                    <a:pt x="12700" y="331470"/>
                  </a:lnTo>
                  <a:lnTo>
                    <a:pt x="2747645" y="331470"/>
                  </a:lnTo>
                  <a:lnTo>
                    <a:pt x="2747645" y="337820"/>
                  </a:lnTo>
                  <a:close/>
                </a:path>
                <a:path w="2760345" h="344170">
                  <a:moveTo>
                    <a:pt x="2760345" y="337820"/>
                  </a:moveTo>
                  <a:lnTo>
                    <a:pt x="2747645" y="337820"/>
                  </a:lnTo>
                  <a:lnTo>
                    <a:pt x="2753995" y="331470"/>
                  </a:lnTo>
                  <a:lnTo>
                    <a:pt x="2760345" y="331470"/>
                  </a:lnTo>
                  <a:lnTo>
                    <a:pt x="2760345" y="33782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808988" y="4706111"/>
            <a:ext cx="2748280" cy="33083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64490">
              <a:lnSpc>
                <a:spcPct val="100000"/>
              </a:lnSpc>
              <a:spcBef>
                <a:spcPts val="36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{id:3,name:”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王五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”,age:20}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575435" y="3001645"/>
            <a:ext cx="6713855" cy="1907539"/>
            <a:chOff x="1575435" y="3001645"/>
            <a:chExt cx="6713855" cy="1907539"/>
          </a:xfrm>
        </p:grpSpPr>
        <p:sp>
          <p:nvSpPr>
            <p:cNvPr id="37" name="object 37"/>
            <p:cNvSpPr/>
            <p:nvPr/>
          </p:nvSpPr>
          <p:spPr>
            <a:xfrm>
              <a:off x="1575435" y="3001644"/>
              <a:ext cx="6707505" cy="1907539"/>
            </a:xfrm>
            <a:custGeom>
              <a:avLst/>
              <a:gdLst/>
              <a:ahLst/>
              <a:cxnLst/>
              <a:rect l="l" t="t" r="r" b="b"/>
              <a:pathLst>
                <a:path w="6707505" h="1907539">
                  <a:moveTo>
                    <a:pt x="268605" y="845820"/>
                  </a:moveTo>
                  <a:lnTo>
                    <a:pt x="260972" y="842010"/>
                  </a:lnTo>
                  <a:lnTo>
                    <a:pt x="192405" y="807720"/>
                  </a:lnTo>
                  <a:lnTo>
                    <a:pt x="192405" y="842010"/>
                  </a:lnTo>
                  <a:lnTo>
                    <a:pt x="7620" y="842010"/>
                  </a:lnTo>
                  <a:lnTo>
                    <a:pt x="7620" y="0"/>
                  </a:lnTo>
                  <a:lnTo>
                    <a:pt x="0" y="0"/>
                  </a:lnTo>
                  <a:lnTo>
                    <a:pt x="0" y="849630"/>
                  </a:lnTo>
                  <a:lnTo>
                    <a:pt x="0" y="1304290"/>
                  </a:lnTo>
                  <a:lnTo>
                    <a:pt x="0" y="1873250"/>
                  </a:lnTo>
                  <a:lnTo>
                    <a:pt x="157480" y="1873250"/>
                  </a:lnTo>
                  <a:lnTo>
                    <a:pt x="157480" y="1907540"/>
                  </a:lnTo>
                  <a:lnTo>
                    <a:pt x="226047" y="1873250"/>
                  </a:lnTo>
                  <a:lnTo>
                    <a:pt x="233680" y="1869440"/>
                  </a:lnTo>
                  <a:lnTo>
                    <a:pt x="226047" y="1865630"/>
                  </a:lnTo>
                  <a:lnTo>
                    <a:pt x="157480" y="1831340"/>
                  </a:lnTo>
                  <a:lnTo>
                    <a:pt x="157480" y="1865630"/>
                  </a:lnTo>
                  <a:lnTo>
                    <a:pt x="7620" y="1865630"/>
                  </a:lnTo>
                  <a:lnTo>
                    <a:pt x="7620" y="1304290"/>
                  </a:lnTo>
                  <a:lnTo>
                    <a:pt x="151765" y="1304290"/>
                  </a:lnTo>
                  <a:lnTo>
                    <a:pt x="151765" y="1338580"/>
                  </a:lnTo>
                  <a:lnTo>
                    <a:pt x="220332" y="1304290"/>
                  </a:lnTo>
                  <a:lnTo>
                    <a:pt x="227965" y="1300480"/>
                  </a:lnTo>
                  <a:lnTo>
                    <a:pt x="220332" y="1296670"/>
                  </a:lnTo>
                  <a:lnTo>
                    <a:pt x="151765" y="1262380"/>
                  </a:lnTo>
                  <a:lnTo>
                    <a:pt x="151765" y="1296670"/>
                  </a:lnTo>
                  <a:lnTo>
                    <a:pt x="7620" y="1296670"/>
                  </a:lnTo>
                  <a:lnTo>
                    <a:pt x="7620" y="849630"/>
                  </a:lnTo>
                  <a:lnTo>
                    <a:pt x="192405" y="849630"/>
                  </a:lnTo>
                  <a:lnTo>
                    <a:pt x="192405" y="883920"/>
                  </a:lnTo>
                  <a:lnTo>
                    <a:pt x="260972" y="849630"/>
                  </a:lnTo>
                  <a:lnTo>
                    <a:pt x="268605" y="845820"/>
                  </a:lnTo>
                  <a:close/>
                </a:path>
                <a:path w="6707505" h="1907539">
                  <a:moveTo>
                    <a:pt x="6707505" y="566039"/>
                  </a:moveTo>
                  <a:lnTo>
                    <a:pt x="4494657" y="566039"/>
                  </a:lnTo>
                  <a:lnTo>
                    <a:pt x="4494657" y="898283"/>
                  </a:lnTo>
                  <a:lnTo>
                    <a:pt x="6707505" y="898283"/>
                  </a:lnTo>
                  <a:lnTo>
                    <a:pt x="6707505" y="56603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63614" y="3561080"/>
              <a:ext cx="2225675" cy="344805"/>
            </a:xfrm>
            <a:custGeom>
              <a:avLst/>
              <a:gdLst/>
              <a:ahLst/>
              <a:cxnLst/>
              <a:rect l="l" t="t" r="r" b="b"/>
              <a:pathLst>
                <a:path w="2225675" h="344804">
                  <a:moveTo>
                    <a:pt x="2225675" y="344805"/>
                  </a:moveTo>
                  <a:lnTo>
                    <a:pt x="0" y="344805"/>
                  </a:lnTo>
                  <a:lnTo>
                    <a:pt x="0" y="0"/>
                  </a:lnTo>
                  <a:lnTo>
                    <a:pt x="2225675" y="0"/>
                  </a:lnTo>
                  <a:lnTo>
                    <a:pt x="222567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32105"/>
                  </a:lnTo>
                  <a:lnTo>
                    <a:pt x="6350" y="332105"/>
                  </a:lnTo>
                  <a:lnTo>
                    <a:pt x="12700" y="338455"/>
                  </a:lnTo>
                  <a:lnTo>
                    <a:pt x="2225675" y="338455"/>
                  </a:lnTo>
                  <a:lnTo>
                    <a:pt x="2225675" y="344805"/>
                  </a:lnTo>
                  <a:close/>
                </a:path>
                <a:path w="2225675" h="34480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225675" h="344804">
                  <a:moveTo>
                    <a:pt x="221297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212975" y="6350"/>
                  </a:lnTo>
                  <a:lnTo>
                    <a:pt x="2212975" y="12700"/>
                  </a:lnTo>
                  <a:close/>
                </a:path>
                <a:path w="2225675" h="344804">
                  <a:moveTo>
                    <a:pt x="2212975" y="338455"/>
                  </a:moveTo>
                  <a:lnTo>
                    <a:pt x="2212975" y="6350"/>
                  </a:lnTo>
                  <a:lnTo>
                    <a:pt x="2219325" y="12700"/>
                  </a:lnTo>
                  <a:lnTo>
                    <a:pt x="2225675" y="12700"/>
                  </a:lnTo>
                  <a:lnTo>
                    <a:pt x="2225675" y="332105"/>
                  </a:lnTo>
                  <a:lnTo>
                    <a:pt x="2219325" y="332105"/>
                  </a:lnTo>
                  <a:lnTo>
                    <a:pt x="2212975" y="338455"/>
                  </a:lnTo>
                  <a:close/>
                </a:path>
                <a:path w="2225675" h="344804">
                  <a:moveTo>
                    <a:pt x="2225675" y="12700"/>
                  </a:moveTo>
                  <a:lnTo>
                    <a:pt x="2219325" y="12700"/>
                  </a:lnTo>
                  <a:lnTo>
                    <a:pt x="2212975" y="6350"/>
                  </a:lnTo>
                  <a:lnTo>
                    <a:pt x="2225675" y="6350"/>
                  </a:lnTo>
                  <a:lnTo>
                    <a:pt x="2225675" y="12700"/>
                  </a:lnTo>
                  <a:close/>
                </a:path>
                <a:path w="2225675" h="344804">
                  <a:moveTo>
                    <a:pt x="12700" y="338455"/>
                  </a:moveTo>
                  <a:lnTo>
                    <a:pt x="6350" y="332105"/>
                  </a:lnTo>
                  <a:lnTo>
                    <a:pt x="12700" y="332105"/>
                  </a:lnTo>
                  <a:lnTo>
                    <a:pt x="12700" y="338455"/>
                  </a:lnTo>
                  <a:close/>
                </a:path>
                <a:path w="2225675" h="344804">
                  <a:moveTo>
                    <a:pt x="2212975" y="338455"/>
                  </a:moveTo>
                  <a:lnTo>
                    <a:pt x="12700" y="338455"/>
                  </a:lnTo>
                  <a:lnTo>
                    <a:pt x="12700" y="332105"/>
                  </a:lnTo>
                  <a:lnTo>
                    <a:pt x="2212975" y="332105"/>
                  </a:lnTo>
                  <a:lnTo>
                    <a:pt x="2212975" y="338455"/>
                  </a:lnTo>
                  <a:close/>
                </a:path>
                <a:path w="2225675" h="344804">
                  <a:moveTo>
                    <a:pt x="2225675" y="338455"/>
                  </a:moveTo>
                  <a:lnTo>
                    <a:pt x="2212975" y="338455"/>
                  </a:lnTo>
                  <a:lnTo>
                    <a:pt x="2219325" y="332105"/>
                  </a:lnTo>
                  <a:lnTo>
                    <a:pt x="2225675" y="332105"/>
                  </a:lnTo>
                  <a:lnTo>
                    <a:pt x="2225675" y="33845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154420" y="3602354"/>
            <a:ext cx="204406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{id:1,name:”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张三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”,age:18}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064250" y="4006850"/>
            <a:ext cx="2225040" cy="330200"/>
            <a:chOff x="6064250" y="4006850"/>
            <a:chExt cx="2225040" cy="330200"/>
          </a:xfrm>
        </p:grpSpPr>
        <p:sp>
          <p:nvSpPr>
            <p:cNvPr id="41" name="object 41"/>
            <p:cNvSpPr/>
            <p:nvPr/>
          </p:nvSpPr>
          <p:spPr>
            <a:xfrm>
              <a:off x="6070092" y="4012692"/>
              <a:ext cx="2212975" cy="318770"/>
            </a:xfrm>
            <a:custGeom>
              <a:avLst/>
              <a:gdLst/>
              <a:ahLst/>
              <a:cxnLst/>
              <a:rect l="l" t="t" r="r" b="b"/>
              <a:pathLst>
                <a:path w="2212975" h="318770">
                  <a:moveTo>
                    <a:pt x="2212848" y="318515"/>
                  </a:moveTo>
                  <a:lnTo>
                    <a:pt x="0" y="318515"/>
                  </a:lnTo>
                  <a:lnTo>
                    <a:pt x="0" y="0"/>
                  </a:lnTo>
                  <a:lnTo>
                    <a:pt x="2212848" y="0"/>
                  </a:lnTo>
                  <a:lnTo>
                    <a:pt x="2212848" y="31851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64250" y="4006850"/>
              <a:ext cx="2225040" cy="330200"/>
            </a:xfrm>
            <a:custGeom>
              <a:avLst/>
              <a:gdLst/>
              <a:ahLst/>
              <a:cxnLst/>
              <a:rect l="l" t="t" r="r" b="b"/>
              <a:pathLst>
                <a:path w="2225040" h="330200">
                  <a:moveTo>
                    <a:pt x="2225040" y="330200"/>
                  </a:moveTo>
                  <a:lnTo>
                    <a:pt x="0" y="330200"/>
                  </a:lnTo>
                  <a:lnTo>
                    <a:pt x="0" y="0"/>
                  </a:lnTo>
                  <a:lnTo>
                    <a:pt x="2225040" y="0"/>
                  </a:lnTo>
                  <a:lnTo>
                    <a:pt x="222504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17500"/>
                  </a:lnTo>
                  <a:lnTo>
                    <a:pt x="6350" y="317500"/>
                  </a:lnTo>
                  <a:lnTo>
                    <a:pt x="12700" y="323850"/>
                  </a:lnTo>
                  <a:lnTo>
                    <a:pt x="2225040" y="323850"/>
                  </a:lnTo>
                  <a:lnTo>
                    <a:pt x="2225040" y="330200"/>
                  </a:lnTo>
                  <a:close/>
                </a:path>
                <a:path w="2225040" h="33020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225040" h="330200">
                  <a:moveTo>
                    <a:pt x="221234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212340" y="6350"/>
                  </a:lnTo>
                  <a:lnTo>
                    <a:pt x="2212340" y="12700"/>
                  </a:lnTo>
                  <a:close/>
                </a:path>
                <a:path w="2225040" h="330200">
                  <a:moveTo>
                    <a:pt x="2212340" y="323850"/>
                  </a:moveTo>
                  <a:lnTo>
                    <a:pt x="2212340" y="6350"/>
                  </a:lnTo>
                  <a:lnTo>
                    <a:pt x="2218690" y="12700"/>
                  </a:lnTo>
                  <a:lnTo>
                    <a:pt x="2225040" y="12700"/>
                  </a:lnTo>
                  <a:lnTo>
                    <a:pt x="2225040" y="317500"/>
                  </a:lnTo>
                  <a:lnTo>
                    <a:pt x="2218690" y="317500"/>
                  </a:lnTo>
                  <a:lnTo>
                    <a:pt x="2212340" y="323850"/>
                  </a:lnTo>
                  <a:close/>
                </a:path>
                <a:path w="2225040" h="330200">
                  <a:moveTo>
                    <a:pt x="2225040" y="12700"/>
                  </a:moveTo>
                  <a:lnTo>
                    <a:pt x="2218690" y="12700"/>
                  </a:lnTo>
                  <a:lnTo>
                    <a:pt x="2212340" y="6350"/>
                  </a:lnTo>
                  <a:lnTo>
                    <a:pt x="2225040" y="6350"/>
                  </a:lnTo>
                  <a:lnTo>
                    <a:pt x="2225040" y="12700"/>
                  </a:lnTo>
                  <a:close/>
                </a:path>
                <a:path w="2225040" h="330200">
                  <a:moveTo>
                    <a:pt x="12700" y="323850"/>
                  </a:moveTo>
                  <a:lnTo>
                    <a:pt x="6350" y="317500"/>
                  </a:lnTo>
                  <a:lnTo>
                    <a:pt x="12700" y="317500"/>
                  </a:lnTo>
                  <a:lnTo>
                    <a:pt x="12700" y="323850"/>
                  </a:lnTo>
                  <a:close/>
                </a:path>
                <a:path w="2225040" h="330200">
                  <a:moveTo>
                    <a:pt x="2212340" y="323850"/>
                  </a:moveTo>
                  <a:lnTo>
                    <a:pt x="12700" y="323850"/>
                  </a:lnTo>
                  <a:lnTo>
                    <a:pt x="12700" y="317500"/>
                  </a:lnTo>
                  <a:lnTo>
                    <a:pt x="2212340" y="317500"/>
                  </a:lnTo>
                  <a:lnTo>
                    <a:pt x="2212340" y="323850"/>
                  </a:lnTo>
                  <a:close/>
                </a:path>
                <a:path w="2225040" h="330200">
                  <a:moveTo>
                    <a:pt x="2225040" y="323850"/>
                  </a:moveTo>
                  <a:lnTo>
                    <a:pt x="2212340" y="323850"/>
                  </a:lnTo>
                  <a:lnTo>
                    <a:pt x="2218690" y="317500"/>
                  </a:lnTo>
                  <a:lnTo>
                    <a:pt x="2225040" y="317500"/>
                  </a:lnTo>
                  <a:lnTo>
                    <a:pt x="2225040" y="32385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154420" y="4041140"/>
            <a:ext cx="204406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{id:2,name:”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李四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”,age:19}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063615" y="4443095"/>
            <a:ext cx="2234565" cy="300355"/>
            <a:chOff x="6063615" y="4443095"/>
            <a:chExt cx="2234565" cy="300355"/>
          </a:xfrm>
        </p:grpSpPr>
        <p:sp>
          <p:nvSpPr>
            <p:cNvPr id="45" name="object 45"/>
            <p:cNvSpPr/>
            <p:nvPr/>
          </p:nvSpPr>
          <p:spPr>
            <a:xfrm>
              <a:off x="6070092" y="4450080"/>
              <a:ext cx="2222500" cy="287020"/>
            </a:xfrm>
            <a:custGeom>
              <a:avLst/>
              <a:gdLst/>
              <a:ahLst/>
              <a:cxnLst/>
              <a:rect l="l" t="t" r="r" b="b"/>
              <a:pathLst>
                <a:path w="2222500" h="287020">
                  <a:moveTo>
                    <a:pt x="2221991" y="286512"/>
                  </a:moveTo>
                  <a:lnTo>
                    <a:pt x="0" y="286512"/>
                  </a:lnTo>
                  <a:lnTo>
                    <a:pt x="0" y="0"/>
                  </a:lnTo>
                  <a:lnTo>
                    <a:pt x="2221991" y="0"/>
                  </a:lnTo>
                  <a:lnTo>
                    <a:pt x="2221991" y="28651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63615" y="4443095"/>
              <a:ext cx="2234565" cy="300355"/>
            </a:xfrm>
            <a:custGeom>
              <a:avLst/>
              <a:gdLst/>
              <a:ahLst/>
              <a:cxnLst/>
              <a:rect l="l" t="t" r="r" b="b"/>
              <a:pathLst>
                <a:path w="2234565" h="300354">
                  <a:moveTo>
                    <a:pt x="2234565" y="300354"/>
                  </a:moveTo>
                  <a:lnTo>
                    <a:pt x="0" y="300354"/>
                  </a:lnTo>
                  <a:lnTo>
                    <a:pt x="0" y="0"/>
                  </a:lnTo>
                  <a:lnTo>
                    <a:pt x="2234565" y="0"/>
                  </a:lnTo>
                  <a:lnTo>
                    <a:pt x="223456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87654"/>
                  </a:lnTo>
                  <a:lnTo>
                    <a:pt x="6350" y="287654"/>
                  </a:lnTo>
                  <a:lnTo>
                    <a:pt x="12700" y="294004"/>
                  </a:lnTo>
                  <a:lnTo>
                    <a:pt x="2234565" y="294004"/>
                  </a:lnTo>
                  <a:lnTo>
                    <a:pt x="2234565" y="300354"/>
                  </a:lnTo>
                  <a:close/>
                </a:path>
                <a:path w="2234565" h="30035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234565" h="300354">
                  <a:moveTo>
                    <a:pt x="222186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221865" y="6350"/>
                  </a:lnTo>
                  <a:lnTo>
                    <a:pt x="2221865" y="12700"/>
                  </a:lnTo>
                  <a:close/>
                </a:path>
                <a:path w="2234565" h="300354">
                  <a:moveTo>
                    <a:pt x="2221865" y="294004"/>
                  </a:moveTo>
                  <a:lnTo>
                    <a:pt x="2221865" y="6350"/>
                  </a:lnTo>
                  <a:lnTo>
                    <a:pt x="2228215" y="12700"/>
                  </a:lnTo>
                  <a:lnTo>
                    <a:pt x="2234565" y="12700"/>
                  </a:lnTo>
                  <a:lnTo>
                    <a:pt x="2234565" y="287654"/>
                  </a:lnTo>
                  <a:lnTo>
                    <a:pt x="2228215" y="287654"/>
                  </a:lnTo>
                  <a:lnTo>
                    <a:pt x="2221865" y="294004"/>
                  </a:lnTo>
                  <a:close/>
                </a:path>
                <a:path w="2234565" h="300354">
                  <a:moveTo>
                    <a:pt x="2234565" y="12700"/>
                  </a:moveTo>
                  <a:lnTo>
                    <a:pt x="2228215" y="12700"/>
                  </a:lnTo>
                  <a:lnTo>
                    <a:pt x="2221865" y="6350"/>
                  </a:lnTo>
                  <a:lnTo>
                    <a:pt x="2234565" y="6350"/>
                  </a:lnTo>
                  <a:lnTo>
                    <a:pt x="2234565" y="12700"/>
                  </a:lnTo>
                  <a:close/>
                </a:path>
                <a:path w="2234565" h="300354">
                  <a:moveTo>
                    <a:pt x="12700" y="294004"/>
                  </a:moveTo>
                  <a:lnTo>
                    <a:pt x="6350" y="287654"/>
                  </a:lnTo>
                  <a:lnTo>
                    <a:pt x="12700" y="287654"/>
                  </a:lnTo>
                  <a:lnTo>
                    <a:pt x="12700" y="294004"/>
                  </a:lnTo>
                  <a:close/>
                </a:path>
                <a:path w="2234565" h="300354">
                  <a:moveTo>
                    <a:pt x="2221865" y="294004"/>
                  </a:moveTo>
                  <a:lnTo>
                    <a:pt x="12700" y="294004"/>
                  </a:lnTo>
                  <a:lnTo>
                    <a:pt x="12700" y="287654"/>
                  </a:lnTo>
                  <a:lnTo>
                    <a:pt x="2221865" y="287654"/>
                  </a:lnTo>
                  <a:lnTo>
                    <a:pt x="2221865" y="294004"/>
                  </a:lnTo>
                  <a:close/>
                </a:path>
                <a:path w="2234565" h="300354">
                  <a:moveTo>
                    <a:pt x="2234565" y="294004"/>
                  </a:moveTo>
                  <a:lnTo>
                    <a:pt x="2221865" y="294004"/>
                  </a:lnTo>
                  <a:lnTo>
                    <a:pt x="2228215" y="287654"/>
                  </a:lnTo>
                  <a:lnTo>
                    <a:pt x="2234565" y="287654"/>
                  </a:lnTo>
                  <a:lnTo>
                    <a:pt x="2234565" y="29400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158865" y="4462779"/>
            <a:ext cx="204406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{id:3,name:”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王五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”,age:20}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716779" y="2929254"/>
            <a:ext cx="3190875" cy="2054225"/>
            <a:chOff x="4716779" y="2929254"/>
            <a:chExt cx="3190875" cy="2054225"/>
          </a:xfrm>
        </p:grpSpPr>
        <p:sp>
          <p:nvSpPr>
            <p:cNvPr id="49" name="object 49"/>
            <p:cNvSpPr/>
            <p:nvPr/>
          </p:nvSpPr>
          <p:spPr>
            <a:xfrm>
              <a:off x="4716780" y="2929254"/>
              <a:ext cx="1438910" cy="1757045"/>
            </a:xfrm>
            <a:custGeom>
              <a:avLst/>
              <a:gdLst/>
              <a:ahLst/>
              <a:cxnLst/>
              <a:rect l="l" t="t" r="r" b="b"/>
              <a:pathLst>
                <a:path w="1438910" h="1757045">
                  <a:moveTo>
                    <a:pt x="1438910" y="1680845"/>
                  </a:moveTo>
                  <a:lnTo>
                    <a:pt x="1404620" y="1680845"/>
                  </a:lnTo>
                  <a:lnTo>
                    <a:pt x="1404620" y="971550"/>
                  </a:lnTo>
                  <a:lnTo>
                    <a:pt x="1404620" y="963930"/>
                  </a:lnTo>
                  <a:lnTo>
                    <a:pt x="989965" y="963930"/>
                  </a:lnTo>
                  <a:lnTo>
                    <a:pt x="989965" y="808355"/>
                  </a:lnTo>
                  <a:lnTo>
                    <a:pt x="1276985" y="808355"/>
                  </a:lnTo>
                  <a:lnTo>
                    <a:pt x="1276985" y="842645"/>
                  </a:lnTo>
                  <a:lnTo>
                    <a:pt x="1345552" y="808355"/>
                  </a:lnTo>
                  <a:lnTo>
                    <a:pt x="1353185" y="804545"/>
                  </a:lnTo>
                  <a:lnTo>
                    <a:pt x="1345552" y="800735"/>
                  </a:lnTo>
                  <a:lnTo>
                    <a:pt x="1276985" y="766445"/>
                  </a:lnTo>
                  <a:lnTo>
                    <a:pt x="1276985" y="800735"/>
                  </a:lnTo>
                  <a:lnTo>
                    <a:pt x="989965" y="800735"/>
                  </a:lnTo>
                  <a:lnTo>
                    <a:pt x="989965" y="0"/>
                  </a:lnTo>
                  <a:lnTo>
                    <a:pt x="982345" y="0"/>
                  </a:lnTo>
                  <a:lnTo>
                    <a:pt x="982345" y="800735"/>
                  </a:lnTo>
                  <a:lnTo>
                    <a:pt x="307975" y="800735"/>
                  </a:lnTo>
                  <a:lnTo>
                    <a:pt x="307975" y="160655"/>
                  </a:lnTo>
                  <a:lnTo>
                    <a:pt x="300355" y="160655"/>
                  </a:lnTo>
                  <a:lnTo>
                    <a:pt x="300355" y="808355"/>
                  </a:lnTo>
                  <a:lnTo>
                    <a:pt x="982345" y="808355"/>
                  </a:lnTo>
                  <a:lnTo>
                    <a:pt x="982345" y="963930"/>
                  </a:lnTo>
                  <a:lnTo>
                    <a:pt x="7620" y="963930"/>
                  </a:lnTo>
                  <a:lnTo>
                    <a:pt x="7620" y="177165"/>
                  </a:lnTo>
                  <a:lnTo>
                    <a:pt x="0" y="177165"/>
                  </a:lnTo>
                  <a:lnTo>
                    <a:pt x="0" y="971550"/>
                  </a:lnTo>
                  <a:lnTo>
                    <a:pt x="982345" y="971550"/>
                  </a:lnTo>
                  <a:lnTo>
                    <a:pt x="982345" y="1229360"/>
                  </a:lnTo>
                  <a:lnTo>
                    <a:pt x="1276985" y="1229360"/>
                  </a:lnTo>
                  <a:lnTo>
                    <a:pt x="1276985" y="1263650"/>
                  </a:lnTo>
                  <a:lnTo>
                    <a:pt x="1345552" y="1229360"/>
                  </a:lnTo>
                  <a:lnTo>
                    <a:pt x="1353185" y="1225550"/>
                  </a:lnTo>
                  <a:lnTo>
                    <a:pt x="1345565" y="1221740"/>
                  </a:lnTo>
                  <a:lnTo>
                    <a:pt x="1276985" y="1187450"/>
                  </a:lnTo>
                  <a:lnTo>
                    <a:pt x="1276985" y="1221740"/>
                  </a:lnTo>
                  <a:lnTo>
                    <a:pt x="989965" y="1221740"/>
                  </a:lnTo>
                  <a:lnTo>
                    <a:pt x="989965" y="971550"/>
                  </a:lnTo>
                  <a:lnTo>
                    <a:pt x="1397000" y="971550"/>
                  </a:lnTo>
                  <a:lnTo>
                    <a:pt x="1397000" y="1680845"/>
                  </a:lnTo>
                  <a:lnTo>
                    <a:pt x="1362710" y="1680845"/>
                  </a:lnTo>
                  <a:lnTo>
                    <a:pt x="1400810" y="1757045"/>
                  </a:lnTo>
                  <a:lnTo>
                    <a:pt x="1429385" y="1699895"/>
                  </a:lnTo>
                  <a:lnTo>
                    <a:pt x="1438910" y="168084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209665" y="3486784"/>
              <a:ext cx="1697989" cy="1496695"/>
            </a:xfrm>
            <a:custGeom>
              <a:avLst/>
              <a:gdLst/>
              <a:ahLst/>
              <a:cxnLst/>
              <a:rect l="l" t="t" r="r" b="b"/>
              <a:pathLst>
                <a:path w="1697990" h="1496695">
                  <a:moveTo>
                    <a:pt x="192405" y="635"/>
                  </a:moveTo>
                  <a:lnTo>
                    <a:pt x="179705" y="635"/>
                  </a:lnTo>
                  <a:lnTo>
                    <a:pt x="179705" y="13335"/>
                  </a:lnTo>
                  <a:lnTo>
                    <a:pt x="179705" y="1483995"/>
                  </a:lnTo>
                  <a:lnTo>
                    <a:pt x="12700" y="1483995"/>
                  </a:lnTo>
                  <a:lnTo>
                    <a:pt x="12700" y="13335"/>
                  </a:lnTo>
                  <a:lnTo>
                    <a:pt x="179705" y="13335"/>
                  </a:lnTo>
                  <a:lnTo>
                    <a:pt x="179705" y="635"/>
                  </a:lnTo>
                  <a:lnTo>
                    <a:pt x="0" y="635"/>
                  </a:lnTo>
                  <a:lnTo>
                    <a:pt x="0" y="1496695"/>
                  </a:lnTo>
                  <a:lnTo>
                    <a:pt x="192405" y="1496695"/>
                  </a:lnTo>
                  <a:lnTo>
                    <a:pt x="192405" y="1490345"/>
                  </a:lnTo>
                  <a:lnTo>
                    <a:pt x="192405" y="1483995"/>
                  </a:lnTo>
                  <a:lnTo>
                    <a:pt x="192405" y="13335"/>
                  </a:lnTo>
                  <a:lnTo>
                    <a:pt x="192405" y="6985"/>
                  </a:lnTo>
                  <a:lnTo>
                    <a:pt x="192405" y="635"/>
                  </a:lnTo>
                  <a:close/>
                </a:path>
                <a:path w="1697990" h="1496695">
                  <a:moveTo>
                    <a:pt x="816610" y="635"/>
                  </a:moveTo>
                  <a:lnTo>
                    <a:pt x="803910" y="635"/>
                  </a:lnTo>
                  <a:lnTo>
                    <a:pt x="803910" y="13335"/>
                  </a:lnTo>
                  <a:lnTo>
                    <a:pt x="803910" y="1483995"/>
                  </a:lnTo>
                  <a:lnTo>
                    <a:pt x="338455" y="1483995"/>
                  </a:lnTo>
                  <a:lnTo>
                    <a:pt x="338455" y="13335"/>
                  </a:lnTo>
                  <a:lnTo>
                    <a:pt x="803910" y="13335"/>
                  </a:lnTo>
                  <a:lnTo>
                    <a:pt x="803910" y="635"/>
                  </a:lnTo>
                  <a:lnTo>
                    <a:pt x="325755" y="635"/>
                  </a:lnTo>
                  <a:lnTo>
                    <a:pt x="325755" y="1496695"/>
                  </a:lnTo>
                  <a:lnTo>
                    <a:pt x="816610" y="1496695"/>
                  </a:lnTo>
                  <a:lnTo>
                    <a:pt x="816610" y="1490345"/>
                  </a:lnTo>
                  <a:lnTo>
                    <a:pt x="816610" y="1483995"/>
                  </a:lnTo>
                  <a:lnTo>
                    <a:pt x="816610" y="13335"/>
                  </a:lnTo>
                  <a:lnTo>
                    <a:pt x="816610" y="6985"/>
                  </a:lnTo>
                  <a:lnTo>
                    <a:pt x="816610" y="635"/>
                  </a:lnTo>
                  <a:close/>
                </a:path>
                <a:path w="1697990" h="1496695">
                  <a:moveTo>
                    <a:pt x="1697990" y="0"/>
                  </a:moveTo>
                  <a:lnTo>
                    <a:pt x="1685290" y="0"/>
                  </a:lnTo>
                  <a:lnTo>
                    <a:pt x="1685290" y="12700"/>
                  </a:lnTo>
                  <a:lnTo>
                    <a:pt x="1685290" y="1483360"/>
                  </a:lnTo>
                  <a:lnTo>
                    <a:pt x="1358900" y="1483360"/>
                  </a:lnTo>
                  <a:lnTo>
                    <a:pt x="1358900" y="12700"/>
                  </a:lnTo>
                  <a:lnTo>
                    <a:pt x="1685290" y="12700"/>
                  </a:lnTo>
                  <a:lnTo>
                    <a:pt x="1685290" y="0"/>
                  </a:lnTo>
                  <a:lnTo>
                    <a:pt x="1346200" y="0"/>
                  </a:lnTo>
                  <a:lnTo>
                    <a:pt x="1346200" y="1496060"/>
                  </a:lnTo>
                  <a:lnTo>
                    <a:pt x="1697990" y="1496060"/>
                  </a:lnTo>
                  <a:lnTo>
                    <a:pt x="1697990" y="1489710"/>
                  </a:lnTo>
                  <a:lnTo>
                    <a:pt x="1697990" y="1483360"/>
                  </a:lnTo>
                  <a:lnTo>
                    <a:pt x="1697990" y="12700"/>
                  </a:lnTo>
                  <a:lnTo>
                    <a:pt x="1697990" y="6350"/>
                  </a:lnTo>
                  <a:lnTo>
                    <a:pt x="16979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562215" y="1996439"/>
            <a:ext cx="483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0" dirty="0">
                <a:latin typeface="Noto Sans CJK JP Medium"/>
                <a:cs typeface="Noto Sans CJK JP Medium"/>
              </a:rPr>
              <a:t>索</a:t>
            </a:r>
            <a:r>
              <a:rPr sz="1800" b="0" dirty="0">
                <a:latin typeface="Noto Sans CJK JP Medium"/>
                <a:cs typeface="Noto Sans CJK JP Medium"/>
              </a:rPr>
              <a:t>引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795259" y="2774950"/>
            <a:ext cx="483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0" dirty="0">
                <a:latin typeface="Noto Sans CJK JP Medium"/>
                <a:cs typeface="Noto Sans CJK JP Medium"/>
              </a:rPr>
              <a:t>类</a:t>
            </a:r>
            <a:r>
              <a:rPr sz="1800" b="0" dirty="0">
                <a:latin typeface="Noto Sans CJK JP Medium"/>
                <a:cs typeface="Noto Sans CJK JP Medium"/>
              </a:rPr>
              <a:t>型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521700" y="3867784"/>
            <a:ext cx="25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Noto Sans CJK JP Medium"/>
                <a:cs typeface="Noto Sans CJK JP Medium"/>
              </a:rPr>
              <a:t>文 档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620509" y="4810125"/>
            <a:ext cx="94170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MS UI Gothic" panose="020B0600070205080204" pitchFamily="34" charset="-128"/>
                <a:ea typeface="MS UI Gothic" panose="020B0600070205080204" pitchFamily="34" charset="-128"/>
                <a:cs typeface="Noto Sans CJK JP Medium"/>
              </a:rPr>
              <a:t>属</a:t>
            </a:r>
            <a:r>
              <a:rPr lang="zh-CN" altLang="en-US" sz="1800" b="0" dirty="0">
                <a:latin typeface="MS UI Gothic" panose="020B0600070205080204" pitchFamily="34" charset="-128"/>
                <a:ea typeface="MS UI Gothic" panose="020B0600070205080204" pitchFamily="34" charset="-128"/>
                <a:cs typeface="Noto Sans CJK JP Medium"/>
              </a:rPr>
              <a:t>性</a:t>
            </a:r>
            <a:endParaRPr sz="1800" dirty="0">
              <a:latin typeface="MS UI Gothic" panose="020B0600070205080204" pitchFamily="34" charset="-128"/>
              <a:ea typeface="MS UI Gothic" panose="020B0600070205080204" pitchFamily="34" charset="-128"/>
              <a:cs typeface="Noto Sans CJK JP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800" y="458899"/>
            <a:ext cx="31864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ElasticSearch</a:t>
            </a:r>
            <a:r>
              <a:rPr sz="2000" dirty="0"/>
              <a:t>概念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倒排索</a:t>
            </a:r>
            <a:r>
              <a:rPr sz="2000" spc="5" dirty="0"/>
              <a:t>引</a:t>
            </a: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47065" y="1583169"/>
          <a:ext cx="4226560" cy="26181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01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5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词</a:t>
                      </a:r>
                      <a:endParaRPr sz="135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5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记</a:t>
                      </a:r>
                      <a:r>
                        <a:rPr sz="1350" b="0" spc="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录</a:t>
                      </a:r>
                      <a:endParaRPr sz="135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1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50" dirty="0">
                          <a:latin typeface="UKIJ CJK"/>
                          <a:cs typeface="UKIJ CJK"/>
                        </a:rPr>
                        <a:t>红</a:t>
                      </a:r>
                      <a:r>
                        <a:rPr sz="1350" spc="5" dirty="0">
                          <a:latin typeface="UKIJ CJK"/>
                          <a:cs typeface="UKIJ CJK"/>
                        </a:rPr>
                        <a:t>海</a:t>
                      </a:r>
                      <a:endParaRPr sz="1350">
                        <a:latin typeface="UKIJ CJK"/>
                        <a:cs typeface="UKIJ CJ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spc="-5" dirty="0">
                          <a:latin typeface="Arial"/>
                          <a:cs typeface="Arial"/>
                        </a:rPr>
                        <a:t>1,2,3,4,5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1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50" dirty="0">
                          <a:latin typeface="UKIJ CJK"/>
                          <a:cs typeface="UKIJ CJK"/>
                        </a:rPr>
                        <a:t>行</a:t>
                      </a:r>
                      <a:r>
                        <a:rPr sz="1350" spc="5" dirty="0">
                          <a:latin typeface="UKIJ CJK"/>
                          <a:cs typeface="UKIJ CJK"/>
                        </a:rPr>
                        <a:t>动</a:t>
                      </a:r>
                      <a:endParaRPr sz="1350">
                        <a:latin typeface="UKIJ CJK"/>
                        <a:cs typeface="UKIJ CJ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spc="-5" dirty="0">
                          <a:latin typeface="Arial"/>
                          <a:cs typeface="Arial"/>
                        </a:rPr>
                        <a:t>1,2,3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50" dirty="0">
                          <a:latin typeface="UKIJ CJK"/>
                          <a:cs typeface="UKIJ CJK"/>
                        </a:rPr>
                        <a:t>探</a:t>
                      </a:r>
                      <a:r>
                        <a:rPr sz="1350" spc="5" dirty="0">
                          <a:latin typeface="UKIJ CJK"/>
                          <a:cs typeface="UKIJ CJK"/>
                        </a:rPr>
                        <a:t>索</a:t>
                      </a:r>
                      <a:endParaRPr sz="1350">
                        <a:latin typeface="UKIJ CJK"/>
                        <a:cs typeface="UKIJ CJ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spc="-5" dirty="0">
                          <a:latin typeface="Arial"/>
                          <a:cs typeface="Arial"/>
                        </a:rPr>
                        <a:t>2,5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1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50" dirty="0">
                          <a:latin typeface="UKIJ CJK"/>
                          <a:cs typeface="UKIJ CJK"/>
                        </a:rPr>
                        <a:t>特</a:t>
                      </a:r>
                      <a:r>
                        <a:rPr sz="1350" spc="5" dirty="0">
                          <a:latin typeface="UKIJ CJK"/>
                          <a:cs typeface="UKIJ CJK"/>
                        </a:rPr>
                        <a:t>别</a:t>
                      </a:r>
                      <a:endParaRPr sz="1350">
                        <a:latin typeface="UKIJ CJK"/>
                        <a:cs typeface="UKIJ CJ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spc="-5" dirty="0">
                          <a:latin typeface="Arial"/>
                          <a:cs typeface="Arial"/>
                        </a:rPr>
                        <a:t>3,5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01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50" dirty="0">
                          <a:latin typeface="UKIJ CJK"/>
                          <a:cs typeface="UKIJ CJK"/>
                        </a:rPr>
                        <a:t>记录</a:t>
                      </a:r>
                      <a:r>
                        <a:rPr sz="1350" spc="5" dirty="0">
                          <a:latin typeface="UKIJ CJK"/>
                          <a:cs typeface="UKIJ CJK"/>
                        </a:rPr>
                        <a:t>篇</a:t>
                      </a:r>
                      <a:endParaRPr sz="1350">
                        <a:latin typeface="UKIJ CJK"/>
                        <a:cs typeface="UKIJ CJ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50" dirty="0">
                          <a:latin typeface="UKIJ CJK"/>
                          <a:cs typeface="UKIJ CJK"/>
                        </a:rPr>
                        <a:t>特</a:t>
                      </a:r>
                      <a:r>
                        <a:rPr sz="1350" spc="5" dirty="0">
                          <a:latin typeface="UKIJ CJK"/>
                          <a:cs typeface="UKIJ CJK"/>
                        </a:rPr>
                        <a:t>工</a:t>
                      </a:r>
                      <a:endParaRPr sz="1350">
                        <a:latin typeface="UKIJ CJK"/>
                        <a:cs typeface="UKIJ CJK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008879" y="786765"/>
            <a:ext cx="2540000" cy="3890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Noto Sans CJK JP Medium"/>
                <a:cs typeface="Noto Sans CJK JP Medium"/>
              </a:rPr>
              <a:t>分词：</a:t>
            </a:r>
            <a:r>
              <a:rPr sz="1800" dirty="0">
                <a:latin typeface="UKIJ CJK"/>
                <a:cs typeface="UKIJ CJK"/>
              </a:rPr>
              <a:t>将整句分拆为单词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latin typeface="UKIJ CJK"/>
                <a:cs typeface="UKIJ CJK"/>
              </a:rPr>
              <a:t>保存的记录</a:t>
            </a:r>
            <a:endParaRPr sz="1800">
              <a:latin typeface="UKIJ CJK"/>
              <a:cs typeface="UKIJ CJK"/>
            </a:endParaRPr>
          </a:p>
          <a:p>
            <a:pPr marL="215900" indent="-203835">
              <a:lnSpc>
                <a:spcPct val="100000"/>
              </a:lnSpc>
              <a:buSzPct val="94444"/>
              <a:buFont typeface="Arial"/>
              <a:buAutoNum type="arabicPlain"/>
              <a:tabLst>
                <a:tab pos="216535" algn="l"/>
              </a:tabLst>
            </a:pPr>
            <a:r>
              <a:rPr sz="1800" dirty="0">
                <a:latin typeface="UKIJ CJK"/>
                <a:cs typeface="UKIJ CJK"/>
              </a:rPr>
              <a:t>红海行动</a:t>
            </a:r>
            <a:endParaRPr sz="1800">
              <a:latin typeface="UKIJ CJK"/>
              <a:cs typeface="UKIJ CJK"/>
            </a:endParaRPr>
          </a:p>
          <a:p>
            <a:pPr marL="215900" indent="-203835">
              <a:lnSpc>
                <a:spcPct val="100000"/>
              </a:lnSpc>
              <a:buSzPct val="94444"/>
              <a:buFont typeface="Arial"/>
              <a:buAutoNum type="arabicPlain"/>
              <a:tabLst>
                <a:tab pos="216535" algn="l"/>
              </a:tabLst>
            </a:pPr>
            <a:r>
              <a:rPr sz="1800" dirty="0">
                <a:latin typeface="UKIJ CJK"/>
                <a:cs typeface="UKIJ CJK"/>
              </a:rPr>
              <a:t>探索红海行动</a:t>
            </a:r>
            <a:endParaRPr sz="1800">
              <a:latin typeface="UKIJ CJK"/>
              <a:cs typeface="UKIJ CJK"/>
            </a:endParaRPr>
          </a:p>
          <a:p>
            <a:pPr marL="215900" indent="-203835">
              <a:lnSpc>
                <a:spcPct val="100000"/>
              </a:lnSpc>
              <a:buSzPct val="94444"/>
              <a:buFont typeface="Arial"/>
              <a:buAutoNum type="arabicPlain"/>
              <a:tabLst>
                <a:tab pos="216535" algn="l"/>
              </a:tabLst>
            </a:pPr>
            <a:r>
              <a:rPr sz="1800" dirty="0">
                <a:latin typeface="UKIJ CJK"/>
                <a:cs typeface="UKIJ CJK"/>
              </a:rPr>
              <a:t>红海特别行动</a:t>
            </a:r>
            <a:endParaRPr sz="1800">
              <a:latin typeface="UKIJ CJK"/>
              <a:cs typeface="UKIJ CJK"/>
            </a:endParaRPr>
          </a:p>
          <a:p>
            <a:pPr marL="215900" indent="-203835">
              <a:lnSpc>
                <a:spcPct val="100000"/>
              </a:lnSpc>
              <a:buSzPct val="94444"/>
              <a:buFont typeface="Arial"/>
              <a:buAutoNum type="arabicPlain"/>
              <a:tabLst>
                <a:tab pos="216535" algn="l"/>
              </a:tabLst>
            </a:pPr>
            <a:r>
              <a:rPr sz="1800" dirty="0">
                <a:latin typeface="UKIJ CJK"/>
                <a:cs typeface="UKIJ CJK"/>
              </a:rPr>
              <a:t>红海记录篇</a:t>
            </a:r>
            <a:endParaRPr sz="1800">
              <a:latin typeface="UKIJ CJK"/>
              <a:cs typeface="UKIJ CJK"/>
            </a:endParaRPr>
          </a:p>
          <a:p>
            <a:pPr marL="215900" indent="-203835">
              <a:lnSpc>
                <a:spcPct val="100000"/>
              </a:lnSpc>
              <a:buSzPct val="94444"/>
              <a:buFont typeface="Arial"/>
              <a:buAutoNum type="arabicPlain"/>
              <a:tabLst>
                <a:tab pos="216535" algn="l"/>
              </a:tabLst>
            </a:pPr>
            <a:r>
              <a:rPr sz="1800" dirty="0">
                <a:latin typeface="UKIJ CJK"/>
                <a:cs typeface="UKIJ CJK"/>
              </a:rPr>
              <a:t>特工红海特别探索</a:t>
            </a:r>
            <a:endParaRPr sz="1800">
              <a:latin typeface="UKIJ CJK"/>
              <a:cs typeface="UKIJ CJK"/>
            </a:endParaRPr>
          </a:p>
          <a:p>
            <a:pPr marL="153670">
              <a:lnSpc>
                <a:spcPct val="100000"/>
              </a:lnSpc>
              <a:spcBef>
                <a:spcPts val="1845"/>
              </a:spcBef>
            </a:pPr>
            <a:r>
              <a:rPr sz="1800" b="0" dirty="0">
                <a:latin typeface="Noto Sans CJK JP Medium"/>
                <a:cs typeface="Noto Sans CJK JP Medium"/>
              </a:rPr>
              <a:t>检索：</a:t>
            </a:r>
            <a:endParaRPr sz="1800">
              <a:latin typeface="Noto Sans CJK JP Medium"/>
              <a:cs typeface="Noto Sans CJK JP Medium"/>
            </a:endParaRPr>
          </a:p>
          <a:p>
            <a:pPr marL="509905" lvl="1" indent="-356235">
              <a:lnSpc>
                <a:spcPct val="100000"/>
              </a:lnSpc>
              <a:buSzPct val="94444"/>
              <a:buFont typeface="Arial"/>
              <a:buAutoNum type="arabicPlain"/>
              <a:tabLst>
                <a:tab pos="509905" algn="l"/>
              </a:tabLst>
            </a:pPr>
            <a:r>
              <a:rPr sz="1800" dirty="0">
                <a:latin typeface="UKIJ CJK"/>
                <a:cs typeface="UKIJ CJK"/>
              </a:rPr>
              <a:t>、红海特工行动？</a:t>
            </a:r>
            <a:endParaRPr sz="1800">
              <a:latin typeface="UKIJ CJK"/>
              <a:cs typeface="UKIJ CJK"/>
            </a:endParaRPr>
          </a:p>
          <a:p>
            <a:pPr marL="509905" lvl="1" indent="-356235">
              <a:lnSpc>
                <a:spcPct val="100000"/>
              </a:lnSpc>
              <a:buSzPct val="94444"/>
              <a:buFont typeface="Arial"/>
              <a:buAutoNum type="arabicPlain"/>
              <a:tabLst>
                <a:tab pos="509905" algn="l"/>
              </a:tabLst>
            </a:pPr>
            <a:r>
              <a:rPr sz="1800" dirty="0">
                <a:latin typeface="UKIJ CJK"/>
                <a:cs typeface="UKIJ CJK"/>
              </a:rPr>
              <a:t>、红海行动？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400">
              <a:latin typeface="UKIJ CJK"/>
              <a:cs typeface="UKIJ CJK"/>
            </a:endParaRPr>
          </a:p>
          <a:p>
            <a:pPr marL="221615">
              <a:lnSpc>
                <a:spcPct val="100000"/>
              </a:lnSpc>
              <a:spcBef>
                <a:spcPts val="5"/>
              </a:spcBef>
            </a:pPr>
            <a:r>
              <a:rPr sz="1800" b="0" dirty="0">
                <a:latin typeface="Noto Sans CJK JP Medium"/>
                <a:cs typeface="Noto Sans CJK JP Medium"/>
              </a:rPr>
              <a:t>相关性得分：</a:t>
            </a:r>
            <a:endParaRPr sz="18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029" y="361950"/>
            <a:ext cx="32988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ElasticSearch7-</a:t>
            </a:r>
            <a:r>
              <a:rPr sz="2000" dirty="0"/>
              <a:t>去掉</a:t>
            </a:r>
            <a:r>
              <a:rPr sz="2000" spc="-10" dirty="0">
                <a:latin typeface="Arial"/>
                <a:cs typeface="Arial"/>
              </a:rPr>
              <a:t>type</a:t>
            </a:r>
            <a:r>
              <a:rPr sz="2000" dirty="0"/>
              <a:t>概</a:t>
            </a:r>
            <a:r>
              <a:rPr sz="2000" spc="5" dirty="0"/>
              <a:t>念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029" y="829944"/>
            <a:ext cx="8356600" cy="3427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marR="10795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4150" algn="l"/>
              </a:tabLst>
            </a:pPr>
            <a:r>
              <a:rPr sz="1600" dirty="0">
                <a:latin typeface="UKIJ CJK"/>
                <a:cs typeface="UKIJ CJK"/>
              </a:rPr>
              <a:t>关系型数据库中两个数据表示是独立的，即使他们里面有相同名称的列也不影响使用，但</a:t>
            </a:r>
            <a:r>
              <a:rPr sz="1600" spc="30" dirty="0">
                <a:latin typeface="UKIJ CJK"/>
                <a:cs typeface="UKIJ CJK"/>
              </a:rPr>
              <a:t>E</a:t>
            </a:r>
            <a:r>
              <a:rPr sz="1600" spc="65" dirty="0">
                <a:latin typeface="UKIJ CJK"/>
                <a:cs typeface="UKIJ CJK"/>
              </a:rPr>
              <a:t>S </a:t>
            </a:r>
            <a:r>
              <a:rPr sz="1600" dirty="0">
                <a:latin typeface="UKIJ CJK"/>
                <a:cs typeface="UKIJ CJK"/>
              </a:rPr>
              <a:t>中不是这样的。</a:t>
            </a:r>
            <a:r>
              <a:rPr sz="1600" spc="25" dirty="0">
                <a:latin typeface="UKIJ CJK"/>
                <a:cs typeface="UKIJ CJK"/>
              </a:rPr>
              <a:t>elasticsearch</a:t>
            </a:r>
            <a:r>
              <a:rPr sz="1600" dirty="0">
                <a:latin typeface="UKIJ CJK"/>
                <a:cs typeface="UKIJ CJK"/>
              </a:rPr>
              <a:t>是基于</a:t>
            </a:r>
            <a:r>
              <a:rPr sz="1600" spc="45" dirty="0">
                <a:latin typeface="UKIJ CJK"/>
                <a:cs typeface="UKIJ CJK"/>
              </a:rPr>
              <a:t>Lucene</a:t>
            </a:r>
            <a:r>
              <a:rPr sz="1600" dirty="0">
                <a:latin typeface="UKIJ CJK"/>
                <a:cs typeface="UKIJ CJK"/>
              </a:rPr>
              <a:t>开发的搜索引擎，而</a:t>
            </a:r>
            <a:r>
              <a:rPr sz="1600" spc="60" dirty="0">
                <a:latin typeface="UKIJ CJK"/>
                <a:cs typeface="UKIJ CJK"/>
              </a:rPr>
              <a:t>ES</a:t>
            </a:r>
            <a:r>
              <a:rPr sz="1600" dirty="0">
                <a:latin typeface="UKIJ CJK"/>
                <a:cs typeface="UKIJ CJK"/>
              </a:rPr>
              <a:t>中不同</a:t>
            </a:r>
            <a:r>
              <a:rPr sz="1600" spc="60" dirty="0">
                <a:latin typeface="UKIJ CJK"/>
                <a:cs typeface="UKIJ CJK"/>
              </a:rPr>
              <a:t>type</a:t>
            </a:r>
            <a:r>
              <a:rPr sz="1600" dirty="0">
                <a:latin typeface="UKIJ CJK"/>
                <a:cs typeface="UKIJ CJK"/>
              </a:rPr>
              <a:t>下名称相</a:t>
            </a:r>
            <a:r>
              <a:rPr sz="1600" spc="-5" dirty="0">
                <a:latin typeface="UKIJ CJK"/>
                <a:cs typeface="UKIJ CJK"/>
              </a:rPr>
              <a:t>同 </a:t>
            </a:r>
            <a:r>
              <a:rPr sz="1600" dirty="0">
                <a:latin typeface="UKIJ CJK"/>
                <a:cs typeface="UKIJ CJK"/>
              </a:rPr>
              <a:t>的</a:t>
            </a:r>
            <a:r>
              <a:rPr sz="1600" spc="35" dirty="0">
                <a:latin typeface="UKIJ CJK"/>
                <a:cs typeface="UKIJ CJK"/>
              </a:rPr>
              <a:t>filed</a:t>
            </a:r>
            <a:r>
              <a:rPr sz="1600" dirty="0">
                <a:latin typeface="UKIJ CJK"/>
                <a:cs typeface="UKIJ CJK"/>
              </a:rPr>
              <a:t>最终在</a:t>
            </a:r>
            <a:r>
              <a:rPr sz="1600" spc="45" dirty="0">
                <a:latin typeface="UKIJ CJK"/>
                <a:cs typeface="UKIJ CJK"/>
              </a:rPr>
              <a:t>Lucene</a:t>
            </a:r>
            <a:r>
              <a:rPr sz="1600" dirty="0">
                <a:latin typeface="UKIJ CJK"/>
                <a:cs typeface="UKIJ CJK"/>
              </a:rPr>
              <a:t>中的处理方式是一样的</a:t>
            </a:r>
            <a:r>
              <a:rPr sz="1600" spc="-5" dirty="0">
                <a:latin typeface="UKIJ CJK"/>
                <a:cs typeface="UKIJ CJK"/>
              </a:rPr>
              <a:t>。</a:t>
            </a:r>
            <a:endParaRPr sz="1600" dirty="0">
              <a:latin typeface="UKIJ CJK"/>
              <a:cs typeface="UKIJ CJK"/>
            </a:endParaRPr>
          </a:p>
          <a:p>
            <a:pPr marL="527050" marR="5080" lvl="1" indent="-171450" algn="just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527050" algn="l"/>
              </a:tabLst>
            </a:pPr>
            <a:r>
              <a:rPr sz="1600" dirty="0">
                <a:latin typeface="UKIJ CJK"/>
                <a:cs typeface="UKIJ CJK"/>
              </a:rPr>
              <a:t>两个不同</a:t>
            </a:r>
            <a:r>
              <a:rPr sz="1600" spc="50" dirty="0">
                <a:latin typeface="UKIJ CJK"/>
                <a:cs typeface="UKIJ CJK"/>
              </a:rPr>
              <a:t>t</a:t>
            </a:r>
            <a:r>
              <a:rPr sz="1600" spc="60" dirty="0">
                <a:latin typeface="UKIJ CJK"/>
                <a:cs typeface="UKIJ CJK"/>
              </a:rPr>
              <a:t>y</a:t>
            </a:r>
            <a:r>
              <a:rPr sz="1600" spc="80" dirty="0">
                <a:latin typeface="UKIJ CJK"/>
                <a:cs typeface="UKIJ CJK"/>
              </a:rPr>
              <a:t>p</a:t>
            </a:r>
            <a:r>
              <a:rPr sz="1600" spc="50" dirty="0">
                <a:latin typeface="UKIJ CJK"/>
                <a:cs typeface="UKIJ CJK"/>
              </a:rPr>
              <a:t>e</a:t>
            </a:r>
            <a:r>
              <a:rPr sz="1600" dirty="0">
                <a:latin typeface="UKIJ CJK"/>
                <a:cs typeface="UKIJ CJK"/>
              </a:rPr>
              <a:t>下的两个</a:t>
            </a:r>
            <a:r>
              <a:rPr sz="1600" spc="35" dirty="0">
                <a:latin typeface="UKIJ CJK"/>
                <a:cs typeface="UKIJ CJK"/>
              </a:rPr>
              <a:t>u</a:t>
            </a:r>
            <a:r>
              <a:rPr sz="1600" spc="10" dirty="0">
                <a:latin typeface="UKIJ CJK"/>
                <a:cs typeface="UKIJ CJK"/>
              </a:rPr>
              <a:t>s</a:t>
            </a:r>
            <a:r>
              <a:rPr sz="1600" spc="50" dirty="0">
                <a:latin typeface="UKIJ CJK"/>
                <a:cs typeface="UKIJ CJK"/>
              </a:rPr>
              <a:t>e</a:t>
            </a:r>
            <a:r>
              <a:rPr sz="1600" spc="-30" dirty="0">
                <a:latin typeface="UKIJ CJK"/>
                <a:cs typeface="UKIJ CJK"/>
              </a:rPr>
              <a:t>r</a:t>
            </a:r>
            <a:r>
              <a:rPr sz="1600" spc="55" dirty="0">
                <a:latin typeface="UKIJ CJK"/>
                <a:cs typeface="UKIJ CJK"/>
              </a:rPr>
              <a:t>_</a:t>
            </a:r>
            <a:r>
              <a:rPr sz="1600" spc="35" dirty="0">
                <a:latin typeface="UKIJ CJK"/>
                <a:cs typeface="UKIJ CJK"/>
              </a:rPr>
              <a:t>n</a:t>
            </a:r>
            <a:r>
              <a:rPr sz="1600" spc="30" dirty="0">
                <a:latin typeface="UKIJ CJK"/>
                <a:cs typeface="UKIJ CJK"/>
              </a:rPr>
              <a:t>a</a:t>
            </a:r>
            <a:r>
              <a:rPr sz="1600" spc="65" dirty="0">
                <a:latin typeface="UKIJ CJK"/>
                <a:cs typeface="UKIJ CJK"/>
              </a:rPr>
              <a:t>m</a:t>
            </a:r>
            <a:r>
              <a:rPr sz="1600" spc="50" dirty="0">
                <a:latin typeface="UKIJ CJK"/>
                <a:cs typeface="UKIJ CJK"/>
              </a:rPr>
              <a:t>e</a:t>
            </a:r>
            <a:r>
              <a:rPr sz="1600" dirty="0">
                <a:latin typeface="UKIJ CJK"/>
                <a:cs typeface="UKIJ CJK"/>
              </a:rPr>
              <a:t>，在</a:t>
            </a:r>
            <a:r>
              <a:rPr sz="1600" spc="30" dirty="0">
                <a:latin typeface="UKIJ CJK"/>
                <a:cs typeface="UKIJ CJK"/>
              </a:rPr>
              <a:t>E</a:t>
            </a:r>
            <a:r>
              <a:rPr sz="1600" spc="85" dirty="0">
                <a:latin typeface="UKIJ CJK"/>
                <a:cs typeface="UKIJ CJK"/>
              </a:rPr>
              <a:t>S</a:t>
            </a:r>
            <a:r>
              <a:rPr sz="1600" dirty="0">
                <a:latin typeface="UKIJ CJK"/>
                <a:cs typeface="UKIJ CJK"/>
              </a:rPr>
              <a:t>同一个索引下其实被认为是同一个</a:t>
            </a:r>
            <a:r>
              <a:rPr sz="1600" spc="25" dirty="0">
                <a:latin typeface="UKIJ CJK"/>
                <a:cs typeface="UKIJ CJK"/>
              </a:rPr>
              <a:t>f</a:t>
            </a:r>
            <a:r>
              <a:rPr sz="1600" spc="10" dirty="0">
                <a:latin typeface="UKIJ CJK"/>
                <a:cs typeface="UKIJ CJK"/>
              </a:rPr>
              <a:t>il</a:t>
            </a:r>
            <a:r>
              <a:rPr sz="1600" spc="50" dirty="0">
                <a:latin typeface="UKIJ CJK"/>
                <a:cs typeface="UKIJ CJK"/>
              </a:rPr>
              <a:t>e</a:t>
            </a:r>
            <a:r>
              <a:rPr sz="1600" spc="80" dirty="0">
                <a:latin typeface="UKIJ CJK"/>
                <a:cs typeface="UKIJ CJK"/>
              </a:rPr>
              <a:t>d</a:t>
            </a:r>
            <a:r>
              <a:rPr sz="1600" dirty="0">
                <a:latin typeface="UKIJ CJK"/>
                <a:cs typeface="UKIJ CJK"/>
              </a:rPr>
              <a:t>，你</a:t>
            </a:r>
            <a:r>
              <a:rPr sz="1600" spc="-5" dirty="0">
                <a:latin typeface="UKIJ CJK"/>
                <a:cs typeface="UKIJ CJK"/>
              </a:rPr>
              <a:t>必 </a:t>
            </a:r>
            <a:r>
              <a:rPr sz="1600" dirty="0">
                <a:latin typeface="UKIJ CJK"/>
                <a:cs typeface="UKIJ CJK"/>
              </a:rPr>
              <a:t>须在两个不同的</a:t>
            </a:r>
            <a:r>
              <a:rPr sz="1600" spc="60" dirty="0">
                <a:latin typeface="UKIJ CJK"/>
                <a:cs typeface="UKIJ CJK"/>
              </a:rPr>
              <a:t>type</a:t>
            </a:r>
            <a:r>
              <a:rPr sz="1600" dirty="0">
                <a:latin typeface="UKIJ CJK"/>
                <a:cs typeface="UKIJ CJK"/>
              </a:rPr>
              <a:t>中定义相同的</a:t>
            </a:r>
            <a:r>
              <a:rPr sz="1600" spc="35" dirty="0">
                <a:latin typeface="UKIJ CJK"/>
                <a:cs typeface="UKIJ CJK"/>
              </a:rPr>
              <a:t>filed</a:t>
            </a:r>
            <a:r>
              <a:rPr sz="1600" dirty="0">
                <a:latin typeface="UKIJ CJK"/>
                <a:cs typeface="UKIJ CJK"/>
              </a:rPr>
              <a:t>映射。否则，不同</a:t>
            </a:r>
            <a:r>
              <a:rPr sz="1600" spc="60" dirty="0">
                <a:latin typeface="UKIJ CJK"/>
                <a:cs typeface="UKIJ CJK"/>
              </a:rPr>
              <a:t>type</a:t>
            </a:r>
            <a:r>
              <a:rPr sz="1600" dirty="0">
                <a:latin typeface="UKIJ CJK"/>
                <a:cs typeface="UKIJ CJK"/>
              </a:rPr>
              <a:t>中的相同字段名称就会</a:t>
            </a:r>
            <a:r>
              <a:rPr sz="1600" spc="-5" dirty="0">
                <a:latin typeface="UKIJ CJK"/>
                <a:cs typeface="UKIJ CJK"/>
              </a:rPr>
              <a:t>在 </a:t>
            </a:r>
            <a:r>
              <a:rPr sz="1600" dirty="0">
                <a:latin typeface="UKIJ CJK"/>
                <a:cs typeface="UKIJ CJK"/>
              </a:rPr>
              <a:t>处理中出现冲突的情况，导致</a:t>
            </a:r>
            <a:r>
              <a:rPr sz="1600" spc="45" dirty="0">
                <a:latin typeface="UKIJ CJK"/>
                <a:cs typeface="UKIJ CJK"/>
              </a:rPr>
              <a:t>Lucene</a:t>
            </a:r>
            <a:r>
              <a:rPr sz="1600" dirty="0">
                <a:latin typeface="UKIJ CJK"/>
                <a:cs typeface="UKIJ CJK"/>
              </a:rPr>
              <a:t>处理效率下降</a:t>
            </a:r>
            <a:r>
              <a:rPr sz="1600" spc="-5" dirty="0">
                <a:latin typeface="UKIJ CJK"/>
                <a:cs typeface="UKIJ CJK"/>
              </a:rPr>
              <a:t>。</a:t>
            </a:r>
            <a:endParaRPr sz="1600" dirty="0">
              <a:latin typeface="UKIJ CJK"/>
              <a:cs typeface="UKIJ CJK"/>
            </a:endParaRPr>
          </a:p>
          <a:p>
            <a:pPr marL="527050" lvl="1" indent="-171450" algn="just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527050" algn="l"/>
              </a:tabLst>
            </a:pPr>
            <a:r>
              <a:rPr sz="1600" dirty="0">
                <a:latin typeface="UKIJ CJK"/>
                <a:cs typeface="UKIJ CJK"/>
              </a:rPr>
              <a:t>去掉</a:t>
            </a:r>
            <a:r>
              <a:rPr sz="1600" spc="60" dirty="0">
                <a:latin typeface="UKIJ CJK"/>
                <a:cs typeface="UKIJ CJK"/>
              </a:rPr>
              <a:t>type</a:t>
            </a:r>
            <a:r>
              <a:rPr sz="1600" dirty="0">
                <a:latin typeface="UKIJ CJK"/>
                <a:cs typeface="UKIJ CJK"/>
              </a:rPr>
              <a:t>就是为了提高</a:t>
            </a:r>
            <a:r>
              <a:rPr sz="1600" spc="60" dirty="0">
                <a:latin typeface="UKIJ CJK"/>
                <a:cs typeface="UKIJ CJK"/>
              </a:rPr>
              <a:t>ES</a:t>
            </a:r>
            <a:r>
              <a:rPr sz="1600" dirty="0">
                <a:latin typeface="UKIJ CJK"/>
                <a:cs typeface="UKIJ CJK"/>
              </a:rPr>
              <a:t>处理数据的效率</a:t>
            </a:r>
            <a:r>
              <a:rPr sz="1600" spc="-5" dirty="0">
                <a:latin typeface="UKIJ CJK"/>
                <a:cs typeface="UKIJ CJK"/>
              </a:rPr>
              <a:t>。</a:t>
            </a:r>
            <a:endParaRPr sz="1600" dirty="0">
              <a:latin typeface="UKIJ CJK"/>
              <a:cs typeface="UKIJ CJK"/>
            </a:endParaRPr>
          </a:p>
          <a:p>
            <a:pPr marL="184150" indent="-171450" algn="just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184150" algn="l"/>
              </a:tabLst>
            </a:pPr>
            <a:r>
              <a:rPr sz="1600" spc="25" dirty="0">
                <a:latin typeface="UKIJ CJK"/>
                <a:cs typeface="UKIJ CJK"/>
              </a:rPr>
              <a:t>Elasticsearch</a:t>
            </a:r>
            <a:r>
              <a:rPr sz="1600" spc="50" dirty="0">
                <a:latin typeface="UKIJ CJK"/>
                <a:cs typeface="UKIJ CJK"/>
              </a:rPr>
              <a:t> </a:t>
            </a:r>
            <a:r>
              <a:rPr sz="1600" spc="5" dirty="0">
                <a:latin typeface="UKIJ CJK"/>
                <a:cs typeface="UKIJ CJK"/>
              </a:rPr>
              <a:t>7.x</a:t>
            </a:r>
            <a:endParaRPr sz="1600" dirty="0">
              <a:latin typeface="UKIJ CJK"/>
              <a:cs typeface="UKIJ CJK"/>
            </a:endParaRPr>
          </a:p>
          <a:p>
            <a:pPr marL="527050" lvl="1" indent="-171450" algn="just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527050" algn="l"/>
              </a:tabLst>
            </a:pPr>
            <a:r>
              <a:rPr sz="1600" spc="65" dirty="0">
                <a:latin typeface="UKIJ CJK"/>
                <a:cs typeface="UKIJ CJK"/>
              </a:rPr>
              <a:t>URL</a:t>
            </a:r>
            <a:r>
              <a:rPr sz="1600" dirty="0">
                <a:latin typeface="UKIJ CJK"/>
                <a:cs typeface="UKIJ CJK"/>
              </a:rPr>
              <a:t>中的</a:t>
            </a:r>
            <a:r>
              <a:rPr sz="1600" spc="60" dirty="0">
                <a:latin typeface="UKIJ CJK"/>
                <a:cs typeface="UKIJ CJK"/>
              </a:rPr>
              <a:t>type</a:t>
            </a:r>
            <a:r>
              <a:rPr sz="1600" dirty="0">
                <a:latin typeface="UKIJ CJK"/>
                <a:cs typeface="UKIJ CJK"/>
              </a:rPr>
              <a:t>参数为可选。比如，索引一个文档不再要求提供文档类型</a:t>
            </a:r>
            <a:r>
              <a:rPr sz="1600" spc="-5" dirty="0">
                <a:latin typeface="UKIJ CJK"/>
                <a:cs typeface="UKIJ CJK"/>
              </a:rPr>
              <a:t>。</a:t>
            </a:r>
            <a:endParaRPr sz="1600" dirty="0">
              <a:latin typeface="UKIJ CJK"/>
              <a:cs typeface="UKIJ CJK"/>
            </a:endParaRPr>
          </a:p>
          <a:p>
            <a:pPr marL="184150" indent="-171450" algn="just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184150" algn="l"/>
              </a:tabLst>
            </a:pPr>
            <a:r>
              <a:rPr sz="1600" spc="25" dirty="0">
                <a:latin typeface="UKIJ CJK"/>
                <a:cs typeface="UKIJ CJK"/>
              </a:rPr>
              <a:t>Elasticsearch</a:t>
            </a:r>
            <a:r>
              <a:rPr sz="1600" spc="50" dirty="0">
                <a:latin typeface="UKIJ CJK"/>
                <a:cs typeface="UKIJ CJK"/>
              </a:rPr>
              <a:t> </a:t>
            </a:r>
            <a:r>
              <a:rPr sz="1600" spc="5" dirty="0">
                <a:latin typeface="UKIJ CJK"/>
                <a:cs typeface="UKIJ CJK"/>
              </a:rPr>
              <a:t>8.x</a:t>
            </a:r>
            <a:endParaRPr sz="1600" dirty="0">
              <a:latin typeface="UKIJ CJK"/>
              <a:cs typeface="UKIJ CJK"/>
            </a:endParaRPr>
          </a:p>
          <a:p>
            <a:pPr marL="527050" lvl="1" indent="-171450" algn="just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527050" algn="l"/>
              </a:tabLst>
            </a:pPr>
            <a:r>
              <a:rPr sz="1600" dirty="0">
                <a:latin typeface="UKIJ CJK"/>
                <a:cs typeface="UKIJ CJK"/>
              </a:rPr>
              <a:t>不再支持</a:t>
            </a:r>
            <a:r>
              <a:rPr sz="1600" spc="65" dirty="0">
                <a:latin typeface="UKIJ CJK"/>
                <a:cs typeface="UKIJ CJK"/>
              </a:rPr>
              <a:t>URL</a:t>
            </a:r>
            <a:r>
              <a:rPr sz="1600" dirty="0">
                <a:latin typeface="UKIJ CJK"/>
                <a:cs typeface="UKIJ CJK"/>
              </a:rPr>
              <a:t>中的</a:t>
            </a:r>
            <a:r>
              <a:rPr sz="1600" spc="60" dirty="0">
                <a:latin typeface="UKIJ CJK"/>
                <a:cs typeface="UKIJ CJK"/>
              </a:rPr>
              <a:t>type</a:t>
            </a:r>
            <a:r>
              <a:rPr sz="1600" dirty="0">
                <a:latin typeface="UKIJ CJK"/>
                <a:cs typeface="UKIJ CJK"/>
              </a:rPr>
              <a:t>参数</a:t>
            </a:r>
            <a:r>
              <a:rPr sz="1600" spc="-5" dirty="0">
                <a:latin typeface="UKIJ CJK"/>
                <a:cs typeface="UKIJ CJK"/>
              </a:rPr>
              <a:t>。</a:t>
            </a:r>
            <a:endParaRPr sz="1600" dirty="0">
              <a:latin typeface="UKIJ CJK"/>
              <a:cs typeface="UKIJ CJK"/>
            </a:endParaRPr>
          </a:p>
          <a:p>
            <a:pPr marL="184150" indent="-171450" algn="just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184150" algn="l"/>
              </a:tabLst>
            </a:pPr>
            <a:r>
              <a:rPr sz="1600" dirty="0">
                <a:latin typeface="UKIJ CJK"/>
                <a:cs typeface="UKIJ CJK"/>
              </a:rPr>
              <a:t>解决：将索引从多类型迁移到单类型，每种类型文档一个独立索</a:t>
            </a:r>
            <a:r>
              <a:rPr sz="1600" spc="-5" dirty="0">
                <a:latin typeface="UKIJ CJK"/>
                <a:cs typeface="UKIJ CJK"/>
              </a:rPr>
              <a:t>引</a:t>
            </a:r>
            <a:endParaRPr sz="1600" dirty="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775" y="31013"/>
            <a:ext cx="2439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Es-</a:t>
            </a:r>
            <a:r>
              <a:rPr sz="2000" dirty="0"/>
              <a:t>数组的扁平化处</a:t>
            </a:r>
            <a:r>
              <a:rPr sz="2000" spc="5" dirty="0"/>
              <a:t>理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6908" y="1077467"/>
            <a:ext cx="8679180" cy="3411220"/>
            <a:chOff x="406908" y="1077467"/>
            <a:chExt cx="8679180" cy="3411220"/>
          </a:xfrm>
        </p:grpSpPr>
        <p:sp>
          <p:nvSpPr>
            <p:cNvPr id="4" name="object 4"/>
            <p:cNvSpPr/>
            <p:nvPr/>
          </p:nvSpPr>
          <p:spPr>
            <a:xfrm>
              <a:off x="406908" y="1077467"/>
              <a:ext cx="2988564" cy="33299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71516" y="2055875"/>
              <a:ext cx="3741420" cy="137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95344" y="2693708"/>
              <a:ext cx="1876425" cy="96520"/>
            </a:xfrm>
            <a:custGeom>
              <a:avLst/>
              <a:gdLst/>
              <a:ahLst/>
              <a:cxnLst/>
              <a:rect l="l" t="t" r="r" b="b"/>
              <a:pathLst>
                <a:path w="1876425" h="96519">
                  <a:moveTo>
                    <a:pt x="1861299" y="48221"/>
                  </a:moveTo>
                  <a:lnTo>
                    <a:pt x="1790738" y="7061"/>
                  </a:lnTo>
                  <a:lnTo>
                    <a:pt x="1789633" y="6083"/>
                  </a:lnTo>
                  <a:lnTo>
                    <a:pt x="1788972" y="4737"/>
                  </a:lnTo>
                  <a:lnTo>
                    <a:pt x="1788883" y="3263"/>
                  </a:lnTo>
                  <a:lnTo>
                    <a:pt x="1789366" y="1854"/>
                  </a:lnTo>
                  <a:lnTo>
                    <a:pt x="1790357" y="736"/>
                  </a:lnTo>
                  <a:lnTo>
                    <a:pt x="1791690" y="88"/>
                  </a:lnTo>
                  <a:lnTo>
                    <a:pt x="1793176" y="0"/>
                  </a:lnTo>
                  <a:lnTo>
                    <a:pt x="1794586" y="482"/>
                  </a:lnTo>
                  <a:lnTo>
                    <a:pt x="1869893" y="44411"/>
                  </a:lnTo>
                  <a:lnTo>
                    <a:pt x="1868868" y="44411"/>
                  </a:lnTo>
                  <a:lnTo>
                    <a:pt x="1868868" y="44932"/>
                  </a:lnTo>
                  <a:lnTo>
                    <a:pt x="1866938" y="44932"/>
                  </a:lnTo>
                  <a:lnTo>
                    <a:pt x="1861299" y="48221"/>
                  </a:lnTo>
                  <a:close/>
                </a:path>
                <a:path w="1876425" h="96519">
                  <a:moveTo>
                    <a:pt x="1854767" y="52031"/>
                  </a:moveTo>
                  <a:lnTo>
                    <a:pt x="0" y="52031"/>
                  </a:lnTo>
                  <a:lnTo>
                    <a:pt x="0" y="44411"/>
                  </a:lnTo>
                  <a:lnTo>
                    <a:pt x="1854767" y="44411"/>
                  </a:lnTo>
                  <a:lnTo>
                    <a:pt x="1861299" y="48221"/>
                  </a:lnTo>
                  <a:lnTo>
                    <a:pt x="1854767" y="52031"/>
                  </a:lnTo>
                  <a:close/>
                </a:path>
                <a:path w="1876425" h="96519">
                  <a:moveTo>
                    <a:pt x="1869893" y="52031"/>
                  </a:moveTo>
                  <a:lnTo>
                    <a:pt x="1868868" y="52031"/>
                  </a:lnTo>
                  <a:lnTo>
                    <a:pt x="1868868" y="44411"/>
                  </a:lnTo>
                  <a:lnTo>
                    <a:pt x="1869893" y="44411"/>
                  </a:lnTo>
                  <a:lnTo>
                    <a:pt x="1876424" y="48221"/>
                  </a:lnTo>
                  <a:lnTo>
                    <a:pt x="1869893" y="52031"/>
                  </a:lnTo>
                  <a:close/>
                </a:path>
                <a:path w="1876425" h="96519">
                  <a:moveTo>
                    <a:pt x="1866938" y="51511"/>
                  </a:moveTo>
                  <a:lnTo>
                    <a:pt x="1861299" y="48221"/>
                  </a:lnTo>
                  <a:lnTo>
                    <a:pt x="1866938" y="44932"/>
                  </a:lnTo>
                  <a:lnTo>
                    <a:pt x="1866938" y="51511"/>
                  </a:lnTo>
                  <a:close/>
                </a:path>
                <a:path w="1876425" h="96519">
                  <a:moveTo>
                    <a:pt x="1868868" y="51511"/>
                  </a:moveTo>
                  <a:lnTo>
                    <a:pt x="1866938" y="51511"/>
                  </a:lnTo>
                  <a:lnTo>
                    <a:pt x="1866938" y="44932"/>
                  </a:lnTo>
                  <a:lnTo>
                    <a:pt x="1868868" y="44932"/>
                  </a:lnTo>
                  <a:lnTo>
                    <a:pt x="1868868" y="51511"/>
                  </a:lnTo>
                  <a:close/>
                </a:path>
                <a:path w="1876425" h="96519">
                  <a:moveTo>
                    <a:pt x="1793176" y="96443"/>
                  </a:moveTo>
                  <a:lnTo>
                    <a:pt x="1791690" y="96354"/>
                  </a:lnTo>
                  <a:lnTo>
                    <a:pt x="1790357" y="95707"/>
                  </a:lnTo>
                  <a:lnTo>
                    <a:pt x="1789366" y="94589"/>
                  </a:lnTo>
                  <a:lnTo>
                    <a:pt x="1788883" y="93179"/>
                  </a:lnTo>
                  <a:lnTo>
                    <a:pt x="1788972" y="91706"/>
                  </a:lnTo>
                  <a:lnTo>
                    <a:pt x="1789633" y="90360"/>
                  </a:lnTo>
                  <a:lnTo>
                    <a:pt x="1790738" y="89382"/>
                  </a:lnTo>
                  <a:lnTo>
                    <a:pt x="1861299" y="48221"/>
                  </a:lnTo>
                  <a:lnTo>
                    <a:pt x="1866938" y="51511"/>
                  </a:lnTo>
                  <a:lnTo>
                    <a:pt x="1868868" y="51511"/>
                  </a:lnTo>
                  <a:lnTo>
                    <a:pt x="1868868" y="52031"/>
                  </a:lnTo>
                  <a:lnTo>
                    <a:pt x="1869893" y="52031"/>
                  </a:lnTo>
                  <a:lnTo>
                    <a:pt x="1794586" y="95961"/>
                  </a:lnTo>
                  <a:lnTo>
                    <a:pt x="1793176" y="9644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76087" y="3880103"/>
              <a:ext cx="3810000" cy="6080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01928" y="3427729"/>
              <a:ext cx="96520" cy="452755"/>
            </a:xfrm>
            <a:custGeom>
              <a:avLst/>
              <a:gdLst/>
              <a:ahLst/>
              <a:cxnLst/>
              <a:rect l="l" t="t" r="r" b="b"/>
              <a:pathLst>
                <a:path w="96520" h="452754">
                  <a:moveTo>
                    <a:pt x="3606" y="90944"/>
                  </a:moveTo>
                  <a:lnTo>
                    <a:pt x="2158" y="90589"/>
                  </a:lnTo>
                  <a:lnTo>
                    <a:pt x="977" y="89700"/>
                  </a:lnTo>
                  <a:lnTo>
                    <a:pt x="215" y="88417"/>
                  </a:lnTo>
                  <a:lnTo>
                    <a:pt x="0" y="86944"/>
                  </a:lnTo>
                  <a:lnTo>
                    <a:pt x="368" y="85509"/>
                  </a:lnTo>
                  <a:lnTo>
                    <a:pt x="41186" y="0"/>
                  </a:lnTo>
                  <a:lnTo>
                    <a:pt x="46244" y="7226"/>
                  </a:lnTo>
                  <a:lnTo>
                    <a:pt x="45605" y="7226"/>
                  </a:lnTo>
                  <a:lnTo>
                    <a:pt x="38011" y="7848"/>
                  </a:lnTo>
                  <a:lnTo>
                    <a:pt x="39175" y="21903"/>
                  </a:lnTo>
                  <a:lnTo>
                    <a:pt x="7239" y="88785"/>
                  </a:lnTo>
                  <a:lnTo>
                    <a:pt x="6350" y="89979"/>
                  </a:lnTo>
                  <a:lnTo>
                    <a:pt x="5079" y="90741"/>
                  </a:lnTo>
                  <a:lnTo>
                    <a:pt x="3606" y="90944"/>
                  </a:lnTo>
                  <a:close/>
                </a:path>
                <a:path w="96520" h="452754">
                  <a:moveTo>
                    <a:pt x="39175" y="21903"/>
                  </a:moveTo>
                  <a:lnTo>
                    <a:pt x="38011" y="7848"/>
                  </a:lnTo>
                  <a:lnTo>
                    <a:pt x="45605" y="7226"/>
                  </a:lnTo>
                  <a:lnTo>
                    <a:pt x="45767" y="9182"/>
                  </a:lnTo>
                  <a:lnTo>
                    <a:pt x="45250" y="9182"/>
                  </a:lnTo>
                  <a:lnTo>
                    <a:pt x="38684" y="9715"/>
                  </a:lnTo>
                  <a:lnTo>
                    <a:pt x="42436" y="15075"/>
                  </a:lnTo>
                  <a:lnTo>
                    <a:pt x="39175" y="21903"/>
                  </a:lnTo>
                  <a:close/>
                </a:path>
                <a:path w="96520" h="452754">
                  <a:moveTo>
                    <a:pt x="91744" y="83553"/>
                  </a:moveTo>
                  <a:lnTo>
                    <a:pt x="90347" y="83019"/>
                  </a:lnTo>
                  <a:lnTo>
                    <a:pt x="89280" y="81991"/>
                  </a:lnTo>
                  <a:lnTo>
                    <a:pt x="46769" y="21264"/>
                  </a:lnTo>
                  <a:lnTo>
                    <a:pt x="45605" y="7226"/>
                  </a:lnTo>
                  <a:lnTo>
                    <a:pt x="46244" y="7226"/>
                  </a:lnTo>
                  <a:lnTo>
                    <a:pt x="95516" y="77622"/>
                  </a:lnTo>
                  <a:lnTo>
                    <a:pt x="96126" y="78981"/>
                  </a:lnTo>
                  <a:lnTo>
                    <a:pt x="96151" y="80467"/>
                  </a:lnTo>
                  <a:lnTo>
                    <a:pt x="95618" y="81851"/>
                  </a:lnTo>
                  <a:lnTo>
                    <a:pt x="94589" y="82931"/>
                  </a:lnTo>
                  <a:lnTo>
                    <a:pt x="93230" y="83527"/>
                  </a:lnTo>
                  <a:lnTo>
                    <a:pt x="91744" y="83553"/>
                  </a:lnTo>
                  <a:close/>
                </a:path>
                <a:path w="96520" h="452754">
                  <a:moveTo>
                    <a:pt x="42436" y="15075"/>
                  </a:moveTo>
                  <a:lnTo>
                    <a:pt x="38684" y="9715"/>
                  </a:lnTo>
                  <a:lnTo>
                    <a:pt x="45250" y="9182"/>
                  </a:lnTo>
                  <a:lnTo>
                    <a:pt x="42436" y="15075"/>
                  </a:lnTo>
                  <a:close/>
                </a:path>
                <a:path w="96520" h="452754">
                  <a:moveTo>
                    <a:pt x="46769" y="21264"/>
                  </a:moveTo>
                  <a:lnTo>
                    <a:pt x="42436" y="15075"/>
                  </a:lnTo>
                  <a:lnTo>
                    <a:pt x="45250" y="9182"/>
                  </a:lnTo>
                  <a:lnTo>
                    <a:pt x="45767" y="9182"/>
                  </a:lnTo>
                  <a:lnTo>
                    <a:pt x="46769" y="21264"/>
                  </a:lnTo>
                  <a:close/>
                </a:path>
                <a:path w="96520" h="452754">
                  <a:moveTo>
                    <a:pt x="74853" y="452437"/>
                  </a:moveTo>
                  <a:lnTo>
                    <a:pt x="39175" y="21903"/>
                  </a:lnTo>
                  <a:lnTo>
                    <a:pt x="42436" y="15075"/>
                  </a:lnTo>
                  <a:lnTo>
                    <a:pt x="46769" y="21264"/>
                  </a:lnTo>
                  <a:lnTo>
                    <a:pt x="82448" y="451802"/>
                  </a:lnTo>
                  <a:lnTo>
                    <a:pt x="74853" y="452437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05250" y="2284095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扁平化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78754" y="3513454"/>
            <a:ext cx="36322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检索（实际并没有</a:t>
            </a:r>
            <a:r>
              <a:rPr sz="1400" spc="-5" dirty="0">
                <a:latin typeface="Arial"/>
                <a:cs typeface="Arial"/>
              </a:rPr>
              <a:t>Alice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Smith,</a:t>
            </a:r>
            <a:r>
              <a:rPr sz="1400" dirty="0">
                <a:latin typeface="UKIJ CJK"/>
                <a:cs typeface="UKIJ CJK"/>
              </a:rPr>
              <a:t>但是会检索到</a:t>
            </a:r>
            <a:r>
              <a:rPr sz="1400" spc="5" dirty="0">
                <a:latin typeface="UKIJ CJK"/>
                <a:cs typeface="UKIJ CJK"/>
              </a:rPr>
              <a:t>）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7275" y="31013"/>
            <a:ext cx="1296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项目微服</a:t>
            </a:r>
            <a:r>
              <a:rPr sz="2000" spc="5" dirty="0"/>
              <a:t>务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1947252" y="1010285"/>
            <a:ext cx="6769100" cy="3122930"/>
            <a:chOff x="1947252" y="1010285"/>
            <a:chExt cx="6769100" cy="3122930"/>
          </a:xfrm>
        </p:grpSpPr>
        <p:sp>
          <p:nvSpPr>
            <p:cNvPr id="4" name="object 4"/>
            <p:cNvSpPr/>
            <p:nvPr/>
          </p:nvSpPr>
          <p:spPr>
            <a:xfrm>
              <a:off x="7098791" y="1016508"/>
              <a:ext cx="1610995" cy="3110865"/>
            </a:xfrm>
            <a:custGeom>
              <a:avLst/>
              <a:gdLst/>
              <a:ahLst/>
              <a:cxnLst/>
              <a:rect l="l" t="t" r="r" b="b"/>
              <a:pathLst>
                <a:path w="1610995" h="3110865">
                  <a:moveTo>
                    <a:pt x="1610868" y="3110483"/>
                  </a:moveTo>
                  <a:lnTo>
                    <a:pt x="0" y="3110483"/>
                  </a:lnTo>
                  <a:lnTo>
                    <a:pt x="0" y="0"/>
                  </a:lnTo>
                  <a:lnTo>
                    <a:pt x="1610868" y="0"/>
                  </a:lnTo>
                  <a:lnTo>
                    <a:pt x="1610868" y="3110483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91794" y="1010285"/>
              <a:ext cx="1624330" cy="3122930"/>
            </a:xfrm>
            <a:custGeom>
              <a:avLst/>
              <a:gdLst/>
              <a:ahLst/>
              <a:cxnLst/>
              <a:rect l="l" t="t" r="r" b="b"/>
              <a:pathLst>
                <a:path w="1624329" h="3122929">
                  <a:moveTo>
                    <a:pt x="1624215" y="3122929"/>
                  </a:moveTo>
                  <a:lnTo>
                    <a:pt x="0" y="3122929"/>
                  </a:lnTo>
                  <a:lnTo>
                    <a:pt x="0" y="0"/>
                  </a:lnTo>
                  <a:lnTo>
                    <a:pt x="1624215" y="0"/>
                  </a:lnTo>
                  <a:lnTo>
                    <a:pt x="1624215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3110229"/>
                  </a:lnTo>
                  <a:lnTo>
                    <a:pt x="6350" y="3110229"/>
                  </a:lnTo>
                  <a:lnTo>
                    <a:pt x="12700" y="3116579"/>
                  </a:lnTo>
                  <a:lnTo>
                    <a:pt x="1624215" y="3116579"/>
                  </a:lnTo>
                  <a:lnTo>
                    <a:pt x="1624215" y="3122929"/>
                  </a:lnTo>
                  <a:close/>
                </a:path>
                <a:path w="1624329" h="3122929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1624329" h="3122929">
                  <a:moveTo>
                    <a:pt x="1611515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1611515" y="6349"/>
                  </a:lnTo>
                  <a:lnTo>
                    <a:pt x="1611515" y="12699"/>
                  </a:lnTo>
                  <a:close/>
                </a:path>
                <a:path w="1624329" h="3122929">
                  <a:moveTo>
                    <a:pt x="1611515" y="3116579"/>
                  </a:moveTo>
                  <a:lnTo>
                    <a:pt x="1611515" y="6349"/>
                  </a:lnTo>
                  <a:lnTo>
                    <a:pt x="1617865" y="12699"/>
                  </a:lnTo>
                  <a:lnTo>
                    <a:pt x="1624215" y="12699"/>
                  </a:lnTo>
                  <a:lnTo>
                    <a:pt x="1624215" y="3110229"/>
                  </a:lnTo>
                  <a:lnTo>
                    <a:pt x="1617865" y="3110229"/>
                  </a:lnTo>
                  <a:lnTo>
                    <a:pt x="1611515" y="3116579"/>
                  </a:lnTo>
                  <a:close/>
                </a:path>
                <a:path w="1624329" h="3122929">
                  <a:moveTo>
                    <a:pt x="1624215" y="12699"/>
                  </a:moveTo>
                  <a:lnTo>
                    <a:pt x="1617865" y="12699"/>
                  </a:lnTo>
                  <a:lnTo>
                    <a:pt x="1611515" y="6349"/>
                  </a:lnTo>
                  <a:lnTo>
                    <a:pt x="1624215" y="6349"/>
                  </a:lnTo>
                  <a:lnTo>
                    <a:pt x="1624215" y="12699"/>
                  </a:lnTo>
                  <a:close/>
                </a:path>
                <a:path w="1624329" h="3122929">
                  <a:moveTo>
                    <a:pt x="12700" y="3116579"/>
                  </a:moveTo>
                  <a:lnTo>
                    <a:pt x="6350" y="3110229"/>
                  </a:lnTo>
                  <a:lnTo>
                    <a:pt x="12700" y="3110229"/>
                  </a:lnTo>
                  <a:lnTo>
                    <a:pt x="12700" y="3116579"/>
                  </a:lnTo>
                  <a:close/>
                </a:path>
                <a:path w="1624329" h="3122929">
                  <a:moveTo>
                    <a:pt x="1611515" y="3116579"/>
                  </a:moveTo>
                  <a:lnTo>
                    <a:pt x="12700" y="3116579"/>
                  </a:lnTo>
                  <a:lnTo>
                    <a:pt x="12700" y="3110229"/>
                  </a:lnTo>
                  <a:lnTo>
                    <a:pt x="1611515" y="3110229"/>
                  </a:lnTo>
                  <a:lnTo>
                    <a:pt x="1611515" y="3116579"/>
                  </a:lnTo>
                  <a:close/>
                </a:path>
                <a:path w="1624329" h="3122929">
                  <a:moveTo>
                    <a:pt x="1624215" y="3116579"/>
                  </a:moveTo>
                  <a:lnTo>
                    <a:pt x="1611515" y="3116579"/>
                  </a:lnTo>
                  <a:lnTo>
                    <a:pt x="1617865" y="3110229"/>
                  </a:lnTo>
                  <a:lnTo>
                    <a:pt x="1624215" y="3110229"/>
                  </a:lnTo>
                  <a:lnTo>
                    <a:pt x="1624215" y="3116579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48727" y="3028188"/>
              <a:ext cx="931544" cy="218440"/>
            </a:xfrm>
            <a:custGeom>
              <a:avLst/>
              <a:gdLst/>
              <a:ahLst/>
              <a:cxnLst/>
              <a:rect l="l" t="t" r="r" b="b"/>
              <a:pathLst>
                <a:path w="931545" h="218439">
                  <a:moveTo>
                    <a:pt x="931164" y="217931"/>
                  </a:moveTo>
                  <a:lnTo>
                    <a:pt x="0" y="217931"/>
                  </a:lnTo>
                  <a:lnTo>
                    <a:pt x="0" y="0"/>
                  </a:lnTo>
                  <a:lnTo>
                    <a:pt x="931164" y="0"/>
                  </a:lnTo>
                  <a:lnTo>
                    <a:pt x="931164" y="21793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41666" y="3022257"/>
              <a:ext cx="945515" cy="229870"/>
            </a:xfrm>
            <a:custGeom>
              <a:avLst/>
              <a:gdLst/>
              <a:ahLst/>
              <a:cxnLst/>
              <a:rect l="l" t="t" r="r" b="b"/>
              <a:pathLst>
                <a:path w="945515" h="229870">
                  <a:moveTo>
                    <a:pt x="945134" y="229501"/>
                  </a:moveTo>
                  <a:lnTo>
                    <a:pt x="0" y="229501"/>
                  </a:lnTo>
                  <a:lnTo>
                    <a:pt x="0" y="0"/>
                  </a:lnTo>
                  <a:lnTo>
                    <a:pt x="945134" y="0"/>
                  </a:lnTo>
                  <a:lnTo>
                    <a:pt x="94513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16801"/>
                  </a:lnTo>
                  <a:lnTo>
                    <a:pt x="6350" y="216801"/>
                  </a:lnTo>
                  <a:lnTo>
                    <a:pt x="12700" y="223151"/>
                  </a:lnTo>
                  <a:lnTo>
                    <a:pt x="945134" y="223151"/>
                  </a:lnTo>
                  <a:lnTo>
                    <a:pt x="945134" y="229501"/>
                  </a:lnTo>
                  <a:close/>
                </a:path>
                <a:path w="945515" h="22987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45515" h="229870">
                  <a:moveTo>
                    <a:pt x="93243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932434" y="6350"/>
                  </a:lnTo>
                  <a:lnTo>
                    <a:pt x="932434" y="12700"/>
                  </a:lnTo>
                  <a:close/>
                </a:path>
                <a:path w="945515" h="229870">
                  <a:moveTo>
                    <a:pt x="932434" y="223151"/>
                  </a:moveTo>
                  <a:lnTo>
                    <a:pt x="932434" y="6350"/>
                  </a:lnTo>
                  <a:lnTo>
                    <a:pt x="938784" y="12700"/>
                  </a:lnTo>
                  <a:lnTo>
                    <a:pt x="945134" y="12700"/>
                  </a:lnTo>
                  <a:lnTo>
                    <a:pt x="945134" y="216801"/>
                  </a:lnTo>
                  <a:lnTo>
                    <a:pt x="938784" y="216801"/>
                  </a:lnTo>
                  <a:lnTo>
                    <a:pt x="932434" y="223151"/>
                  </a:lnTo>
                  <a:close/>
                </a:path>
                <a:path w="945515" h="229870">
                  <a:moveTo>
                    <a:pt x="945134" y="12700"/>
                  </a:moveTo>
                  <a:lnTo>
                    <a:pt x="938784" y="12700"/>
                  </a:lnTo>
                  <a:lnTo>
                    <a:pt x="932434" y="6350"/>
                  </a:lnTo>
                  <a:lnTo>
                    <a:pt x="945134" y="6350"/>
                  </a:lnTo>
                  <a:lnTo>
                    <a:pt x="945134" y="12700"/>
                  </a:lnTo>
                  <a:close/>
                </a:path>
                <a:path w="945515" h="229870">
                  <a:moveTo>
                    <a:pt x="12700" y="223151"/>
                  </a:moveTo>
                  <a:lnTo>
                    <a:pt x="6350" y="216801"/>
                  </a:lnTo>
                  <a:lnTo>
                    <a:pt x="12700" y="216801"/>
                  </a:lnTo>
                  <a:lnTo>
                    <a:pt x="12700" y="223151"/>
                  </a:lnTo>
                  <a:close/>
                </a:path>
                <a:path w="945515" h="229870">
                  <a:moveTo>
                    <a:pt x="932434" y="223151"/>
                  </a:moveTo>
                  <a:lnTo>
                    <a:pt x="12700" y="223151"/>
                  </a:lnTo>
                  <a:lnTo>
                    <a:pt x="12700" y="216801"/>
                  </a:lnTo>
                  <a:lnTo>
                    <a:pt x="932434" y="216801"/>
                  </a:lnTo>
                  <a:lnTo>
                    <a:pt x="932434" y="223151"/>
                  </a:lnTo>
                  <a:close/>
                </a:path>
                <a:path w="945515" h="229870">
                  <a:moveTo>
                    <a:pt x="945134" y="223151"/>
                  </a:moveTo>
                  <a:lnTo>
                    <a:pt x="932434" y="223151"/>
                  </a:lnTo>
                  <a:lnTo>
                    <a:pt x="938784" y="216801"/>
                  </a:lnTo>
                  <a:lnTo>
                    <a:pt x="945134" y="216801"/>
                  </a:lnTo>
                  <a:lnTo>
                    <a:pt x="945134" y="223151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48727" y="1898904"/>
              <a:ext cx="931544" cy="216535"/>
            </a:xfrm>
            <a:custGeom>
              <a:avLst/>
              <a:gdLst/>
              <a:ahLst/>
              <a:cxnLst/>
              <a:rect l="l" t="t" r="r" b="b"/>
              <a:pathLst>
                <a:path w="931545" h="216535">
                  <a:moveTo>
                    <a:pt x="931164" y="216407"/>
                  </a:moveTo>
                  <a:lnTo>
                    <a:pt x="0" y="216407"/>
                  </a:lnTo>
                  <a:lnTo>
                    <a:pt x="0" y="0"/>
                  </a:lnTo>
                  <a:lnTo>
                    <a:pt x="931164" y="0"/>
                  </a:lnTo>
                  <a:lnTo>
                    <a:pt x="931164" y="216407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41666" y="1892211"/>
              <a:ext cx="945515" cy="229870"/>
            </a:xfrm>
            <a:custGeom>
              <a:avLst/>
              <a:gdLst/>
              <a:ahLst/>
              <a:cxnLst/>
              <a:rect l="l" t="t" r="r" b="b"/>
              <a:pathLst>
                <a:path w="945515" h="229869">
                  <a:moveTo>
                    <a:pt x="945134" y="229501"/>
                  </a:moveTo>
                  <a:lnTo>
                    <a:pt x="0" y="229501"/>
                  </a:lnTo>
                  <a:lnTo>
                    <a:pt x="0" y="0"/>
                  </a:lnTo>
                  <a:lnTo>
                    <a:pt x="945134" y="0"/>
                  </a:lnTo>
                  <a:lnTo>
                    <a:pt x="94513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16801"/>
                  </a:lnTo>
                  <a:lnTo>
                    <a:pt x="6350" y="216801"/>
                  </a:lnTo>
                  <a:lnTo>
                    <a:pt x="12700" y="223151"/>
                  </a:lnTo>
                  <a:lnTo>
                    <a:pt x="945134" y="223151"/>
                  </a:lnTo>
                  <a:lnTo>
                    <a:pt x="945134" y="229501"/>
                  </a:lnTo>
                  <a:close/>
                </a:path>
                <a:path w="945515" h="22986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45515" h="229869">
                  <a:moveTo>
                    <a:pt x="93243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932434" y="6350"/>
                  </a:lnTo>
                  <a:lnTo>
                    <a:pt x="932434" y="12700"/>
                  </a:lnTo>
                  <a:close/>
                </a:path>
                <a:path w="945515" h="229869">
                  <a:moveTo>
                    <a:pt x="932434" y="223151"/>
                  </a:moveTo>
                  <a:lnTo>
                    <a:pt x="932434" y="6350"/>
                  </a:lnTo>
                  <a:lnTo>
                    <a:pt x="938784" y="12700"/>
                  </a:lnTo>
                  <a:lnTo>
                    <a:pt x="945134" y="12700"/>
                  </a:lnTo>
                  <a:lnTo>
                    <a:pt x="945134" y="216801"/>
                  </a:lnTo>
                  <a:lnTo>
                    <a:pt x="938784" y="216801"/>
                  </a:lnTo>
                  <a:lnTo>
                    <a:pt x="932434" y="223151"/>
                  </a:lnTo>
                  <a:close/>
                </a:path>
                <a:path w="945515" h="229869">
                  <a:moveTo>
                    <a:pt x="945134" y="12700"/>
                  </a:moveTo>
                  <a:lnTo>
                    <a:pt x="938784" y="12700"/>
                  </a:lnTo>
                  <a:lnTo>
                    <a:pt x="932434" y="6350"/>
                  </a:lnTo>
                  <a:lnTo>
                    <a:pt x="945134" y="6350"/>
                  </a:lnTo>
                  <a:lnTo>
                    <a:pt x="945134" y="12700"/>
                  </a:lnTo>
                  <a:close/>
                </a:path>
                <a:path w="945515" h="229869">
                  <a:moveTo>
                    <a:pt x="12700" y="223151"/>
                  </a:moveTo>
                  <a:lnTo>
                    <a:pt x="6350" y="216801"/>
                  </a:lnTo>
                  <a:lnTo>
                    <a:pt x="12700" y="216801"/>
                  </a:lnTo>
                  <a:lnTo>
                    <a:pt x="12700" y="223151"/>
                  </a:lnTo>
                  <a:close/>
                </a:path>
                <a:path w="945515" h="229869">
                  <a:moveTo>
                    <a:pt x="932434" y="223151"/>
                  </a:moveTo>
                  <a:lnTo>
                    <a:pt x="12700" y="223151"/>
                  </a:lnTo>
                  <a:lnTo>
                    <a:pt x="12700" y="216801"/>
                  </a:lnTo>
                  <a:lnTo>
                    <a:pt x="932434" y="216801"/>
                  </a:lnTo>
                  <a:lnTo>
                    <a:pt x="932434" y="223151"/>
                  </a:lnTo>
                  <a:close/>
                </a:path>
                <a:path w="945515" h="229869">
                  <a:moveTo>
                    <a:pt x="945134" y="223151"/>
                  </a:moveTo>
                  <a:lnTo>
                    <a:pt x="932434" y="223151"/>
                  </a:lnTo>
                  <a:lnTo>
                    <a:pt x="938784" y="216801"/>
                  </a:lnTo>
                  <a:lnTo>
                    <a:pt x="945134" y="216801"/>
                  </a:lnTo>
                  <a:lnTo>
                    <a:pt x="945134" y="223151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48727" y="1333500"/>
              <a:ext cx="931544" cy="216535"/>
            </a:xfrm>
            <a:custGeom>
              <a:avLst/>
              <a:gdLst/>
              <a:ahLst/>
              <a:cxnLst/>
              <a:rect l="l" t="t" r="r" b="b"/>
              <a:pathLst>
                <a:path w="931545" h="216534">
                  <a:moveTo>
                    <a:pt x="931164" y="216407"/>
                  </a:moveTo>
                  <a:lnTo>
                    <a:pt x="0" y="216407"/>
                  </a:lnTo>
                  <a:lnTo>
                    <a:pt x="0" y="0"/>
                  </a:lnTo>
                  <a:lnTo>
                    <a:pt x="931164" y="0"/>
                  </a:lnTo>
                  <a:lnTo>
                    <a:pt x="931164" y="216407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41666" y="1327188"/>
              <a:ext cx="945515" cy="229870"/>
            </a:xfrm>
            <a:custGeom>
              <a:avLst/>
              <a:gdLst/>
              <a:ahLst/>
              <a:cxnLst/>
              <a:rect l="l" t="t" r="r" b="b"/>
              <a:pathLst>
                <a:path w="945515" h="229869">
                  <a:moveTo>
                    <a:pt x="945134" y="229501"/>
                  </a:moveTo>
                  <a:lnTo>
                    <a:pt x="0" y="229501"/>
                  </a:lnTo>
                  <a:lnTo>
                    <a:pt x="0" y="0"/>
                  </a:lnTo>
                  <a:lnTo>
                    <a:pt x="945134" y="0"/>
                  </a:lnTo>
                  <a:lnTo>
                    <a:pt x="94513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16801"/>
                  </a:lnTo>
                  <a:lnTo>
                    <a:pt x="6350" y="216801"/>
                  </a:lnTo>
                  <a:lnTo>
                    <a:pt x="12700" y="223151"/>
                  </a:lnTo>
                  <a:lnTo>
                    <a:pt x="945134" y="223151"/>
                  </a:lnTo>
                  <a:lnTo>
                    <a:pt x="945134" y="229501"/>
                  </a:lnTo>
                  <a:close/>
                </a:path>
                <a:path w="945515" h="22986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45515" h="229869">
                  <a:moveTo>
                    <a:pt x="93243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932434" y="6350"/>
                  </a:lnTo>
                  <a:lnTo>
                    <a:pt x="932434" y="12700"/>
                  </a:lnTo>
                  <a:close/>
                </a:path>
                <a:path w="945515" h="229869">
                  <a:moveTo>
                    <a:pt x="932434" y="223151"/>
                  </a:moveTo>
                  <a:lnTo>
                    <a:pt x="932434" y="6350"/>
                  </a:lnTo>
                  <a:lnTo>
                    <a:pt x="938784" y="12700"/>
                  </a:lnTo>
                  <a:lnTo>
                    <a:pt x="945134" y="12700"/>
                  </a:lnTo>
                  <a:lnTo>
                    <a:pt x="945134" y="216801"/>
                  </a:lnTo>
                  <a:lnTo>
                    <a:pt x="938784" y="216801"/>
                  </a:lnTo>
                  <a:lnTo>
                    <a:pt x="932434" y="223151"/>
                  </a:lnTo>
                  <a:close/>
                </a:path>
                <a:path w="945515" h="229869">
                  <a:moveTo>
                    <a:pt x="945134" y="12700"/>
                  </a:moveTo>
                  <a:lnTo>
                    <a:pt x="938784" y="12700"/>
                  </a:lnTo>
                  <a:lnTo>
                    <a:pt x="932434" y="6350"/>
                  </a:lnTo>
                  <a:lnTo>
                    <a:pt x="945134" y="6350"/>
                  </a:lnTo>
                  <a:lnTo>
                    <a:pt x="945134" y="12700"/>
                  </a:lnTo>
                  <a:close/>
                </a:path>
                <a:path w="945515" h="229869">
                  <a:moveTo>
                    <a:pt x="12700" y="223151"/>
                  </a:moveTo>
                  <a:lnTo>
                    <a:pt x="6350" y="216801"/>
                  </a:lnTo>
                  <a:lnTo>
                    <a:pt x="12700" y="216801"/>
                  </a:lnTo>
                  <a:lnTo>
                    <a:pt x="12700" y="223151"/>
                  </a:lnTo>
                  <a:close/>
                </a:path>
                <a:path w="945515" h="229869">
                  <a:moveTo>
                    <a:pt x="932434" y="223151"/>
                  </a:moveTo>
                  <a:lnTo>
                    <a:pt x="12700" y="223151"/>
                  </a:lnTo>
                  <a:lnTo>
                    <a:pt x="12700" y="216801"/>
                  </a:lnTo>
                  <a:lnTo>
                    <a:pt x="932434" y="216801"/>
                  </a:lnTo>
                  <a:lnTo>
                    <a:pt x="932434" y="223151"/>
                  </a:lnTo>
                  <a:close/>
                </a:path>
                <a:path w="945515" h="229869">
                  <a:moveTo>
                    <a:pt x="945134" y="223151"/>
                  </a:moveTo>
                  <a:lnTo>
                    <a:pt x="932434" y="223151"/>
                  </a:lnTo>
                  <a:lnTo>
                    <a:pt x="938784" y="216801"/>
                  </a:lnTo>
                  <a:lnTo>
                    <a:pt x="945134" y="216801"/>
                  </a:lnTo>
                  <a:lnTo>
                    <a:pt x="945134" y="223151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48727" y="3593592"/>
              <a:ext cx="931544" cy="216535"/>
            </a:xfrm>
            <a:custGeom>
              <a:avLst/>
              <a:gdLst/>
              <a:ahLst/>
              <a:cxnLst/>
              <a:rect l="l" t="t" r="r" b="b"/>
              <a:pathLst>
                <a:path w="931545" h="216535">
                  <a:moveTo>
                    <a:pt x="931164" y="216408"/>
                  </a:moveTo>
                  <a:lnTo>
                    <a:pt x="0" y="216408"/>
                  </a:lnTo>
                  <a:lnTo>
                    <a:pt x="0" y="0"/>
                  </a:lnTo>
                  <a:lnTo>
                    <a:pt x="931164" y="0"/>
                  </a:lnTo>
                  <a:lnTo>
                    <a:pt x="931164" y="21640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41666" y="3587280"/>
              <a:ext cx="945515" cy="229870"/>
            </a:xfrm>
            <a:custGeom>
              <a:avLst/>
              <a:gdLst/>
              <a:ahLst/>
              <a:cxnLst/>
              <a:rect l="l" t="t" r="r" b="b"/>
              <a:pathLst>
                <a:path w="945515" h="229870">
                  <a:moveTo>
                    <a:pt x="945134" y="229501"/>
                  </a:moveTo>
                  <a:lnTo>
                    <a:pt x="0" y="229501"/>
                  </a:lnTo>
                  <a:lnTo>
                    <a:pt x="0" y="0"/>
                  </a:lnTo>
                  <a:lnTo>
                    <a:pt x="945134" y="0"/>
                  </a:lnTo>
                  <a:lnTo>
                    <a:pt x="94513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16801"/>
                  </a:lnTo>
                  <a:lnTo>
                    <a:pt x="6350" y="216801"/>
                  </a:lnTo>
                  <a:lnTo>
                    <a:pt x="12700" y="223151"/>
                  </a:lnTo>
                  <a:lnTo>
                    <a:pt x="945134" y="223151"/>
                  </a:lnTo>
                  <a:lnTo>
                    <a:pt x="945134" y="229501"/>
                  </a:lnTo>
                  <a:close/>
                </a:path>
                <a:path w="945515" h="22987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45515" h="229870">
                  <a:moveTo>
                    <a:pt x="93243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932434" y="6350"/>
                  </a:lnTo>
                  <a:lnTo>
                    <a:pt x="932434" y="12700"/>
                  </a:lnTo>
                  <a:close/>
                </a:path>
                <a:path w="945515" h="229870">
                  <a:moveTo>
                    <a:pt x="932434" y="223151"/>
                  </a:moveTo>
                  <a:lnTo>
                    <a:pt x="932434" y="6350"/>
                  </a:lnTo>
                  <a:lnTo>
                    <a:pt x="938784" y="12700"/>
                  </a:lnTo>
                  <a:lnTo>
                    <a:pt x="945134" y="12700"/>
                  </a:lnTo>
                  <a:lnTo>
                    <a:pt x="945134" y="216801"/>
                  </a:lnTo>
                  <a:lnTo>
                    <a:pt x="938784" y="216801"/>
                  </a:lnTo>
                  <a:lnTo>
                    <a:pt x="932434" y="223151"/>
                  </a:lnTo>
                  <a:close/>
                </a:path>
                <a:path w="945515" h="229870">
                  <a:moveTo>
                    <a:pt x="945134" y="12700"/>
                  </a:moveTo>
                  <a:lnTo>
                    <a:pt x="938784" y="12700"/>
                  </a:lnTo>
                  <a:lnTo>
                    <a:pt x="932434" y="6350"/>
                  </a:lnTo>
                  <a:lnTo>
                    <a:pt x="945134" y="6350"/>
                  </a:lnTo>
                  <a:lnTo>
                    <a:pt x="945134" y="12700"/>
                  </a:lnTo>
                  <a:close/>
                </a:path>
                <a:path w="945515" h="229870">
                  <a:moveTo>
                    <a:pt x="12700" y="223151"/>
                  </a:moveTo>
                  <a:lnTo>
                    <a:pt x="6350" y="216801"/>
                  </a:lnTo>
                  <a:lnTo>
                    <a:pt x="12700" y="216801"/>
                  </a:lnTo>
                  <a:lnTo>
                    <a:pt x="12700" y="223151"/>
                  </a:lnTo>
                  <a:close/>
                </a:path>
                <a:path w="945515" h="229870">
                  <a:moveTo>
                    <a:pt x="932434" y="223151"/>
                  </a:moveTo>
                  <a:lnTo>
                    <a:pt x="12700" y="223151"/>
                  </a:lnTo>
                  <a:lnTo>
                    <a:pt x="12700" y="216801"/>
                  </a:lnTo>
                  <a:lnTo>
                    <a:pt x="932434" y="216801"/>
                  </a:lnTo>
                  <a:lnTo>
                    <a:pt x="932434" y="223151"/>
                  </a:lnTo>
                  <a:close/>
                </a:path>
                <a:path w="945515" h="229870">
                  <a:moveTo>
                    <a:pt x="945134" y="223151"/>
                  </a:moveTo>
                  <a:lnTo>
                    <a:pt x="932434" y="223151"/>
                  </a:lnTo>
                  <a:lnTo>
                    <a:pt x="938784" y="216801"/>
                  </a:lnTo>
                  <a:lnTo>
                    <a:pt x="945134" y="216801"/>
                  </a:lnTo>
                  <a:lnTo>
                    <a:pt x="945134" y="223151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48727" y="2464308"/>
              <a:ext cx="931544" cy="216535"/>
            </a:xfrm>
            <a:custGeom>
              <a:avLst/>
              <a:gdLst/>
              <a:ahLst/>
              <a:cxnLst/>
              <a:rect l="l" t="t" r="r" b="b"/>
              <a:pathLst>
                <a:path w="931545" h="216535">
                  <a:moveTo>
                    <a:pt x="931164" y="216407"/>
                  </a:moveTo>
                  <a:lnTo>
                    <a:pt x="0" y="216407"/>
                  </a:lnTo>
                  <a:lnTo>
                    <a:pt x="0" y="0"/>
                  </a:lnTo>
                  <a:lnTo>
                    <a:pt x="931164" y="0"/>
                  </a:lnTo>
                  <a:lnTo>
                    <a:pt x="931164" y="216407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41666" y="2457234"/>
              <a:ext cx="945515" cy="229870"/>
            </a:xfrm>
            <a:custGeom>
              <a:avLst/>
              <a:gdLst/>
              <a:ahLst/>
              <a:cxnLst/>
              <a:rect l="l" t="t" r="r" b="b"/>
              <a:pathLst>
                <a:path w="945515" h="229869">
                  <a:moveTo>
                    <a:pt x="945134" y="229501"/>
                  </a:moveTo>
                  <a:lnTo>
                    <a:pt x="0" y="229501"/>
                  </a:lnTo>
                  <a:lnTo>
                    <a:pt x="0" y="0"/>
                  </a:lnTo>
                  <a:lnTo>
                    <a:pt x="945134" y="0"/>
                  </a:lnTo>
                  <a:lnTo>
                    <a:pt x="94513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16801"/>
                  </a:lnTo>
                  <a:lnTo>
                    <a:pt x="6350" y="216801"/>
                  </a:lnTo>
                  <a:lnTo>
                    <a:pt x="12700" y="223151"/>
                  </a:lnTo>
                  <a:lnTo>
                    <a:pt x="945134" y="223151"/>
                  </a:lnTo>
                  <a:lnTo>
                    <a:pt x="945134" y="229501"/>
                  </a:lnTo>
                  <a:close/>
                </a:path>
                <a:path w="945515" h="22986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45515" h="229869">
                  <a:moveTo>
                    <a:pt x="93243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932434" y="6350"/>
                  </a:lnTo>
                  <a:lnTo>
                    <a:pt x="932434" y="12700"/>
                  </a:lnTo>
                  <a:close/>
                </a:path>
                <a:path w="945515" h="229869">
                  <a:moveTo>
                    <a:pt x="932434" y="223151"/>
                  </a:moveTo>
                  <a:lnTo>
                    <a:pt x="932434" y="6350"/>
                  </a:lnTo>
                  <a:lnTo>
                    <a:pt x="938784" y="12700"/>
                  </a:lnTo>
                  <a:lnTo>
                    <a:pt x="945134" y="12700"/>
                  </a:lnTo>
                  <a:lnTo>
                    <a:pt x="945134" y="216801"/>
                  </a:lnTo>
                  <a:lnTo>
                    <a:pt x="938784" y="216801"/>
                  </a:lnTo>
                  <a:lnTo>
                    <a:pt x="932434" y="223151"/>
                  </a:lnTo>
                  <a:close/>
                </a:path>
                <a:path w="945515" h="229869">
                  <a:moveTo>
                    <a:pt x="945134" y="12700"/>
                  </a:moveTo>
                  <a:lnTo>
                    <a:pt x="938784" y="12700"/>
                  </a:lnTo>
                  <a:lnTo>
                    <a:pt x="932434" y="6350"/>
                  </a:lnTo>
                  <a:lnTo>
                    <a:pt x="945134" y="6350"/>
                  </a:lnTo>
                  <a:lnTo>
                    <a:pt x="945134" y="12700"/>
                  </a:lnTo>
                  <a:close/>
                </a:path>
                <a:path w="945515" h="229869">
                  <a:moveTo>
                    <a:pt x="12700" y="223151"/>
                  </a:moveTo>
                  <a:lnTo>
                    <a:pt x="6350" y="216801"/>
                  </a:lnTo>
                  <a:lnTo>
                    <a:pt x="12700" y="216801"/>
                  </a:lnTo>
                  <a:lnTo>
                    <a:pt x="12700" y="223151"/>
                  </a:lnTo>
                  <a:close/>
                </a:path>
                <a:path w="945515" h="229869">
                  <a:moveTo>
                    <a:pt x="932434" y="223151"/>
                  </a:moveTo>
                  <a:lnTo>
                    <a:pt x="12700" y="223151"/>
                  </a:lnTo>
                  <a:lnTo>
                    <a:pt x="12700" y="216801"/>
                  </a:lnTo>
                  <a:lnTo>
                    <a:pt x="932434" y="216801"/>
                  </a:lnTo>
                  <a:lnTo>
                    <a:pt x="932434" y="223151"/>
                  </a:lnTo>
                  <a:close/>
                </a:path>
                <a:path w="945515" h="229869">
                  <a:moveTo>
                    <a:pt x="945134" y="223151"/>
                  </a:moveTo>
                  <a:lnTo>
                    <a:pt x="932434" y="223151"/>
                  </a:lnTo>
                  <a:lnTo>
                    <a:pt x="938784" y="216801"/>
                  </a:lnTo>
                  <a:lnTo>
                    <a:pt x="945134" y="216801"/>
                  </a:lnTo>
                  <a:lnTo>
                    <a:pt x="945134" y="223151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53767" y="2191512"/>
              <a:ext cx="1423670" cy="759460"/>
            </a:xfrm>
            <a:custGeom>
              <a:avLst/>
              <a:gdLst/>
              <a:ahLst/>
              <a:cxnLst/>
              <a:rect l="l" t="t" r="r" b="b"/>
              <a:pathLst>
                <a:path w="1423670" h="759460">
                  <a:moveTo>
                    <a:pt x="1423416" y="758951"/>
                  </a:moveTo>
                  <a:lnTo>
                    <a:pt x="0" y="758951"/>
                  </a:lnTo>
                  <a:lnTo>
                    <a:pt x="0" y="0"/>
                  </a:lnTo>
                  <a:lnTo>
                    <a:pt x="1423416" y="0"/>
                  </a:lnTo>
                  <a:lnTo>
                    <a:pt x="1423416" y="758951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47252" y="2185403"/>
              <a:ext cx="1437005" cy="772160"/>
            </a:xfrm>
            <a:custGeom>
              <a:avLst/>
              <a:gdLst/>
              <a:ahLst/>
              <a:cxnLst/>
              <a:rect l="l" t="t" r="r" b="b"/>
              <a:pathLst>
                <a:path w="1437004" h="772160">
                  <a:moveTo>
                    <a:pt x="1436433" y="771753"/>
                  </a:moveTo>
                  <a:lnTo>
                    <a:pt x="0" y="771753"/>
                  </a:lnTo>
                  <a:lnTo>
                    <a:pt x="0" y="0"/>
                  </a:lnTo>
                  <a:lnTo>
                    <a:pt x="1436433" y="0"/>
                  </a:lnTo>
                  <a:lnTo>
                    <a:pt x="1436433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759053"/>
                  </a:lnTo>
                  <a:lnTo>
                    <a:pt x="6350" y="759053"/>
                  </a:lnTo>
                  <a:lnTo>
                    <a:pt x="12700" y="765403"/>
                  </a:lnTo>
                  <a:lnTo>
                    <a:pt x="1436433" y="765403"/>
                  </a:lnTo>
                  <a:lnTo>
                    <a:pt x="1436433" y="771753"/>
                  </a:lnTo>
                  <a:close/>
                </a:path>
                <a:path w="1437004" h="77216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437004" h="772160">
                  <a:moveTo>
                    <a:pt x="1423733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423733" y="6350"/>
                  </a:lnTo>
                  <a:lnTo>
                    <a:pt x="1423733" y="12700"/>
                  </a:lnTo>
                  <a:close/>
                </a:path>
                <a:path w="1437004" h="772160">
                  <a:moveTo>
                    <a:pt x="1423733" y="765403"/>
                  </a:moveTo>
                  <a:lnTo>
                    <a:pt x="1423733" y="6350"/>
                  </a:lnTo>
                  <a:lnTo>
                    <a:pt x="1430083" y="12700"/>
                  </a:lnTo>
                  <a:lnTo>
                    <a:pt x="1436433" y="12700"/>
                  </a:lnTo>
                  <a:lnTo>
                    <a:pt x="1436433" y="759053"/>
                  </a:lnTo>
                  <a:lnTo>
                    <a:pt x="1430083" y="759053"/>
                  </a:lnTo>
                  <a:lnTo>
                    <a:pt x="1423733" y="765403"/>
                  </a:lnTo>
                  <a:close/>
                </a:path>
                <a:path w="1437004" h="772160">
                  <a:moveTo>
                    <a:pt x="1436433" y="12700"/>
                  </a:moveTo>
                  <a:lnTo>
                    <a:pt x="1430083" y="12700"/>
                  </a:lnTo>
                  <a:lnTo>
                    <a:pt x="1423733" y="6350"/>
                  </a:lnTo>
                  <a:lnTo>
                    <a:pt x="1436433" y="6350"/>
                  </a:lnTo>
                  <a:lnTo>
                    <a:pt x="1436433" y="12700"/>
                  </a:lnTo>
                  <a:close/>
                </a:path>
                <a:path w="1437004" h="772160">
                  <a:moveTo>
                    <a:pt x="12700" y="765403"/>
                  </a:moveTo>
                  <a:lnTo>
                    <a:pt x="6350" y="759053"/>
                  </a:lnTo>
                  <a:lnTo>
                    <a:pt x="12700" y="759053"/>
                  </a:lnTo>
                  <a:lnTo>
                    <a:pt x="12700" y="765403"/>
                  </a:lnTo>
                  <a:close/>
                </a:path>
                <a:path w="1437004" h="772160">
                  <a:moveTo>
                    <a:pt x="1423733" y="765403"/>
                  </a:moveTo>
                  <a:lnTo>
                    <a:pt x="12700" y="765403"/>
                  </a:lnTo>
                  <a:lnTo>
                    <a:pt x="12700" y="759053"/>
                  </a:lnTo>
                  <a:lnTo>
                    <a:pt x="1423733" y="759053"/>
                  </a:lnTo>
                  <a:lnTo>
                    <a:pt x="1423733" y="765403"/>
                  </a:lnTo>
                  <a:close/>
                </a:path>
                <a:path w="1437004" h="772160">
                  <a:moveTo>
                    <a:pt x="1436433" y="765403"/>
                  </a:moveTo>
                  <a:lnTo>
                    <a:pt x="1423733" y="765403"/>
                  </a:lnTo>
                  <a:lnTo>
                    <a:pt x="1430083" y="759053"/>
                  </a:lnTo>
                  <a:lnTo>
                    <a:pt x="1436433" y="759053"/>
                  </a:lnTo>
                  <a:lnTo>
                    <a:pt x="1436433" y="765403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53767" y="2191511"/>
            <a:ext cx="1423670" cy="59753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43815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nginx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55596" y="2782201"/>
            <a:ext cx="1028700" cy="329565"/>
          </a:xfrm>
          <a:custGeom>
            <a:avLst/>
            <a:gdLst/>
            <a:ahLst/>
            <a:cxnLst/>
            <a:rect l="l" t="t" r="r" b="b"/>
            <a:pathLst>
              <a:path w="1028700" h="329564">
                <a:moveTo>
                  <a:pt x="1028090" y="0"/>
                </a:moveTo>
                <a:lnTo>
                  <a:pt x="0" y="0"/>
                </a:lnTo>
                <a:lnTo>
                  <a:pt x="0" y="329133"/>
                </a:lnTo>
                <a:lnTo>
                  <a:pt x="1028090" y="329133"/>
                </a:lnTo>
                <a:lnTo>
                  <a:pt x="1028090" y="322783"/>
                </a:lnTo>
                <a:lnTo>
                  <a:pt x="1028090" y="316433"/>
                </a:lnTo>
                <a:lnTo>
                  <a:pt x="1028090" y="12700"/>
                </a:lnTo>
                <a:lnTo>
                  <a:pt x="1028090" y="6350"/>
                </a:lnTo>
                <a:lnTo>
                  <a:pt x="1028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62200" y="2788920"/>
            <a:ext cx="1015365" cy="1619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0005" rIns="0" bIns="0" rtlCol="0">
            <a:spAutoFit/>
          </a:bodyPr>
          <a:lstStyle/>
          <a:p>
            <a:pPr marL="151130">
              <a:lnSpc>
                <a:spcPts val="955"/>
              </a:lnSpc>
              <a:spcBef>
                <a:spcPts val="31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静态资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源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48043" y="1848256"/>
            <a:ext cx="6269355" cy="1435735"/>
            <a:chOff x="148043" y="1848256"/>
            <a:chExt cx="6269355" cy="1435735"/>
          </a:xfrm>
        </p:grpSpPr>
        <p:sp>
          <p:nvSpPr>
            <p:cNvPr id="22" name="object 22"/>
            <p:cNvSpPr/>
            <p:nvPr/>
          </p:nvSpPr>
          <p:spPr>
            <a:xfrm>
              <a:off x="3377323" y="2529751"/>
              <a:ext cx="1424305" cy="96520"/>
            </a:xfrm>
            <a:custGeom>
              <a:avLst/>
              <a:gdLst/>
              <a:ahLst/>
              <a:cxnLst/>
              <a:rect l="l" t="t" r="r" b="b"/>
              <a:pathLst>
                <a:path w="1424304" h="96519">
                  <a:moveTo>
                    <a:pt x="1417713" y="52412"/>
                  </a:moveTo>
                  <a:lnTo>
                    <a:pt x="1416672" y="52412"/>
                  </a:lnTo>
                  <a:lnTo>
                    <a:pt x="1416710" y="44792"/>
                  </a:lnTo>
                  <a:lnTo>
                    <a:pt x="1402626" y="44722"/>
                  </a:lnTo>
                  <a:lnTo>
                    <a:pt x="1338783" y="7048"/>
                  </a:lnTo>
                  <a:lnTo>
                    <a:pt x="1337665" y="6057"/>
                  </a:lnTo>
                  <a:lnTo>
                    <a:pt x="1337030" y="4724"/>
                  </a:lnTo>
                  <a:lnTo>
                    <a:pt x="1336941" y="3238"/>
                  </a:lnTo>
                  <a:lnTo>
                    <a:pt x="1337437" y="1841"/>
                  </a:lnTo>
                  <a:lnTo>
                    <a:pt x="1338427" y="723"/>
                  </a:lnTo>
                  <a:lnTo>
                    <a:pt x="1339761" y="88"/>
                  </a:lnTo>
                  <a:lnTo>
                    <a:pt x="1341247" y="0"/>
                  </a:lnTo>
                  <a:lnTo>
                    <a:pt x="1342656" y="495"/>
                  </a:lnTo>
                  <a:lnTo>
                    <a:pt x="1424254" y="48640"/>
                  </a:lnTo>
                  <a:lnTo>
                    <a:pt x="1417713" y="52412"/>
                  </a:lnTo>
                  <a:close/>
                </a:path>
                <a:path w="1424304" h="96519">
                  <a:moveTo>
                    <a:pt x="1402580" y="52342"/>
                  </a:moveTo>
                  <a:lnTo>
                    <a:pt x="0" y="45338"/>
                  </a:lnTo>
                  <a:lnTo>
                    <a:pt x="38" y="37718"/>
                  </a:lnTo>
                  <a:lnTo>
                    <a:pt x="1402626" y="44722"/>
                  </a:lnTo>
                  <a:lnTo>
                    <a:pt x="1409134" y="48563"/>
                  </a:lnTo>
                  <a:lnTo>
                    <a:pt x="1402580" y="52342"/>
                  </a:lnTo>
                  <a:close/>
                </a:path>
                <a:path w="1424304" h="96519">
                  <a:moveTo>
                    <a:pt x="1409134" y="48563"/>
                  </a:moveTo>
                  <a:lnTo>
                    <a:pt x="1402626" y="44722"/>
                  </a:lnTo>
                  <a:lnTo>
                    <a:pt x="1416710" y="44792"/>
                  </a:lnTo>
                  <a:lnTo>
                    <a:pt x="1416707" y="45300"/>
                  </a:lnTo>
                  <a:lnTo>
                    <a:pt x="1414792" y="45300"/>
                  </a:lnTo>
                  <a:lnTo>
                    <a:pt x="1409134" y="48563"/>
                  </a:lnTo>
                  <a:close/>
                </a:path>
                <a:path w="1424304" h="96519">
                  <a:moveTo>
                    <a:pt x="1414754" y="51879"/>
                  </a:moveTo>
                  <a:lnTo>
                    <a:pt x="1409134" y="48563"/>
                  </a:lnTo>
                  <a:lnTo>
                    <a:pt x="1414792" y="45300"/>
                  </a:lnTo>
                  <a:lnTo>
                    <a:pt x="1414754" y="51879"/>
                  </a:lnTo>
                  <a:close/>
                </a:path>
                <a:path w="1424304" h="96519">
                  <a:moveTo>
                    <a:pt x="1416674" y="51879"/>
                  </a:moveTo>
                  <a:lnTo>
                    <a:pt x="1414754" y="51879"/>
                  </a:lnTo>
                  <a:lnTo>
                    <a:pt x="1414792" y="45300"/>
                  </a:lnTo>
                  <a:lnTo>
                    <a:pt x="1416707" y="45300"/>
                  </a:lnTo>
                  <a:lnTo>
                    <a:pt x="1416674" y="51879"/>
                  </a:lnTo>
                  <a:close/>
                </a:path>
                <a:path w="1424304" h="96519">
                  <a:moveTo>
                    <a:pt x="1416672" y="52412"/>
                  </a:moveTo>
                  <a:lnTo>
                    <a:pt x="1402580" y="52342"/>
                  </a:lnTo>
                  <a:lnTo>
                    <a:pt x="1409134" y="48563"/>
                  </a:lnTo>
                  <a:lnTo>
                    <a:pt x="1414754" y="51879"/>
                  </a:lnTo>
                  <a:lnTo>
                    <a:pt x="1416674" y="51879"/>
                  </a:lnTo>
                  <a:lnTo>
                    <a:pt x="1416672" y="52412"/>
                  </a:lnTo>
                  <a:close/>
                </a:path>
                <a:path w="1424304" h="96519">
                  <a:moveTo>
                    <a:pt x="1340764" y="96443"/>
                  </a:moveTo>
                  <a:lnTo>
                    <a:pt x="1339278" y="96354"/>
                  </a:lnTo>
                  <a:lnTo>
                    <a:pt x="1337945" y="95694"/>
                  </a:lnTo>
                  <a:lnTo>
                    <a:pt x="1336967" y="94576"/>
                  </a:lnTo>
                  <a:lnTo>
                    <a:pt x="1336497" y="93167"/>
                  </a:lnTo>
                  <a:lnTo>
                    <a:pt x="1336586" y="91681"/>
                  </a:lnTo>
                  <a:lnTo>
                    <a:pt x="1337246" y="90347"/>
                  </a:lnTo>
                  <a:lnTo>
                    <a:pt x="1338364" y="89369"/>
                  </a:lnTo>
                  <a:lnTo>
                    <a:pt x="1402580" y="52342"/>
                  </a:lnTo>
                  <a:lnTo>
                    <a:pt x="1417713" y="52412"/>
                  </a:lnTo>
                  <a:lnTo>
                    <a:pt x="1342174" y="95973"/>
                  </a:lnTo>
                  <a:lnTo>
                    <a:pt x="1340764" y="9644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923" y="2331224"/>
              <a:ext cx="551815" cy="480695"/>
            </a:xfrm>
            <a:custGeom>
              <a:avLst/>
              <a:gdLst/>
              <a:ahLst/>
              <a:cxnLst/>
              <a:rect l="l" t="t" r="r" b="b"/>
              <a:pathLst>
                <a:path w="551815" h="480694">
                  <a:moveTo>
                    <a:pt x="276085" y="480580"/>
                  </a:moveTo>
                  <a:lnTo>
                    <a:pt x="226528" y="476708"/>
                  </a:lnTo>
                  <a:lnTo>
                    <a:pt x="179881" y="465541"/>
                  </a:lnTo>
                  <a:lnTo>
                    <a:pt x="136921" y="447754"/>
                  </a:lnTo>
                  <a:lnTo>
                    <a:pt x="98421" y="424021"/>
                  </a:lnTo>
                  <a:lnTo>
                    <a:pt x="65160" y="395015"/>
                  </a:lnTo>
                  <a:lnTo>
                    <a:pt x="37911" y="361413"/>
                  </a:lnTo>
                  <a:lnTo>
                    <a:pt x="17451" y="323887"/>
                  </a:lnTo>
                  <a:lnTo>
                    <a:pt x="4555" y="283112"/>
                  </a:lnTo>
                  <a:lnTo>
                    <a:pt x="0" y="239763"/>
                  </a:lnTo>
                  <a:lnTo>
                    <a:pt x="4555" y="196727"/>
                  </a:lnTo>
                  <a:lnTo>
                    <a:pt x="17451" y="156197"/>
                  </a:lnTo>
                  <a:lnTo>
                    <a:pt x="37911" y="118855"/>
                  </a:lnTo>
                  <a:lnTo>
                    <a:pt x="65160" y="85383"/>
                  </a:lnTo>
                  <a:lnTo>
                    <a:pt x="98421" y="56467"/>
                  </a:lnTo>
                  <a:lnTo>
                    <a:pt x="136921" y="32787"/>
                  </a:lnTo>
                  <a:lnTo>
                    <a:pt x="179881" y="15027"/>
                  </a:lnTo>
                  <a:lnTo>
                    <a:pt x="226528" y="3870"/>
                  </a:lnTo>
                  <a:lnTo>
                    <a:pt x="276085" y="0"/>
                  </a:lnTo>
                  <a:lnTo>
                    <a:pt x="325645" y="3871"/>
                  </a:lnTo>
                  <a:lnTo>
                    <a:pt x="372289" y="15033"/>
                  </a:lnTo>
                  <a:lnTo>
                    <a:pt x="415241" y="32806"/>
                  </a:lnTo>
                  <a:lnTo>
                    <a:pt x="453720" y="56512"/>
                  </a:lnTo>
                  <a:lnTo>
                    <a:pt x="486949" y="85473"/>
                  </a:lnTo>
                  <a:lnTo>
                    <a:pt x="514149" y="119009"/>
                  </a:lnTo>
                  <a:lnTo>
                    <a:pt x="534541" y="156442"/>
                  </a:lnTo>
                  <a:lnTo>
                    <a:pt x="547347" y="197093"/>
                  </a:lnTo>
                  <a:lnTo>
                    <a:pt x="551789" y="240283"/>
                  </a:lnTo>
                  <a:lnTo>
                    <a:pt x="547347" y="283478"/>
                  </a:lnTo>
                  <a:lnTo>
                    <a:pt x="534541" y="324132"/>
                  </a:lnTo>
                  <a:lnTo>
                    <a:pt x="514149" y="361567"/>
                  </a:lnTo>
                  <a:lnTo>
                    <a:pt x="486949" y="395105"/>
                  </a:lnTo>
                  <a:lnTo>
                    <a:pt x="453720" y="424066"/>
                  </a:lnTo>
                  <a:lnTo>
                    <a:pt x="415241" y="447773"/>
                  </a:lnTo>
                  <a:lnTo>
                    <a:pt x="372289" y="465547"/>
                  </a:lnTo>
                  <a:lnTo>
                    <a:pt x="325645" y="476709"/>
                  </a:lnTo>
                  <a:lnTo>
                    <a:pt x="276085" y="48058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9371" y="2471927"/>
              <a:ext cx="240792" cy="563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8043" y="2324874"/>
              <a:ext cx="1805558" cy="4927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02124" y="1851659"/>
              <a:ext cx="1610868" cy="14279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97767" y="1848256"/>
              <a:ext cx="1619250" cy="1435735"/>
            </a:xfrm>
            <a:custGeom>
              <a:avLst/>
              <a:gdLst/>
              <a:ahLst/>
              <a:cxnLst/>
              <a:rect l="l" t="t" r="r" b="b"/>
              <a:pathLst>
                <a:path w="1619250" h="1435735">
                  <a:moveTo>
                    <a:pt x="1619135" y="1435595"/>
                  </a:moveTo>
                  <a:lnTo>
                    <a:pt x="0" y="1435595"/>
                  </a:lnTo>
                  <a:lnTo>
                    <a:pt x="0" y="0"/>
                  </a:lnTo>
                  <a:lnTo>
                    <a:pt x="1619135" y="0"/>
                  </a:lnTo>
                  <a:lnTo>
                    <a:pt x="1619135" y="3809"/>
                  </a:lnTo>
                  <a:lnTo>
                    <a:pt x="7620" y="3809"/>
                  </a:lnTo>
                  <a:lnTo>
                    <a:pt x="3810" y="7619"/>
                  </a:lnTo>
                  <a:lnTo>
                    <a:pt x="7620" y="7619"/>
                  </a:lnTo>
                  <a:lnTo>
                    <a:pt x="7620" y="1427975"/>
                  </a:lnTo>
                  <a:lnTo>
                    <a:pt x="3810" y="1427975"/>
                  </a:lnTo>
                  <a:lnTo>
                    <a:pt x="7620" y="1431785"/>
                  </a:lnTo>
                  <a:lnTo>
                    <a:pt x="1619135" y="1431785"/>
                  </a:lnTo>
                  <a:lnTo>
                    <a:pt x="1619135" y="1435595"/>
                  </a:lnTo>
                  <a:close/>
                </a:path>
                <a:path w="1619250" h="1435735">
                  <a:moveTo>
                    <a:pt x="7620" y="7619"/>
                  </a:moveTo>
                  <a:lnTo>
                    <a:pt x="3810" y="7619"/>
                  </a:lnTo>
                  <a:lnTo>
                    <a:pt x="7620" y="3809"/>
                  </a:lnTo>
                  <a:lnTo>
                    <a:pt x="7620" y="7619"/>
                  </a:lnTo>
                  <a:close/>
                </a:path>
                <a:path w="1619250" h="1435735">
                  <a:moveTo>
                    <a:pt x="1611515" y="7619"/>
                  </a:moveTo>
                  <a:lnTo>
                    <a:pt x="7620" y="7619"/>
                  </a:lnTo>
                  <a:lnTo>
                    <a:pt x="7620" y="3809"/>
                  </a:lnTo>
                  <a:lnTo>
                    <a:pt x="1611515" y="3809"/>
                  </a:lnTo>
                  <a:lnTo>
                    <a:pt x="1611515" y="7619"/>
                  </a:lnTo>
                  <a:close/>
                </a:path>
                <a:path w="1619250" h="1435735">
                  <a:moveTo>
                    <a:pt x="1611515" y="1431785"/>
                  </a:moveTo>
                  <a:lnTo>
                    <a:pt x="1611515" y="3809"/>
                  </a:lnTo>
                  <a:lnTo>
                    <a:pt x="1615325" y="7619"/>
                  </a:lnTo>
                  <a:lnTo>
                    <a:pt x="1619135" y="7619"/>
                  </a:lnTo>
                  <a:lnTo>
                    <a:pt x="1619135" y="1427975"/>
                  </a:lnTo>
                  <a:lnTo>
                    <a:pt x="1615325" y="1427975"/>
                  </a:lnTo>
                  <a:lnTo>
                    <a:pt x="1611515" y="1431785"/>
                  </a:lnTo>
                  <a:close/>
                </a:path>
                <a:path w="1619250" h="1435735">
                  <a:moveTo>
                    <a:pt x="1619135" y="7619"/>
                  </a:moveTo>
                  <a:lnTo>
                    <a:pt x="1615325" y="7619"/>
                  </a:lnTo>
                  <a:lnTo>
                    <a:pt x="1611515" y="3809"/>
                  </a:lnTo>
                  <a:lnTo>
                    <a:pt x="1619135" y="3809"/>
                  </a:lnTo>
                  <a:lnTo>
                    <a:pt x="1619135" y="7619"/>
                  </a:lnTo>
                  <a:close/>
                </a:path>
                <a:path w="1619250" h="1435735">
                  <a:moveTo>
                    <a:pt x="7620" y="1431785"/>
                  </a:moveTo>
                  <a:lnTo>
                    <a:pt x="3810" y="1427975"/>
                  </a:lnTo>
                  <a:lnTo>
                    <a:pt x="7620" y="1427975"/>
                  </a:lnTo>
                  <a:lnTo>
                    <a:pt x="7620" y="1431785"/>
                  </a:lnTo>
                  <a:close/>
                </a:path>
                <a:path w="1619250" h="1435735">
                  <a:moveTo>
                    <a:pt x="1611515" y="1431785"/>
                  </a:moveTo>
                  <a:lnTo>
                    <a:pt x="7620" y="1431785"/>
                  </a:lnTo>
                  <a:lnTo>
                    <a:pt x="7620" y="1427975"/>
                  </a:lnTo>
                  <a:lnTo>
                    <a:pt x="1611515" y="1427975"/>
                  </a:lnTo>
                  <a:lnTo>
                    <a:pt x="1611515" y="1431785"/>
                  </a:lnTo>
                  <a:close/>
                </a:path>
                <a:path w="1619250" h="1435735">
                  <a:moveTo>
                    <a:pt x="1619135" y="1431785"/>
                  </a:moveTo>
                  <a:lnTo>
                    <a:pt x="1611515" y="1431785"/>
                  </a:lnTo>
                  <a:lnTo>
                    <a:pt x="1615325" y="1427975"/>
                  </a:lnTo>
                  <a:lnTo>
                    <a:pt x="1619135" y="1427975"/>
                  </a:lnTo>
                  <a:lnTo>
                    <a:pt x="1619135" y="1431785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52060" y="3031236"/>
              <a:ext cx="931544" cy="218440"/>
            </a:xfrm>
            <a:custGeom>
              <a:avLst/>
              <a:gdLst/>
              <a:ahLst/>
              <a:cxnLst/>
              <a:rect l="l" t="t" r="r" b="b"/>
              <a:pathLst>
                <a:path w="931545" h="218439">
                  <a:moveTo>
                    <a:pt x="931163" y="217931"/>
                  </a:moveTo>
                  <a:lnTo>
                    <a:pt x="0" y="217931"/>
                  </a:lnTo>
                  <a:lnTo>
                    <a:pt x="0" y="0"/>
                  </a:lnTo>
                  <a:lnTo>
                    <a:pt x="931163" y="0"/>
                  </a:lnTo>
                  <a:lnTo>
                    <a:pt x="931163" y="217931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41925" y="3022396"/>
              <a:ext cx="951865" cy="236220"/>
            </a:xfrm>
            <a:custGeom>
              <a:avLst/>
              <a:gdLst/>
              <a:ahLst/>
              <a:cxnLst/>
              <a:rect l="l" t="t" r="r" b="b"/>
              <a:pathLst>
                <a:path w="951864" h="236220">
                  <a:moveTo>
                    <a:pt x="951484" y="235864"/>
                  </a:moveTo>
                  <a:lnTo>
                    <a:pt x="0" y="235864"/>
                  </a:lnTo>
                  <a:lnTo>
                    <a:pt x="0" y="0"/>
                  </a:lnTo>
                  <a:lnTo>
                    <a:pt x="951484" y="0"/>
                  </a:lnTo>
                  <a:lnTo>
                    <a:pt x="951484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216814"/>
                  </a:lnTo>
                  <a:lnTo>
                    <a:pt x="9525" y="216814"/>
                  </a:lnTo>
                  <a:lnTo>
                    <a:pt x="19050" y="226339"/>
                  </a:lnTo>
                  <a:lnTo>
                    <a:pt x="951484" y="226339"/>
                  </a:lnTo>
                  <a:lnTo>
                    <a:pt x="951484" y="235864"/>
                  </a:lnTo>
                  <a:close/>
                </a:path>
                <a:path w="951864" h="236220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951864" h="236220">
                  <a:moveTo>
                    <a:pt x="932434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932434" y="9525"/>
                  </a:lnTo>
                  <a:lnTo>
                    <a:pt x="932434" y="19050"/>
                  </a:lnTo>
                  <a:close/>
                </a:path>
                <a:path w="951864" h="236220">
                  <a:moveTo>
                    <a:pt x="932434" y="226339"/>
                  </a:moveTo>
                  <a:lnTo>
                    <a:pt x="932434" y="9525"/>
                  </a:lnTo>
                  <a:lnTo>
                    <a:pt x="941959" y="19050"/>
                  </a:lnTo>
                  <a:lnTo>
                    <a:pt x="951484" y="19050"/>
                  </a:lnTo>
                  <a:lnTo>
                    <a:pt x="951484" y="216814"/>
                  </a:lnTo>
                  <a:lnTo>
                    <a:pt x="941959" y="216814"/>
                  </a:lnTo>
                  <a:lnTo>
                    <a:pt x="932434" y="226339"/>
                  </a:lnTo>
                  <a:close/>
                </a:path>
                <a:path w="951864" h="236220">
                  <a:moveTo>
                    <a:pt x="951484" y="19050"/>
                  </a:moveTo>
                  <a:lnTo>
                    <a:pt x="941959" y="19050"/>
                  </a:lnTo>
                  <a:lnTo>
                    <a:pt x="932434" y="9525"/>
                  </a:lnTo>
                  <a:lnTo>
                    <a:pt x="951484" y="9525"/>
                  </a:lnTo>
                  <a:lnTo>
                    <a:pt x="951484" y="19050"/>
                  </a:lnTo>
                  <a:close/>
                </a:path>
                <a:path w="951864" h="236220">
                  <a:moveTo>
                    <a:pt x="19050" y="226339"/>
                  </a:moveTo>
                  <a:lnTo>
                    <a:pt x="9525" y="216814"/>
                  </a:lnTo>
                  <a:lnTo>
                    <a:pt x="19050" y="216814"/>
                  </a:lnTo>
                  <a:lnTo>
                    <a:pt x="19050" y="226339"/>
                  </a:lnTo>
                  <a:close/>
                </a:path>
                <a:path w="951864" h="236220">
                  <a:moveTo>
                    <a:pt x="932434" y="226339"/>
                  </a:moveTo>
                  <a:lnTo>
                    <a:pt x="19050" y="226339"/>
                  </a:lnTo>
                  <a:lnTo>
                    <a:pt x="19050" y="216814"/>
                  </a:lnTo>
                  <a:lnTo>
                    <a:pt x="932434" y="216814"/>
                  </a:lnTo>
                  <a:lnTo>
                    <a:pt x="932434" y="226339"/>
                  </a:lnTo>
                  <a:close/>
                </a:path>
                <a:path w="951864" h="236220">
                  <a:moveTo>
                    <a:pt x="951484" y="226339"/>
                  </a:moveTo>
                  <a:lnTo>
                    <a:pt x="932434" y="226339"/>
                  </a:lnTo>
                  <a:lnTo>
                    <a:pt x="941959" y="216814"/>
                  </a:lnTo>
                  <a:lnTo>
                    <a:pt x="951484" y="216814"/>
                  </a:lnTo>
                  <a:lnTo>
                    <a:pt x="951484" y="2263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052059" y="3031235"/>
            <a:ext cx="931544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655">
              <a:lnSpc>
                <a:spcPts val="1614"/>
              </a:lnSpc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网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关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041925" y="1892363"/>
            <a:ext cx="951865" cy="236220"/>
            <a:chOff x="5041925" y="1892363"/>
            <a:chExt cx="951865" cy="236220"/>
          </a:xfrm>
        </p:grpSpPr>
        <p:sp>
          <p:nvSpPr>
            <p:cNvPr id="32" name="object 32"/>
            <p:cNvSpPr/>
            <p:nvPr/>
          </p:nvSpPr>
          <p:spPr>
            <a:xfrm>
              <a:off x="5052060" y="1901952"/>
              <a:ext cx="931544" cy="216535"/>
            </a:xfrm>
            <a:custGeom>
              <a:avLst/>
              <a:gdLst/>
              <a:ahLst/>
              <a:cxnLst/>
              <a:rect l="l" t="t" r="r" b="b"/>
              <a:pathLst>
                <a:path w="931545" h="216535">
                  <a:moveTo>
                    <a:pt x="931163" y="216407"/>
                  </a:moveTo>
                  <a:lnTo>
                    <a:pt x="0" y="216407"/>
                  </a:lnTo>
                  <a:lnTo>
                    <a:pt x="0" y="0"/>
                  </a:lnTo>
                  <a:lnTo>
                    <a:pt x="931163" y="0"/>
                  </a:lnTo>
                  <a:lnTo>
                    <a:pt x="931163" y="216407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41925" y="1892363"/>
              <a:ext cx="951865" cy="236220"/>
            </a:xfrm>
            <a:custGeom>
              <a:avLst/>
              <a:gdLst/>
              <a:ahLst/>
              <a:cxnLst/>
              <a:rect l="l" t="t" r="r" b="b"/>
              <a:pathLst>
                <a:path w="951864" h="236219">
                  <a:moveTo>
                    <a:pt x="951484" y="235851"/>
                  </a:moveTo>
                  <a:lnTo>
                    <a:pt x="0" y="235851"/>
                  </a:lnTo>
                  <a:lnTo>
                    <a:pt x="0" y="0"/>
                  </a:lnTo>
                  <a:lnTo>
                    <a:pt x="951484" y="0"/>
                  </a:lnTo>
                  <a:lnTo>
                    <a:pt x="951484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216801"/>
                  </a:lnTo>
                  <a:lnTo>
                    <a:pt x="9525" y="216801"/>
                  </a:lnTo>
                  <a:lnTo>
                    <a:pt x="19050" y="226326"/>
                  </a:lnTo>
                  <a:lnTo>
                    <a:pt x="951484" y="226326"/>
                  </a:lnTo>
                  <a:lnTo>
                    <a:pt x="951484" y="235851"/>
                  </a:lnTo>
                  <a:close/>
                </a:path>
                <a:path w="951864" h="236219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951864" h="236219">
                  <a:moveTo>
                    <a:pt x="932434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932434" y="9525"/>
                  </a:lnTo>
                  <a:lnTo>
                    <a:pt x="932434" y="19050"/>
                  </a:lnTo>
                  <a:close/>
                </a:path>
                <a:path w="951864" h="236219">
                  <a:moveTo>
                    <a:pt x="932434" y="226326"/>
                  </a:moveTo>
                  <a:lnTo>
                    <a:pt x="932434" y="9525"/>
                  </a:lnTo>
                  <a:lnTo>
                    <a:pt x="941959" y="19050"/>
                  </a:lnTo>
                  <a:lnTo>
                    <a:pt x="951484" y="19050"/>
                  </a:lnTo>
                  <a:lnTo>
                    <a:pt x="951484" y="216801"/>
                  </a:lnTo>
                  <a:lnTo>
                    <a:pt x="941959" y="216801"/>
                  </a:lnTo>
                  <a:lnTo>
                    <a:pt x="932434" y="226326"/>
                  </a:lnTo>
                  <a:close/>
                </a:path>
                <a:path w="951864" h="236219">
                  <a:moveTo>
                    <a:pt x="951484" y="19050"/>
                  </a:moveTo>
                  <a:lnTo>
                    <a:pt x="941959" y="19050"/>
                  </a:lnTo>
                  <a:lnTo>
                    <a:pt x="932434" y="9525"/>
                  </a:lnTo>
                  <a:lnTo>
                    <a:pt x="951484" y="9525"/>
                  </a:lnTo>
                  <a:lnTo>
                    <a:pt x="951484" y="19050"/>
                  </a:lnTo>
                  <a:close/>
                </a:path>
                <a:path w="951864" h="236219">
                  <a:moveTo>
                    <a:pt x="19050" y="226326"/>
                  </a:moveTo>
                  <a:lnTo>
                    <a:pt x="9525" y="216801"/>
                  </a:lnTo>
                  <a:lnTo>
                    <a:pt x="19050" y="216801"/>
                  </a:lnTo>
                  <a:lnTo>
                    <a:pt x="19050" y="226326"/>
                  </a:lnTo>
                  <a:close/>
                </a:path>
                <a:path w="951864" h="236219">
                  <a:moveTo>
                    <a:pt x="932434" y="226326"/>
                  </a:moveTo>
                  <a:lnTo>
                    <a:pt x="19050" y="226326"/>
                  </a:lnTo>
                  <a:lnTo>
                    <a:pt x="19050" y="216801"/>
                  </a:lnTo>
                  <a:lnTo>
                    <a:pt x="932434" y="216801"/>
                  </a:lnTo>
                  <a:lnTo>
                    <a:pt x="932434" y="226326"/>
                  </a:lnTo>
                  <a:close/>
                </a:path>
                <a:path w="951864" h="236219">
                  <a:moveTo>
                    <a:pt x="951484" y="226326"/>
                  </a:moveTo>
                  <a:lnTo>
                    <a:pt x="932434" y="226326"/>
                  </a:lnTo>
                  <a:lnTo>
                    <a:pt x="941959" y="216801"/>
                  </a:lnTo>
                  <a:lnTo>
                    <a:pt x="951484" y="216801"/>
                  </a:lnTo>
                  <a:lnTo>
                    <a:pt x="951484" y="22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052059" y="1901951"/>
            <a:ext cx="931544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655">
              <a:lnSpc>
                <a:spcPts val="1610"/>
              </a:lnSpc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网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关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041925" y="2457386"/>
            <a:ext cx="951865" cy="236220"/>
            <a:chOff x="5041925" y="2457386"/>
            <a:chExt cx="951865" cy="236220"/>
          </a:xfrm>
        </p:grpSpPr>
        <p:sp>
          <p:nvSpPr>
            <p:cNvPr id="36" name="object 36"/>
            <p:cNvSpPr/>
            <p:nvPr/>
          </p:nvSpPr>
          <p:spPr>
            <a:xfrm>
              <a:off x="5052060" y="2467355"/>
              <a:ext cx="931544" cy="216535"/>
            </a:xfrm>
            <a:custGeom>
              <a:avLst/>
              <a:gdLst/>
              <a:ahLst/>
              <a:cxnLst/>
              <a:rect l="l" t="t" r="r" b="b"/>
              <a:pathLst>
                <a:path w="931545" h="216535">
                  <a:moveTo>
                    <a:pt x="931163" y="216407"/>
                  </a:moveTo>
                  <a:lnTo>
                    <a:pt x="0" y="216407"/>
                  </a:lnTo>
                  <a:lnTo>
                    <a:pt x="0" y="0"/>
                  </a:lnTo>
                  <a:lnTo>
                    <a:pt x="931163" y="0"/>
                  </a:lnTo>
                  <a:lnTo>
                    <a:pt x="931163" y="216407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41925" y="2457386"/>
              <a:ext cx="951865" cy="236220"/>
            </a:xfrm>
            <a:custGeom>
              <a:avLst/>
              <a:gdLst/>
              <a:ahLst/>
              <a:cxnLst/>
              <a:rect l="l" t="t" r="r" b="b"/>
              <a:pathLst>
                <a:path w="951864" h="236219">
                  <a:moveTo>
                    <a:pt x="951484" y="235851"/>
                  </a:moveTo>
                  <a:lnTo>
                    <a:pt x="0" y="235851"/>
                  </a:lnTo>
                  <a:lnTo>
                    <a:pt x="0" y="0"/>
                  </a:lnTo>
                  <a:lnTo>
                    <a:pt x="951484" y="0"/>
                  </a:lnTo>
                  <a:lnTo>
                    <a:pt x="951484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216801"/>
                  </a:lnTo>
                  <a:lnTo>
                    <a:pt x="9525" y="216801"/>
                  </a:lnTo>
                  <a:lnTo>
                    <a:pt x="19050" y="226326"/>
                  </a:lnTo>
                  <a:lnTo>
                    <a:pt x="951484" y="226326"/>
                  </a:lnTo>
                  <a:lnTo>
                    <a:pt x="951484" y="235851"/>
                  </a:lnTo>
                  <a:close/>
                </a:path>
                <a:path w="951864" h="236219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951864" h="236219">
                  <a:moveTo>
                    <a:pt x="932434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932434" y="9525"/>
                  </a:lnTo>
                  <a:lnTo>
                    <a:pt x="932434" y="19050"/>
                  </a:lnTo>
                  <a:close/>
                </a:path>
                <a:path w="951864" h="236219">
                  <a:moveTo>
                    <a:pt x="932434" y="226326"/>
                  </a:moveTo>
                  <a:lnTo>
                    <a:pt x="932434" y="9525"/>
                  </a:lnTo>
                  <a:lnTo>
                    <a:pt x="941959" y="19050"/>
                  </a:lnTo>
                  <a:lnTo>
                    <a:pt x="951484" y="19050"/>
                  </a:lnTo>
                  <a:lnTo>
                    <a:pt x="951484" y="216801"/>
                  </a:lnTo>
                  <a:lnTo>
                    <a:pt x="941959" y="216801"/>
                  </a:lnTo>
                  <a:lnTo>
                    <a:pt x="932434" y="226326"/>
                  </a:lnTo>
                  <a:close/>
                </a:path>
                <a:path w="951864" h="236219">
                  <a:moveTo>
                    <a:pt x="951484" y="19050"/>
                  </a:moveTo>
                  <a:lnTo>
                    <a:pt x="941959" y="19050"/>
                  </a:lnTo>
                  <a:lnTo>
                    <a:pt x="932434" y="9525"/>
                  </a:lnTo>
                  <a:lnTo>
                    <a:pt x="951484" y="9525"/>
                  </a:lnTo>
                  <a:lnTo>
                    <a:pt x="951484" y="19050"/>
                  </a:lnTo>
                  <a:close/>
                </a:path>
                <a:path w="951864" h="236219">
                  <a:moveTo>
                    <a:pt x="19050" y="226326"/>
                  </a:moveTo>
                  <a:lnTo>
                    <a:pt x="9525" y="216801"/>
                  </a:lnTo>
                  <a:lnTo>
                    <a:pt x="19050" y="216801"/>
                  </a:lnTo>
                  <a:lnTo>
                    <a:pt x="19050" y="226326"/>
                  </a:lnTo>
                  <a:close/>
                </a:path>
                <a:path w="951864" h="236219">
                  <a:moveTo>
                    <a:pt x="932434" y="226326"/>
                  </a:moveTo>
                  <a:lnTo>
                    <a:pt x="19050" y="226326"/>
                  </a:lnTo>
                  <a:lnTo>
                    <a:pt x="19050" y="216801"/>
                  </a:lnTo>
                  <a:lnTo>
                    <a:pt x="932434" y="216801"/>
                  </a:lnTo>
                  <a:lnTo>
                    <a:pt x="932434" y="226326"/>
                  </a:lnTo>
                  <a:close/>
                </a:path>
                <a:path w="951864" h="236219">
                  <a:moveTo>
                    <a:pt x="951484" y="226326"/>
                  </a:moveTo>
                  <a:lnTo>
                    <a:pt x="932434" y="226326"/>
                  </a:lnTo>
                  <a:lnTo>
                    <a:pt x="941959" y="216801"/>
                  </a:lnTo>
                  <a:lnTo>
                    <a:pt x="951484" y="216801"/>
                  </a:lnTo>
                  <a:lnTo>
                    <a:pt x="951484" y="22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052059" y="2467355"/>
            <a:ext cx="931544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655">
              <a:lnSpc>
                <a:spcPts val="1605"/>
              </a:lnSpc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网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关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413068" y="2522829"/>
            <a:ext cx="685165" cy="96520"/>
          </a:xfrm>
          <a:custGeom>
            <a:avLst/>
            <a:gdLst/>
            <a:ahLst/>
            <a:cxnLst/>
            <a:rect l="l" t="t" r="r" b="b"/>
            <a:pathLst>
              <a:path w="685165" h="96519">
                <a:moveTo>
                  <a:pt x="678528" y="52666"/>
                </a:moveTo>
                <a:lnTo>
                  <a:pt x="677481" y="52666"/>
                </a:lnTo>
                <a:lnTo>
                  <a:pt x="677545" y="45046"/>
                </a:lnTo>
                <a:lnTo>
                  <a:pt x="663447" y="44929"/>
                </a:lnTo>
                <a:lnTo>
                  <a:pt x="599732" y="7048"/>
                </a:lnTo>
                <a:lnTo>
                  <a:pt x="598627" y="6057"/>
                </a:lnTo>
                <a:lnTo>
                  <a:pt x="597992" y="4711"/>
                </a:lnTo>
                <a:lnTo>
                  <a:pt x="597916" y="3225"/>
                </a:lnTo>
                <a:lnTo>
                  <a:pt x="598411" y="1828"/>
                </a:lnTo>
                <a:lnTo>
                  <a:pt x="599401" y="723"/>
                </a:lnTo>
                <a:lnTo>
                  <a:pt x="600748" y="88"/>
                </a:lnTo>
                <a:lnTo>
                  <a:pt x="602233" y="0"/>
                </a:lnTo>
                <a:lnTo>
                  <a:pt x="603630" y="495"/>
                </a:lnTo>
                <a:lnTo>
                  <a:pt x="685076" y="48920"/>
                </a:lnTo>
                <a:lnTo>
                  <a:pt x="678528" y="52666"/>
                </a:lnTo>
                <a:close/>
              </a:path>
              <a:path w="685165" h="96519">
                <a:moveTo>
                  <a:pt x="663390" y="52549"/>
                </a:moveTo>
                <a:lnTo>
                  <a:pt x="0" y="47040"/>
                </a:lnTo>
                <a:lnTo>
                  <a:pt x="63" y="39420"/>
                </a:lnTo>
                <a:lnTo>
                  <a:pt x="663447" y="44929"/>
                </a:lnTo>
                <a:lnTo>
                  <a:pt x="669950" y="48796"/>
                </a:lnTo>
                <a:lnTo>
                  <a:pt x="663390" y="52549"/>
                </a:lnTo>
                <a:close/>
              </a:path>
              <a:path w="685165" h="96519">
                <a:moveTo>
                  <a:pt x="669950" y="48796"/>
                </a:moveTo>
                <a:lnTo>
                  <a:pt x="663447" y="44929"/>
                </a:lnTo>
                <a:lnTo>
                  <a:pt x="677545" y="45046"/>
                </a:lnTo>
                <a:lnTo>
                  <a:pt x="677540" y="45554"/>
                </a:lnTo>
                <a:lnTo>
                  <a:pt x="675614" y="45554"/>
                </a:lnTo>
                <a:lnTo>
                  <a:pt x="669950" y="48796"/>
                </a:lnTo>
                <a:close/>
              </a:path>
              <a:path w="685165" h="96519">
                <a:moveTo>
                  <a:pt x="675563" y="52133"/>
                </a:moveTo>
                <a:lnTo>
                  <a:pt x="669950" y="48796"/>
                </a:lnTo>
                <a:lnTo>
                  <a:pt x="675614" y="45554"/>
                </a:lnTo>
                <a:lnTo>
                  <a:pt x="675563" y="52133"/>
                </a:lnTo>
                <a:close/>
              </a:path>
              <a:path w="685165" h="96519">
                <a:moveTo>
                  <a:pt x="677485" y="52133"/>
                </a:moveTo>
                <a:lnTo>
                  <a:pt x="675563" y="52133"/>
                </a:lnTo>
                <a:lnTo>
                  <a:pt x="675614" y="45554"/>
                </a:lnTo>
                <a:lnTo>
                  <a:pt x="677540" y="45554"/>
                </a:lnTo>
                <a:lnTo>
                  <a:pt x="677485" y="52133"/>
                </a:lnTo>
                <a:close/>
              </a:path>
              <a:path w="685165" h="96519">
                <a:moveTo>
                  <a:pt x="677481" y="52666"/>
                </a:moveTo>
                <a:lnTo>
                  <a:pt x="663390" y="52549"/>
                </a:lnTo>
                <a:lnTo>
                  <a:pt x="669950" y="48796"/>
                </a:lnTo>
                <a:lnTo>
                  <a:pt x="675563" y="52133"/>
                </a:lnTo>
                <a:lnTo>
                  <a:pt x="677485" y="52133"/>
                </a:lnTo>
                <a:lnTo>
                  <a:pt x="677481" y="52666"/>
                </a:lnTo>
                <a:close/>
              </a:path>
              <a:path w="685165" h="96519">
                <a:moveTo>
                  <a:pt x="601433" y="96456"/>
                </a:moveTo>
                <a:lnTo>
                  <a:pt x="599948" y="96354"/>
                </a:lnTo>
                <a:lnTo>
                  <a:pt x="598614" y="95681"/>
                </a:lnTo>
                <a:lnTo>
                  <a:pt x="597636" y="94564"/>
                </a:lnTo>
                <a:lnTo>
                  <a:pt x="597166" y="93154"/>
                </a:lnTo>
                <a:lnTo>
                  <a:pt x="597268" y="91668"/>
                </a:lnTo>
                <a:lnTo>
                  <a:pt x="597928" y="90347"/>
                </a:lnTo>
                <a:lnTo>
                  <a:pt x="599046" y="89369"/>
                </a:lnTo>
                <a:lnTo>
                  <a:pt x="663390" y="52549"/>
                </a:lnTo>
                <a:lnTo>
                  <a:pt x="678528" y="52666"/>
                </a:lnTo>
                <a:lnTo>
                  <a:pt x="602843" y="95973"/>
                </a:lnTo>
                <a:lnTo>
                  <a:pt x="601433" y="9645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7827644" y="1546225"/>
            <a:ext cx="840105" cy="247650"/>
            <a:chOff x="7827644" y="1546225"/>
            <a:chExt cx="840105" cy="247650"/>
          </a:xfrm>
        </p:grpSpPr>
        <p:sp>
          <p:nvSpPr>
            <p:cNvPr id="41" name="object 41"/>
            <p:cNvSpPr/>
            <p:nvPr/>
          </p:nvSpPr>
          <p:spPr>
            <a:xfrm>
              <a:off x="7831835" y="1549907"/>
              <a:ext cx="832103" cy="2407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27644" y="1546225"/>
              <a:ext cx="840105" cy="247650"/>
            </a:xfrm>
            <a:custGeom>
              <a:avLst/>
              <a:gdLst/>
              <a:ahLst/>
              <a:cxnLst/>
              <a:rect l="l" t="t" r="r" b="b"/>
              <a:pathLst>
                <a:path w="840104" h="247650">
                  <a:moveTo>
                    <a:pt x="840104" y="247650"/>
                  </a:moveTo>
                  <a:lnTo>
                    <a:pt x="0" y="247650"/>
                  </a:lnTo>
                  <a:lnTo>
                    <a:pt x="0" y="0"/>
                  </a:lnTo>
                  <a:lnTo>
                    <a:pt x="840104" y="0"/>
                  </a:lnTo>
                  <a:lnTo>
                    <a:pt x="840104" y="3809"/>
                  </a:lnTo>
                  <a:lnTo>
                    <a:pt x="7620" y="3809"/>
                  </a:lnTo>
                  <a:lnTo>
                    <a:pt x="3809" y="7619"/>
                  </a:lnTo>
                  <a:lnTo>
                    <a:pt x="7620" y="7619"/>
                  </a:lnTo>
                  <a:lnTo>
                    <a:pt x="7620" y="240030"/>
                  </a:lnTo>
                  <a:lnTo>
                    <a:pt x="3809" y="240030"/>
                  </a:lnTo>
                  <a:lnTo>
                    <a:pt x="7620" y="243839"/>
                  </a:lnTo>
                  <a:lnTo>
                    <a:pt x="840104" y="243839"/>
                  </a:lnTo>
                  <a:lnTo>
                    <a:pt x="840104" y="247650"/>
                  </a:lnTo>
                  <a:close/>
                </a:path>
                <a:path w="840104" h="247650">
                  <a:moveTo>
                    <a:pt x="7620" y="7619"/>
                  </a:moveTo>
                  <a:lnTo>
                    <a:pt x="3809" y="7619"/>
                  </a:lnTo>
                  <a:lnTo>
                    <a:pt x="7620" y="3809"/>
                  </a:lnTo>
                  <a:lnTo>
                    <a:pt x="7620" y="7619"/>
                  </a:lnTo>
                  <a:close/>
                </a:path>
                <a:path w="840104" h="247650">
                  <a:moveTo>
                    <a:pt x="832484" y="7619"/>
                  </a:moveTo>
                  <a:lnTo>
                    <a:pt x="7620" y="7619"/>
                  </a:lnTo>
                  <a:lnTo>
                    <a:pt x="7620" y="3809"/>
                  </a:lnTo>
                  <a:lnTo>
                    <a:pt x="832484" y="3809"/>
                  </a:lnTo>
                  <a:lnTo>
                    <a:pt x="832484" y="7619"/>
                  </a:lnTo>
                  <a:close/>
                </a:path>
                <a:path w="840104" h="247650">
                  <a:moveTo>
                    <a:pt x="832484" y="243839"/>
                  </a:moveTo>
                  <a:lnTo>
                    <a:pt x="832484" y="3809"/>
                  </a:lnTo>
                  <a:lnTo>
                    <a:pt x="836295" y="7619"/>
                  </a:lnTo>
                  <a:lnTo>
                    <a:pt x="840104" y="7619"/>
                  </a:lnTo>
                  <a:lnTo>
                    <a:pt x="840104" y="240030"/>
                  </a:lnTo>
                  <a:lnTo>
                    <a:pt x="836295" y="240030"/>
                  </a:lnTo>
                  <a:lnTo>
                    <a:pt x="832484" y="243839"/>
                  </a:lnTo>
                  <a:close/>
                </a:path>
                <a:path w="840104" h="247650">
                  <a:moveTo>
                    <a:pt x="840104" y="7619"/>
                  </a:moveTo>
                  <a:lnTo>
                    <a:pt x="836295" y="7619"/>
                  </a:lnTo>
                  <a:lnTo>
                    <a:pt x="832484" y="3809"/>
                  </a:lnTo>
                  <a:lnTo>
                    <a:pt x="840104" y="3809"/>
                  </a:lnTo>
                  <a:lnTo>
                    <a:pt x="840104" y="7619"/>
                  </a:lnTo>
                  <a:close/>
                </a:path>
                <a:path w="840104" h="247650">
                  <a:moveTo>
                    <a:pt x="7620" y="243839"/>
                  </a:moveTo>
                  <a:lnTo>
                    <a:pt x="3809" y="240030"/>
                  </a:lnTo>
                  <a:lnTo>
                    <a:pt x="7620" y="240030"/>
                  </a:lnTo>
                  <a:lnTo>
                    <a:pt x="7620" y="243839"/>
                  </a:lnTo>
                  <a:close/>
                </a:path>
                <a:path w="840104" h="247650">
                  <a:moveTo>
                    <a:pt x="832484" y="243839"/>
                  </a:moveTo>
                  <a:lnTo>
                    <a:pt x="7620" y="243839"/>
                  </a:lnTo>
                  <a:lnTo>
                    <a:pt x="7620" y="240030"/>
                  </a:lnTo>
                  <a:lnTo>
                    <a:pt x="832484" y="240030"/>
                  </a:lnTo>
                  <a:lnTo>
                    <a:pt x="832484" y="243839"/>
                  </a:lnTo>
                  <a:close/>
                </a:path>
                <a:path w="840104" h="247650">
                  <a:moveTo>
                    <a:pt x="840104" y="243839"/>
                  </a:moveTo>
                  <a:lnTo>
                    <a:pt x="832484" y="243839"/>
                  </a:lnTo>
                  <a:lnTo>
                    <a:pt x="836295" y="240030"/>
                  </a:lnTo>
                  <a:lnTo>
                    <a:pt x="840104" y="240030"/>
                  </a:lnTo>
                  <a:lnTo>
                    <a:pt x="840104" y="24383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7827644" y="2114550"/>
            <a:ext cx="840105" cy="247650"/>
            <a:chOff x="7827644" y="2114550"/>
            <a:chExt cx="840105" cy="247650"/>
          </a:xfrm>
        </p:grpSpPr>
        <p:sp>
          <p:nvSpPr>
            <p:cNvPr id="44" name="object 44"/>
            <p:cNvSpPr/>
            <p:nvPr/>
          </p:nvSpPr>
          <p:spPr>
            <a:xfrm>
              <a:off x="7831835" y="2118360"/>
              <a:ext cx="832103" cy="24079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827644" y="2114550"/>
              <a:ext cx="840105" cy="247650"/>
            </a:xfrm>
            <a:custGeom>
              <a:avLst/>
              <a:gdLst/>
              <a:ahLst/>
              <a:cxnLst/>
              <a:rect l="l" t="t" r="r" b="b"/>
              <a:pathLst>
                <a:path w="840104" h="247650">
                  <a:moveTo>
                    <a:pt x="840104" y="247650"/>
                  </a:moveTo>
                  <a:lnTo>
                    <a:pt x="0" y="247650"/>
                  </a:lnTo>
                  <a:lnTo>
                    <a:pt x="0" y="0"/>
                  </a:lnTo>
                  <a:lnTo>
                    <a:pt x="840104" y="0"/>
                  </a:lnTo>
                  <a:lnTo>
                    <a:pt x="840104" y="3810"/>
                  </a:lnTo>
                  <a:lnTo>
                    <a:pt x="7620" y="3810"/>
                  </a:lnTo>
                  <a:lnTo>
                    <a:pt x="3809" y="7619"/>
                  </a:lnTo>
                  <a:lnTo>
                    <a:pt x="7620" y="7619"/>
                  </a:lnTo>
                  <a:lnTo>
                    <a:pt x="7620" y="240030"/>
                  </a:lnTo>
                  <a:lnTo>
                    <a:pt x="3809" y="240030"/>
                  </a:lnTo>
                  <a:lnTo>
                    <a:pt x="7620" y="243839"/>
                  </a:lnTo>
                  <a:lnTo>
                    <a:pt x="840104" y="243839"/>
                  </a:lnTo>
                  <a:lnTo>
                    <a:pt x="840104" y="247650"/>
                  </a:lnTo>
                  <a:close/>
                </a:path>
                <a:path w="840104" h="247650">
                  <a:moveTo>
                    <a:pt x="7620" y="7619"/>
                  </a:moveTo>
                  <a:lnTo>
                    <a:pt x="3809" y="7619"/>
                  </a:lnTo>
                  <a:lnTo>
                    <a:pt x="7620" y="3810"/>
                  </a:lnTo>
                  <a:lnTo>
                    <a:pt x="7620" y="7619"/>
                  </a:lnTo>
                  <a:close/>
                </a:path>
                <a:path w="840104" h="247650">
                  <a:moveTo>
                    <a:pt x="832484" y="7619"/>
                  </a:moveTo>
                  <a:lnTo>
                    <a:pt x="7620" y="7619"/>
                  </a:lnTo>
                  <a:lnTo>
                    <a:pt x="7620" y="3810"/>
                  </a:lnTo>
                  <a:lnTo>
                    <a:pt x="832484" y="3810"/>
                  </a:lnTo>
                  <a:lnTo>
                    <a:pt x="832484" y="7619"/>
                  </a:lnTo>
                  <a:close/>
                </a:path>
                <a:path w="840104" h="247650">
                  <a:moveTo>
                    <a:pt x="832484" y="243839"/>
                  </a:moveTo>
                  <a:lnTo>
                    <a:pt x="832484" y="3810"/>
                  </a:lnTo>
                  <a:lnTo>
                    <a:pt x="836295" y="7619"/>
                  </a:lnTo>
                  <a:lnTo>
                    <a:pt x="840104" y="7619"/>
                  </a:lnTo>
                  <a:lnTo>
                    <a:pt x="840104" y="240030"/>
                  </a:lnTo>
                  <a:lnTo>
                    <a:pt x="836295" y="240030"/>
                  </a:lnTo>
                  <a:lnTo>
                    <a:pt x="832484" y="243839"/>
                  </a:lnTo>
                  <a:close/>
                </a:path>
                <a:path w="840104" h="247650">
                  <a:moveTo>
                    <a:pt x="840104" y="7619"/>
                  </a:moveTo>
                  <a:lnTo>
                    <a:pt x="836295" y="7619"/>
                  </a:lnTo>
                  <a:lnTo>
                    <a:pt x="832484" y="3810"/>
                  </a:lnTo>
                  <a:lnTo>
                    <a:pt x="840104" y="3810"/>
                  </a:lnTo>
                  <a:lnTo>
                    <a:pt x="840104" y="7619"/>
                  </a:lnTo>
                  <a:close/>
                </a:path>
                <a:path w="840104" h="247650">
                  <a:moveTo>
                    <a:pt x="7620" y="243839"/>
                  </a:moveTo>
                  <a:lnTo>
                    <a:pt x="3809" y="240030"/>
                  </a:lnTo>
                  <a:lnTo>
                    <a:pt x="7620" y="240030"/>
                  </a:lnTo>
                  <a:lnTo>
                    <a:pt x="7620" y="243839"/>
                  </a:lnTo>
                  <a:close/>
                </a:path>
                <a:path w="840104" h="247650">
                  <a:moveTo>
                    <a:pt x="832484" y="243839"/>
                  </a:moveTo>
                  <a:lnTo>
                    <a:pt x="7620" y="243839"/>
                  </a:lnTo>
                  <a:lnTo>
                    <a:pt x="7620" y="240030"/>
                  </a:lnTo>
                  <a:lnTo>
                    <a:pt x="832484" y="240030"/>
                  </a:lnTo>
                  <a:lnTo>
                    <a:pt x="832484" y="243839"/>
                  </a:lnTo>
                  <a:close/>
                </a:path>
                <a:path w="840104" h="247650">
                  <a:moveTo>
                    <a:pt x="840104" y="243839"/>
                  </a:moveTo>
                  <a:lnTo>
                    <a:pt x="832484" y="243839"/>
                  </a:lnTo>
                  <a:lnTo>
                    <a:pt x="836295" y="240030"/>
                  </a:lnTo>
                  <a:lnTo>
                    <a:pt x="840104" y="240030"/>
                  </a:lnTo>
                  <a:lnTo>
                    <a:pt x="840104" y="24383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7873365" y="2707004"/>
            <a:ext cx="840105" cy="247650"/>
            <a:chOff x="7873365" y="2707004"/>
            <a:chExt cx="840105" cy="247650"/>
          </a:xfrm>
        </p:grpSpPr>
        <p:sp>
          <p:nvSpPr>
            <p:cNvPr id="47" name="object 47"/>
            <p:cNvSpPr/>
            <p:nvPr/>
          </p:nvSpPr>
          <p:spPr>
            <a:xfrm>
              <a:off x="7877556" y="2711195"/>
              <a:ext cx="832103" cy="2392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873365" y="2707004"/>
              <a:ext cx="840105" cy="247650"/>
            </a:xfrm>
            <a:custGeom>
              <a:avLst/>
              <a:gdLst/>
              <a:ahLst/>
              <a:cxnLst/>
              <a:rect l="l" t="t" r="r" b="b"/>
              <a:pathLst>
                <a:path w="840104" h="247650">
                  <a:moveTo>
                    <a:pt x="840104" y="247650"/>
                  </a:moveTo>
                  <a:lnTo>
                    <a:pt x="0" y="247650"/>
                  </a:lnTo>
                  <a:lnTo>
                    <a:pt x="0" y="0"/>
                  </a:lnTo>
                  <a:lnTo>
                    <a:pt x="840104" y="0"/>
                  </a:lnTo>
                  <a:lnTo>
                    <a:pt x="840104" y="3809"/>
                  </a:lnTo>
                  <a:lnTo>
                    <a:pt x="7619" y="3809"/>
                  </a:lnTo>
                  <a:lnTo>
                    <a:pt x="3809" y="7619"/>
                  </a:lnTo>
                  <a:lnTo>
                    <a:pt x="7619" y="7619"/>
                  </a:lnTo>
                  <a:lnTo>
                    <a:pt x="7619" y="240030"/>
                  </a:lnTo>
                  <a:lnTo>
                    <a:pt x="3809" y="240030"/>
                  </a:lnTo>
                  <a:lnTo>
                    <a:pt x="7619" y="243839"/>
                  </a:lnTo>
                  <a:lnTo>
                    <a:pt x="840104" y="243839"/>
                  </a:lnTo>
                  <a:lnTo>
                    <a:pt x="840104" y="247650"/>
                  </a:lnTo>
                  <a:close/>
                </a:path>
                <a:path w="840104" h="247650">
                  <a:moveTo>
                    <a:pt x="7619" y="7619"/>
                  </a:moveTo>
                  <a:lnTo>
                    <a:pt x="3809" y="7619"/>
                  </a:lnTo>
                  <a:lnTo>
                    <a:pt x="7619" y="3809"/>
                  </a:lnTo>
                  <a:lnTo>
                    <a:pt x="7619" y="7619"/>
                  </a:lnTo>
                  <a:close/>
                </a:path>
                <a:path w="840104" h="247650">
                  <a:moveTo>
                    <a:pt x="832484" y="7619"/>
                  </a:moveTo>
                  <a:lnTo>
                    <a:pt x="7619" y="7619"/>
                  </a:lnTo>
                  <a:lnTo>
                    <a:pt x="7619" y="3809"/>
                  </a:lnTo>
                  <a:lnTo>
                    <a:pt x="832484" y="3809"/>
                  </a:lnTo>
                  <a:lnTo>
                    <a:pt x="832484" y="7619"/>
                  </a:lnTo>
                  <a:close/>
                </a:path>
                <a:path w="840104" h="247650">
                  <a:moveTo>
                    <a:pt x="832484" y="243839"/>
                  </a:moveTo>
                  <a:lnTo>
                    <a:pt x="832484" y="3809"/>
                  </a:lnTo>
                  <a:lnTo>
                    <a:pt x="836294" y="7619"/>
                  </a:lnTo>
                  <a:lnTo>
                    <a:pt x="840104" y="7619"/>
                  </a:lnTo>
                  <a:lnTo>
                    <a:pt x="840104" y="240030"/>
                  </a:lnTo>
                  <a:lnTo>
                    <a:pt x="836294" y="240030"/>
                  </a:lnTo>
                  <a:lnTo>
                    <a:pt x="832484" y="243839"/>
                  </a:lnTo>
                  <a:close/>
                </a:path>
                <a:path w="840104" h="247650">
                  <a:moveTo>
                    <a:pt x="840104" y="7619"/>
                  </a:moveTo>
                  <a:lnTo>
                    <a:pt x="836294" y="7619"/>
                  </a:lnTo>
                  <a:lnTo>
                    <a:pt x="832484" y="3809"/>
                  </a:lnTo>
                  <a:lnTo>
                    <a:pt x="840104" y="3809"/>
                  </a:lnTo>
                  <a:lnTo>
                    <a:pt x="840104" y="7619"/>
                  </a:lnTo>
                  <a:close/>
                </a:path>
                <a:path w="840104" h="247650">
                  <a:moveTo>
                    <a:pt x="7619" y="243839"/>
                  </a:moveTo>
                  <a:lnTo>
                    <a:pt x="3809" y="240030"/>
                  </a:lnTo>
                  <a:lnTo>
                    <a:pt x="7619" y="240030"/>
                  </a:lnTo>
                  <a:lnTo>
                    <a:pt x="7619" y="243839"/>
                  </a:lnTo>
                  <a:close/>
                </a:path>
                <a:path w="840104" h="247650">
                  <a:moveTo>
                    <a:pt x="832484" y="243839"/>
                  </a:moveTo>
                  <a:lnTo>
                    <a:pt x="7619" y="243839"/>
                  </a:lnTo>
                  <a:lnTo>
                    <a:pt x="7619" y="240030"/>
                  </a:lnTo>
                  <a:lnTo>
                    <a:pt x="832484" y="240030"/>
                  </a:lnTo>
                  <a:lnTo>
                    <a:pt x="832484" y="243839"/>
                  </a:lnTo>
                  <a:close/>
                </a:path>
                <a:path w="840104" h="247650">
                  <a:moveTo>
                    <a:pt x="840104" y="243839"/>
                  </a:moveTo>
                  <a:lnTo>
                    <a:pt x="832484" y="243839"/>
                  </a:lnTo>
                  <a:lnTo>
                    <a:pt x="836294" y="240030"/>
                  </a:lnTo>
                  <a:lnTo>
                    <a:pt x="840104" y="240030"/>
                  </a:lnTo>
                  <a:lnTo>
                    <a:pt x="840104" y="24383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7873365" y="3276600"/>
            <a:ext cx="840105" cy="247650"/>
            <a:chOff x="7873365" y="3276600"/>
            <a:chExt cx="840105" cy="247650"/>
          </a:xfrm>
        </p:grpSpPr>
        <p:sp>
          <p:nvSpPr>
            <p:cNvPr id="50" name="object 50"/>
            <p:cNvSpPr/>
            <p:nvPr/>
          </p:nvSpPr>
          <p:spPr>
            <a:xfrm>
              <a:off x="7877556" y="3281172"/>
              <a:ext cx="832103" cy="2392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873365" y="3276600"/>
              <a:ext cx="840105" cy="247650"/>
            </a:xfrm>
            <a:custGeom>
              <a:avLst/>
              <a:gdLst/>
              <a:ahLst/>
              <a:cxnLst/>
              <a:rect l="l" t="t" r="r" b="b"/>
              <a:pathLst>
                <a:path w="840104" h="247650">
                  <a:moveTo>
                    <a:pt x="840104" y="247650"/>
                  </a:moveTo>
                  <a:lnTo>
                    <a:pt x="0" y="247650"/>
                  </a:lnTo>
                  <a:lnTo>
                    <a:pt x="0" y="0"/>
                  </a:lnTo>
                  <a:lnTo>
                    <a:pt x="840104" y="0"/>
                  </a:lnTo>
                  <a:lnTo>
                    <a:pt x="840104" y="3810"/>
                  </a:lnTo>
                  <a:lnTo>
                    <a:pt x="7619" y="3810"/>
                  </a:lnTo>
                  <a:lnTo>
                    <a:pt x="3809" y="7620"/>
                  </a:lnTo>
                  <a:lnTo>
                    <a:pt x="7619" y="7620"/>
                  </a:lnTo>
                  <a:lnTo>
                    <a:pt x="7619" y="240029"/>
                  </a:lnTo>
                  <a:lnTo>
                    <a:pt x="3809" y="240029"/>
                  </a:lnTo>
                  <a:lnTo>
                    <a:pt x="7619" y="243839"/>
                  </a:lnTo>
                  <a:lnTo>
                    <a:pt x="840104" y="243839"/>
                  </a:lnTo>
                  <a:lnTo>
                    <a:pt x="840104" y="247650"/>
                  </a:lnTo>
                  <a:close/>
                </a:path>
                <a:path w="840104" h="247650">
                  <a:moveTo>
                    <a:pt x="7619" y="7620"/>
                  </a:moveTo>
                  <a:lnTo>
                    <a:pt x="3809" y="7620"/>
                  </a:lnTo>
                  <a:lnTo>
                    <a:pt x="7619" y="3810"/>
                  </a:lnTo>
                  <a:lnTo>
                    <a:pt x="7619" y="7620"/>
                  </a:lnTo>
                  <a:close/>
                </a:path>
                <a:path w="840104" h="247650">
                  <a:moveTo>
                    <a:pt x="832484" y="7620"/>
                  </a:moveTo>
                  <a:lnTo>
                    <a:pt x="7619" y="7620"/>
                  </a:lnTo>
                  <a:lnTo>
                    <a:pt x="7619" y="3810"/>
                  </a:lnTo>
                  <a:lnTo>
                    <a:pt x="832484" y="3810"/>
                  </a:lnTo>
                  <a:lnTo>
                    <a:pt x="832484" y="7620"/>
                  </a:lnTo>
                  <a:close/>
                </a:path>
                <a:path w="840104" h="247650">
                  <a:moveTo>
                    <a:pt x="832484" y="243839"/>
                  </a:moveTo>
                  <a:lnTo>
                    <a:pt x="832484" y="3810"/>
                  </a:lnTo>
                  <a:lnTo>
                    <a:pt x="836294" y="7620"/>
                  </a:lnTo>
                  <a:lnTo>
                    <a:pt x="840104" y="7620"/>
                  </a:lnTo>
                  <a:lnTo>
                    <a:pt x="840104" y="240029"/>
                  </a:lnTo>
                  <a:lnTo>
                    <a:pt x="836294" y="240029"/>
                  </a:lnTo>
                  <a:lnTo>
                    <a:pt x="832484" y="243839"/>
                  </a:lnTo>
                  <a:close/>
                </a:path>
                <a:path w="840104" h="247650">
                  <a:moveTo>
                    <a:pt x="840104" y="7620"/>
                  </a:moveTo>
                  <a:lnTo>
                    <a:pt x="836294" y="7620"/>
                  </a:lnTo>
                  <a:lnTo>
                    <a:pt x="832484" y="3810"/>
                  </a:lnTo>
                  <a:lnTo>
                    <a:pt x="840104" y="3810"/>
                  </a:lnTo>
                  <a:lnTo>
                    <a:pt x="840104" y="7620"/>
                  </a:lnTo>
                  <a:close/>
                </a:path>
                <a:path w="840104" h="247650">
                  <a:moveTo>
                    <a:pt x="7619" y="243839"/>
                  </a:moveTo>
                  <a:lnTo>
                    <a:pt x="3809" y="240029"/>
                  </a:lnTo>
                  <a:lnTo>
                    <a:pt x="7619" y="240029"/>
                  </a:lnTo>
                  <a:lnTo>
                    <a:pt x="7619" y="243839"/>
                  </a:lnTo>
                  <a:close/>
                </a:path>
                <a:path w="840104" h="247650">
                  <a:moveTo>
                    <a:pt x="832484" y="243839"/>
                  </a:moveTo>
                  <a:lnTo>
                    <a:pt x="7619" y="243839"/>
                  </a:lnTo>
                  <a:lnTo>
                    <a:pt x="7619" y="240029"/>
                  </a:lnTo>
                  <a:lnTo>
                    <a:pt x="832484" y="240029"/>
                  </a:lnTo>
                  <a:lnTo>
                    <a:pt x="832484" y="243839"/>
                  </a:lnTo>
                  <a:close/>
                </a:path>
                <a:path w="840104" h="247650">
                  <a:moveTo>
                    <a:pt x="840104" y="243839"/>
                  </a:moveTo>
                  <a:lnTo>
                    <a:pt x="832484" y="243839"/>
                  </a:lnTo>
                  <a:lnTo>
                    <a:pt x="836294" y="240029"/>
                  </a:lnTo>
                  <a:lnTo>
                    <a:pt x="840104" y="240029"/>
                  </a:lnTo>
                  <a:lnTo>
                    <a:pt x="840104" y="24383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7873365" y="3883025"/>
            <a:ext cx="840105" cy="247650"/>
            <a:chOff x="7873365" y="3883025"/>
            <a:chExt cx="840105" cy="247650"/>
          </a:xfrm>
        </p:grpSpPr>
        <p:sp>
          <p:nvSpPr>
            <p:cNvPr id="53" name="object 53"/>
            <p:cNvSpPr/>
            <p:nvPr/>
          </p:nvSpPr>
          <p:spPr>
            <a:xfrm>
              <a:off x="7877556" y="3886200"/>
              <a:ext cx="832103" cy="24079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873365" y="3883025"/>
              <a:ext cx="840105" cy="247650"/>
            </a:xfrm>
            <a:custGeom>
              <a:avLst/>
              <a:gdLst/>
              <a:ahLst/>
              <a:cxnLst/>
              <a:rect l="l" t="t" r="r" b="b"/>
              <a:pathLst>
                <a:path w="840104" h="247650">
                  <a:moveTo>
                    <a:pt x="840104" y="247650"/>
                  </a:moveTo>
                  <a:lnTo>
                    <a:pt x="0" y="247650"/>
                  </a:lnTo>
                  <a:lnTo>
                    <a:pt x="0" y="0"/>
                  </a:lnTo>
                  <a:lnTo>
                    <a:pt x="840104" y="0"/>
                  </a:lnTo>
                  <a:lnTo>
                    <a:pt x="840104" y="3810"/>
                  </a:lnTo>
                  <a:lnTo>
                    <a:pt x="7619" y="3810"/>
                  </a:lnTo>
                  <a:lnTo>
                    <a:pt x="3809" y="7620"/>
                  </a:lnTo>
                  <a:lnTo>
                    <a:pt x="7619" y="7620"/>
                  </a:lnTo>
                  <a:lnTo>
                    <a:pt x="7619" y="240029"/>
                  </a:lnTo>
                  <a:lnTo>
                    <a:pt x="3809" y="240029"/>
                  </a:lnTo>
                  <a:lnTo>
                    <a:pt x="7619" y="243839"/>
                  </a:lnTo>
                  <a:lnTo>
                    <a:pt x="840104" y="243839"/>
                  </a:lnTo>
                  <a:lnTo>
                    <a:pt x="840104" y="247650"/>
                  </a:lnTo>
                  <a:close/>
                </a:path>
                <a:path w="840104" h="247650">
                  <a:moveTo>
                    <a:pt x="7619" y="7620"/>
                  </a:moveTo>
                  <a:lnTo>
                    <a:pt x="3809" y="7620"/>
                  </a:lnTo>
                  <a:lnTo>
                    <a:pt x="7619" y="3810"/>
                  </a:lnTo>
                  <a:lnTo>
                    <a:pt x="7619" y="7620"/>
                  </a:lnTo>
                  <a:close/>
                </a:path>
                <a:path w="840104" h="247650">
                  <a:moveTo>
                    <a:pt x="832484" y="7620"/>
                  </a:moveTo>
                  <a:lnTo>
                    <a:pt x="7619" y="7620"/>
                  </a:lnTo>
                  <a:lnTo>
                    <a:pt x="7619" y="3810"/>
                  </a:lnTo>
                  <a:lnTo>
                    <a:pt x="832484" y="3810"/>
                  </a:lnTo>
                  <a:lnTo>
                    <a:pt x="832484" y="7620"/>
                  </a:lnTo>
                  <a:close/>
                </a:path>
                <a:path w="840104" h="247650">
                  <a:moveTo>
                    <a:pt x="832484" y="243839"/>
                  </a:moveTo>
                  <a:lnTo>
                    <a:pt x="832484" y="3810"/>
                  </a:lnTo>
                  <a:lnTo>
                    <a:pt x="836294" y="7620"/>
                  </a:lnTo>
                  <a:lnTo>
                    <a:pt x="840104" y="7620"/>
                  </a:lnTo>
                  <a:lnTo>
                    <a:pt x="840104" y="240029"/>
                  </a:lnTo>
                  <a:lnTo>
                    <a:pt x="836294" y="240029"/>
                  </a:lnTo>
                  <a:lnTo>
                    <a:pt x="832484" y="243839"/>
                  </a:lnTo>
                  <a:close/>
                </a:path>
                <a:path w="840104" h="247650">
                  <a:moveTo>
                    <a:pt x="840104" y="7620"/>
                  </a:moveTo>
                  <a:lnTo>
                    <a:pt x="836294" y="7620"/>
                  </a:lnTo>
                  <a:lnTo>
                    <a:pt x="832484" y="3810"/>
                  </a:lnTo>
                  <a:lnTo>
                    <a:pt x="840104" y="3810"/>
                  </a:lnTo>
                  <a:lnTo>
                    <a:pt x="840104" y="7620"/>
                  </a:lnTo>
                  <a:close/>
                </a:path>
                <a:path w="840104" h="247650">
                  <a:moveTo>
                    <a:pt x="7619" y="243839"/>
                  </a:moveTo>
                  <a:lnTo>
                    <a:pt x="3809" y="240029"/>
                  </a:lnTo>
                  <a:lnTo>
                    <a:pt x="7619" y="240029"/>
                  </a:lnTo>
                  <a:lnTo>
                    <a:pt x="7619" y="243839"/>
                  </a:lnTo>
                  <a:close/>
                </a:path>
                <a:path w="840104" h="247650">
                  <a:moveTo>
                    <a:pt x="832484" y="243839"/>
                  </a:moveTo>
                  <a:lnTo>
                    <a:pt x="7619" y="243839"/>
                  </a:lnTo>
                  <a:lnTo>
                    <a:pt x="7619" y="240029"/>
                  </a:lnTo>
                  <a:lnTo>
                    <a:pt x="832484" y="240029"/>
                  </a:lnTo>
                  <a:lnTo>
                    <a:pt x="832484" y="243839"/>
                  </a:lnTo>
                  <a:close/>
                </a:path>
                <a:path w="840104" h="247650">
                  <a:moveTo>
                    <a:pt x="840104" y="243839"/>
                  </a:moveTo>
                  <a:lnTo>
                    <a:pt x="832484" y="243839"/>
                  </a:lnTo>
                  <a:lnTo>
                    <a:pt x="836294" y="240029"/>
                  </a:lnTo>
                  <a:lnTo>
                    <a:pt x="840104" y="240029"/>
                  </a:lnTo>
                  <a:lnTo>
                    <a:pt x="840104" y="24383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7098792" y="1016508"/>
          <a:ext cx="1611629" cy="31104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780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35941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商品服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务</a:t>
                      </a:r>
                      <a:endParaRPr sz="1400">
                        <a:latin typeface="UKIJ CJK"/>
                        <a:cs typeface="UKIJ CJK"/>
                      </a:endParaRPr>
                    </a:p>
                    <a:p>
                      <a:pPr marL="9702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UKIJ CJK"/>
                          <a:cs typeface="UKIJ CJK"/>
                        </a:rPr>
                        <a:t>视</a:t>
                      </a:r>
                      <a:r>
                        <a:rPr sz="1400" spc="5" dirty="0">
                          <a:latin typeface="UKIJ CJK"/>
                          <a:cs typeface="UKIJ CJK"/>
                        </a:rPr>
                        <a:t>图</a:t>
                      </a:r>
                      <a:endParaRPr sz="1400">
                        <a:latin typeface="UKIJ CJK"/>
                        <a:cs typeface="UKIJ CJK"/>
                      </a:endParaRPr>
                    </a:p>
                    <a:p>
                      <a:pPr marL="35941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用户服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务</a:t>
                      </a:r>
                      <a:endParaRPr sz="1400">
                        <a:latin typeface="UKIJ CJK"/>
                        <a:cs typeface="UKIJ CJK"/>
                      </a:endParaRPr>
                    </a:p>
                    <a:p>
                      <a:pPr marL="9702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400" dirty="0">
                          <a:latin typeface="UKIJ CJK"/>
                          <a:cs typeface="UKIJ CJK"/>
                        </a:rPr>
                        <a:t>视</a:t>
                      </a:r>
                      <a:r>
                        <a:rPr sz="1400" spc="5" dirty="0">
                          <a:latin typeface="UKIJ CJK"/>
                          <a:cs typeface="UKIJ CJK"/>
                        </a:rPr>
                        <a:t>图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12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6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9220">
                        <a:lnSpc>
                          <a:spcPts val="160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检索服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务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7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77724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dirty="0">
                          <a:latin typeface="UKIJ CJK"/>
                          <a:cs typeface="UKIJ CJK"/>
                        </a:rPr>
                        <a:t>视</a:t>
                      </a:r>
                      <a:r>
                        <a:rPr sz="1400" spc="5" dirty="0">
                          <a:latin typeface="UKIJ CJK"/>
                          <a:cs typeface="UKIJ CJK"/>
                        </a:rPr>
                        <a:t>图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1714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77724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7724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订单服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务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30480" marB="0">
                    <a:lnT w="77724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7724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36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dirty="0">
                          <a:latin typeface="UKIJ CJK"/>
                          <a:cs typeface="UKIJ CJK"/>
                        </a:rPr>
                        <a:t>视</a:t>
                      </a:r>
                      <a:r>
                        <a:rPr sz="1400" spc="5" dirty="0">
                          <a:latin typeface="UKIJ CJK"/>
                          <a:cs typeface="UKIJ CJK"/>
                        </a:rPr>
                        <a:t>图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1905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0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购物车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服</a:t>
                      </a:r>
                      <a:endParaRPr sz="1400">
                        <a:latin typeface="UKIJ CJK"/>
                        <a:cs typeface="UKIJ CJK"/>
                      </a:endParaRPr>
                    </a:p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务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89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A4A4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UKIJ CJK"/>
                          <a:cs typeface="UKIJ CJK"/>
                        </a:rPr>
                        <a:t>视</a:t>
                      </a:r>
                      <a:r>
                        <a:rPr sz="1400" spc="5" dirty="0">
                          <a:latin typeface="UKIJ CJK"/>
                          <a:cs typeface="UKIJ CJK"/>
                        </a:rPr>
                        <a:t>图</a:t>
                      </a:r>
                      <a:endParaRPr sz="1400">
                        <a:latin typeface="UKIJ CJK"/>
                        <a:cs typeface="UKIJ CJK"/>
                      </a:endParaRPr>
                    </a:p>
                  </a:txBody>
                  <a:tcPr marL="0" marR="0" marT="41275" marB="0"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6" name="object 56"/>
          <p:cNvGrpSpPr/>
          <p:nvPr/>
        </p:nvGrpSpPr>
        <p:grpSpPr>
          <a:xfrm>
            <a:off x="4440558" y="4550457"/>
            <a:ext cx="3395979" cy="405765"/>
            <a:chOff x="4440558" y="4550457"/>
            <a:chExt cx="3395979" cy="405765"/>
          </a:xfrm>
        </p:grpSpPr>
        <p:sp>
          <p:nvSpPr>
            <p:cNvPr id="57" name="object 57"/>
            <p:cNvSpPr/>
            <p:nvPr/>
          </p:nvSpPr>
          <p:spPr>
            <a:xfrm>
              <a:off x="4444700" y="4550457"/>
              <a:ext cx="3391747" cy="19186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440558" y="4763817"/>
              <a:ext cx="2329713" cy="19186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99440" y="3915409"/>
            <a:ext cx="451040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动静分</a:t>
            </a:r>
            <a:r>
              <a:rPr sz="1400" spc="5" dirty="0">
                <a:latin typeface="UKIJ CJK"/>
                <a:cs typeface="UKIJ CJK"/>
              </a:rPr>
              <a:t>离</a:t>
            </a:r>
            <a:endParaRPr sz="1400">
              <a:latin typeface="UKIJ CJK"/>
              <a:cs typeface="UKIJ CJK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UKIJ CJK"/>
                <a:cs typeface="UKIJ CJK"/>
              </a:rPr>
              <a:t>静：图片，</a:t>
            </a:r>
            <a:r>
              <a:rPr sz="1400" spc="-5" dirty="0">
                <a:latin typeface="Arial"/>
                <a:cs typeface="Arial"/>
              </a:rPr>
              <a:t>js</a:t>
            </a:r>
            <a:r>
              <a:rPr sz="1400" dirty="0">
                <a:latin typeface="UKIJ CJK"/>
                <a:cs typeface="UKIJ CJK"/>
              </a:rPr>
              <a:t>、</a:t>
            </a:r>
            <a:r>
              <a:rPr sz="1400" spc="-5" dirty="0">
                <a:latin typeface="Arial"/>
                <a:cs typeface="Arial"/>
              </a:rPr>
              <a:t>css</a:t>
            </a:r>
            <a:r>
              <a:rPr sz="1400" dirty="0">
                <a:latin typeface="UKIJ CJK"/>
                <a:cs typeface="UKIJ CJK"/>
              </a:rPr>
              <a:t>等静态资源（以实际文件存在的方式） 动：服务器需要处理的请</a:t>
            </a:r>
            <a:r>
              <a:rPr sz="1400" spc="5" dirty="0">
                <a:latin typeface="UKIJ CJK"/>
                <a:cs typeface="UKIJ CJK"/>
              </a:rPr>
              <a:t>求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2823210"/>
            <a:chOff x="0" y="0"/>
            <a:chExt cx="9144000" cy="2823210"/>
          </a:xfrm>
        </p:grpSpPr>
        <p:sp>
          <p:nvSpPr>
            <p:cNvPr id="3" name="object 3"/>
            <p:cNvSpPr/>
            <p:nvPr/>
          </p:nvSpPr>
          <p:spPr>
            <a:xfrm>
              <a:off x="2919983" y="419100"/>
              <a:ext cx="3107690" cy="2402205"/>
            </a:xfrm>
            <a:custGeom>
              <a:avLst/>
              <a:gdLst/>
              <a:ahLst/>
              <a:cxnLst/>
              <a:rect l="l" t="t" r="r" b="b"/>
              <a:pathLst>
                <a:path w="3107690" h="2402205">
                  <a:moveTo>
                    <a:pt x="2993136" y="2401824"/>
                  </a:moveTo>
                  <a:lnTo>
                    <a:pt x="114300" y="2401824"/>
                  </a:lnTo>
                  <a:lnTo>
                    <a:pt x="69483" y="2392862"/>
                  </a:lnTo>
                  <a:lnTo>
                    <a:pt x="33023" y="2368353"/>
                  </a:lnTo>
                  <a:lnTo>
                    <a:pt x="8626" y="2332004"/>
                  </a:lnTo>
                  <a:lnTo>
                    <a:pt x="0" y="2287524"/>
                  </a:lnTo>
                  <a:lnTo>
                    <a:pt x="0" y="114300"/>
                  </a:lnTo>
                  <a:lnTo>
                    <a:pt x="8626" y="69926"/>
                  </a:lnTo>
                  <a:lnTo>
                    <a:pt x="33023" y="33613"/>
                  </a:lnTo>
                  <a:lnTo>
                    <a:pt x="69483" y="9068"/>
                  </a:lnTo>
                  <a:lnTo>
                    <a:pt x="114300" y="0"/>
                  </a:lnTo>
                  <a:lnTo>
                    <a:pt x="2993136" y="0"/>
                  </a:lnTo>
                  <a:lnTo>
                    <a:pt x="3037559" y="9068"/>
                  </a:lnTo>
                  <a:lnTo>
                    <a:pt x="3073888" y="33613"/>
                  </a:lnTo>
                  <a:lnTo>
                    <a:pt x="3098417" y="69926"/>
                  </a:lnTo>
                  <a:lnTo>
                    <a:pt x="3107436" y="114300"/>
                  </a:lnTo>
                  <a:lnTo>
                    <a:pt x="3107436" y="2287524"/>
                  </a:lnTo>
                  <a:lnTo>
                    <a:pt x="3098417" y="2332004"/>
                  </a:lnTo>
                  <a:lnTo>
                    <a:pt x="3073888" y="2368353"/>
                  </a:lnTo>
                  <a:lnTo>
                    <a:pt x="3037559" y="2392862"/>
                  </a:lnTo>
                  <a:lnTo>
                    <a:pt x="2993136" y="2401824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09798" y="409701"/>
              <a:ext cx="3127375" cy="2413000"/>
            </a:xfrm>
            <a:custGeom>
              <a:avLst/>
              <a:gdLst/>
              <a:ahLst/>
              <a:cxnLst/>
              <a:rect l="l" t="t" r="r" b="b"/>
              <a:pathLst>
                <a:path w="3127375" h="2413000">
                  <a:moveTo>
                    <a:pt x="3062185" y="12700"/>
                  </a:moveTo>
                  <a:lnTo>
                    <a:pt x="64922" y="12700"/>
                  </a:lnTo>
                  <a:lnTo>
                    <a:pt x="70269" y="0"/>
                  </a:lnTo>
                  <a:lnTo>
                    <a:pt x="3056839" y="0"/>
                  </a:lnTo>
                  <a:lnTo>
                    <a:pt x="3062185" y="12700"/>
                  </a:lnTo>
                  <a:close/>
                </a:path>
                <a:path w="3127375" h="2413000">
                  <a:moveTo>
                    <a:pt x="82981" y="25400"/>
                  </a:moveTo>
                  <a:lnTo>
                    <a:pt x="45148" y="25400"/>
                  </a:lnTo>
                  <a:lnTo>
                    <a:pt x="49834" y="12700"/>
                  </a:lnTo>
                  <a:lnTo>
                    <a:pt x="88176" y="12700"/>
                  </a:lnTo>
                  <a:lnTo>
                    <a:pt x="82981" y="25400"/>
                  </a:lnTo>
                  <a:close/>
                </a:path>
                <a:path w="3127375" h="2413000">
                  <a:moveTo>
                    <a:pt x="87731" y="25400"/>
                  </a:moveTo>
                  <a:lnTo>
                    <a:pt x="88176" y="12700"/>
                  </a:lnTo>
                  <a:lnTo>
                    <a:pt x="93052" y="12700"/>
                  </a:lnTo>
                  <a:lnTo>
                    <a:pt x="87731" y="25400"/>
                  </a:lnTo>
                  <a:close/>
                </a:path>
                <a:path w="3127375" h="2413000">
                  <a:moveTo>
                    <a:pt x="3039376" y="25400"/>
                  </a:moveTo>
                  <a:lnTo>
                    <a:pt x="3034055" y="12700"/>
                  </a:lnTo>
                  <a:lnTo>
                    <a:pt x="3038932" y="12700"/>
                  </a:lnTo>
                  <a:lnTo>
                    <a:pt x="3039376" y="25400"/>
                  </a:lnTo>
                  <a:close/>
                </a:path>
                <a:path w="3127375" h="2413000">
                  <a:moveTo>
                    <a:pt x="3081959" y="25400"/>
                  </a:moveTo>
                  <a:lnTo>
                    <a:pt x="3044139" y="25400"/>
                  </a:lnTo>
                  <a:lnTo>
                    <a:pt x="3038932" y="12700"/>
                  </a:lnTo>
                  <a:lnTo>
                    <a:pt x="3077286" y="12700"/>
                  </a:lnTo>
                  <a:lnTo>
                    <a:pt x="3081959" y="25400"/>
                  </a:lnTo>
                  <a:close/>
                </a:path>
                <a:path w="3127375" h="2413000">
                  <a:moveTo>
                    <a:pt x="61061" y="38100"/>
                  </a:moveTo>
                  <a:lnTo>
                    <a:pt x="32232" y="38100"/>
                  </a:lnTo>
                  <a:lnTo>
                    <a:pt x="36334" y="25400"/>
                  </a:lnTo>
                  <a:lnTo>
                    <a:pt x="65544" y="25400"/>
                  </a:lnTo>
                  <a:lnTo>
                    <a:pt x="61061" y="38100"/>
                  </a:lnTo>
                  <a:close/>
                </a:path>
                <a:path w="3127375" h="2413000">
                  <a:moveTo>
                    <a:pt x="3094875" y="38100"/>
                  </a:moveTo>
                  <a:lnTo>
                    <a:pt x="3066059" y="38100"/>
                  </a:lnTo>
                  <a:lnTo>
                    <a:pt x="3061563" y="25400"/>
                  </a:lnTo>
                  <a:lnTo>
                    <a:pt x="3090773" y="25400"/>
                  </a:lnTo>
                  <a:lnTo>
                    <a:pt x="3094875" y="38100"/>
                  </a:lnTo>
                  <a:close/>
                </a:path>
                <a:path w="3127375" h="2413000">
                  <a:moveTo>
                    <a:pt x="46177" y="50800"/>
                  </a:moveTo>
                  <a:lnTo>
                    <a:pt x="21196" y="50800"/>
                  </a:lnTo>
                  <a:lnTo>
                    <a:pt x="24650" y="38100"/>
                  </a:lnTo>
                  <a:lnTo>
                    <a:pt x="49974" y="38100"/>
                  </a:lnTo>
                  <a:lnTo>
                    <a:pt x="46177" y="50800"/>
                  </a:lnTo>
                  <a:close/>
                </a:path>
                <a:path w="3127375" h="2413000">
                  <a:moveTo>
                    <a:pt x="3105912" y="50800"/>
                  </a:moveTo>
                  <a:lnTo>
                    <a:pt x="3080931" y="50800"/>
                  </a:lnTo>
                  <a:lnTo>
                    <a:pt x="3077146" y="38100"/>
                  </a:lnTo>
                  <a:lnTo>
                    <a:pt x="3102457" y="38100"/>
                  </a:lnTo>
                  <a:lnTo>
                    <a:pt x="3105912" y="50800"/>
                  </a:lnTo>
                  <a:close/>
                </a:path>
                <a:path w="3127375" h="2413000">
                  <a:moveTo>
                    <a:pt x="36855" y="63500"/>
                  </a:moveTo>
                  <a:lnTo>
                    <a:pt x="14973" y="63500"/>
                  </a:lnTo>
                  <a:lnTo>
                    <a:pt x="17970" y="50800"/>
                  </a:lnTo>
                  <a:lnTo>
                    <a:pt x="40043" y="50800"/>
                  </a:lnTo>
                  <a:lnTo>
                    <a:pt x="36855" y="63500"/>
                  </a:lnTo>
                  <a:close/>
                </a:path>
                <a:path w="3127375" h="2413000">
                  <a:moveTo>
                    <a:pt x="3112135" y="63500"/>
                  </a:moveTo>
                  <a:lnTo>
                    <a:pt x="3090252" y="63500"/>
                  </a:lnTo>
                  <a:lnTo>
                    <a:pt x="3087065" y="50800"/>
                  </a:lnTo>
                  <a:lnTo>
                    <a:pt x="3109137" y="50800"/>
                  </a:lnTo>
                  <a:lnTo>
                    <a:pt x="3112135" y="63500"/>
                  </a:lnTo>
                  <a:close/>
                </a:path>
                <a:path w="3127375" h="2413000">
                  <a:moveTo>
                    <a:pt x="29298" y="76200"/>
                  </a:moveTo>
                  <a:lnTo>
                    <a:pt x="7531" y="76200"/>
                  </a:lnTo>
                  <a:lnTo>
                    <a:pt x="9753" y="63500"/>
                  </a:lnTo>
                  <a:lnTo>
                    <a:pt x="31826" y="63500"/>
                  </a:lnTo>
                  <a:lnTo>
                    <a:pt x="29298" y="76200"/>
                  </a:lnTo>
                  <a:close/>
                </a:path>
                <a:path w="3127375" h="2413000">
                  <a:moveTo>
                    <a:pt x="3119577" y="76200"/>
                  </a:moveTo>
                  <a:lnTo>
                    <a:pt x="3097809" y="76200"/>
                  </a:lnTo>
                  <a:lnTo>
                    <a:pt x="3095282" y="63500"/>
                  </a:lnTo>
                  <a:lnTo>
                    <a:pt x="3117354" y="63500"/>
                  </a:lnTo>
                  <a:lnTo>
                    <a:pt x="3119577" y="76200"/>
                  </a:lnTo>
                  <a:close/>
                </a:path>
                <a:path w="3127375" h="2413000">
                  <a:moveTo>
                    <a:pt x="23698" y="88900"/>
                  </a:moveTo>
                  <a:lnTo>
                    <a:pt x="3898" y="88900"/>
                  </a:lnTo>
                  <a:lnTo>
                    <a:pt x="5575" y="76200"/>
                  </a:lnTo>
                  <a:lnTo>
                    <a:pt x="25501" y="76200"/>
                  </a:lnTo>
                  <a:lnTo>
                    <a:pt x="23698" y="88900"/>
                  </a:lnTo>
                  <a:close/>
                </a:path>
                <a:path w="3127375" h="2413000">
                  <a:moveTo>
                    <a:pt x="3123209" y="88900"/>
                  </a:moveTo>
                  <a:lnTo>
                    <a:pt x="3103410" y="88900"/>
                  </a:lnTo>
                  <a:lnTo>
                    <a:pt x="3101606" y="76200"/>
                  </a:lnTo>
                  <a:lnTo>
                    <a:pt x="3121533" y="76200"/>
                  </a:lnTo>
                  <a:lnTo>
                    <a:pt x="3123209" y="88900"/>
                  </a:lnTo>
                  <a:close/>
                </a:path>
                <a:path w="3127375" h="2413000">
                  <a:moveTo>
                    <a:pt x="21132" y="101600"/>
                  </a:moveTo>
                  <a:lnTo>
                    <a:pt x="1422" y="101600"/>
                  </a:lnTo>
                  <a:lnTo>
                    <a:pt x="2514" y="88900"/>
                  </a:lnTo>
                  <a:lnTo>
                    <a:pt x="22415" y="88900"/>
                  </a:lnTo>
                  <a:lnTo>
                    <a:pt x="21132" y="101600"/>
                  </a:lnTo>
                  <a:close/>
                </a:path>
                <a:path w="3127375" h="2413000">
                  <a:moveTo>
                    <a:pt x="3125685" y="101600"/>
                  </a:moveTo>
                  <a:lnTo>
                    <a:pt x="3105975" y="101600"/>
                  </a:lnTo>
                  <a:lnTo>
                    <a:pt x="3104692" y="88900"/>
                  </a:lnTo>
                  <a:lnTo>
                    <a:pt x="3124593" y="88900"/>
                  </a:lnTo>
                  <a:lnTo>
                    <a:pt x="3125685" y="101600"/>
                  </a:lnTo>
                  <a:close/>
                </a:path>
                <a:path w="3127375" h="2413000">
                  <a:moveTo>
                    <a:pt x="19176" y="114300"/>
                  </a:moveTo>
                  <a:lnTo>
                    <a:pt x="165" y="114300"/>
                  </a:lnTo>
                  <a:lnTo>
                    <a:pt x="635" y="101600"/>
                  </a:lnTo>
                  <a:lnTo>
                    <a:pt x="19621" y="101600"/>
                  </a:lnTo>
                  <a:lnTo>
                    <a:pt x="19176" y="114300"/>
                  </a:lnTo>
                  <a:close/>
                </a:path>
                <a:path w="3127375" h="2413000">
                  <a:moveTo>
                    <a:pt x="3126955" y="114300"/>
                  </a:moveTo>
                  <a:lnTo>
                    <a:pt x="3107931" y="114300"/>
                  </a:lnTo>
                  <a:lnTo>
                    <a:pt x="3107499" y="101600"/>
                  </a:lnTo>
                  <a:lnTo>
                    <a:pt x="3126473" y="101600"/>
                  </a:lnTo>
                  <a:lnTo>
                    <a:pt x="3126955" y="114300"/>
                  </a:lnTo>
                  <a:close/>
                </a:path>
                <a:path w="3127375" h="2413000">
                  <a:moveTo>
                    <a:pt x="19202" y="2298700"/>
                  </a:moveTo>
                  <a:lnTo>
                    <a:pt x="165" y="2298700"/>
                  </a:lnTo>
                  <a:lnTo>
                    <a:pt x="0" y="2286000"/>
                  </a:lnTo>
                  <a:lnTo>
                    <a:pt x="0" y="114300"/>
                  </a:lnTo>
                  <a:lnTo>
                    <a:pt x="19050" y="114300"/>
                  </a:lnTo>
                  <a:lnTo>
                    <a:pt x="19050" y="2286000"/>
                  </a:lnTo>
                  <a:lnTo>
                    <a:pt x="19202" y="2298700"/>
                  </a:lnTo>
                  <a:close/>
                </a:path>
                <a:path w="3127375" h="2413000">
                  <a:moveTo>
                    <a:pt x="3126955" y="2298700"/>
                  </a:moveTo>
                  <a:lnTo>
                    <a:pt x="3107905" y="2298700"/>
                  </a:lnTo>
                  <a:lnTo>
                    <a:pt x="3108058" y="2286000"/>
                  </a:lnTo>
                  <a:lnTo>
                    <a:pt x="3108058" y="114300"/>
                  </a:lnTo>
                  <a:lnTo>
                    <a:pt x="3127108" y="114300"/>
                  </a:lnTo>
                  <a:lnTo>
                    <a:pt x="3127108" y="2286000"/>
                  </a:lnTo>
                  <a:lnTo>
                    <a:pt x="3126955" y="2298700"/>
                  </a:lnTo>
                  <a:close/>
                </a:path>
                <a:path w="3127375" h="2413000">
                  <a:moveTo>
                    <a:pt x="20294" y="2311400"/>
                  </a:moveTo>
                  <a:lnTo>
                    <a:pt x="1422" y="2311400"/>
                  </a:lnTo>
                  <a:lnTo>
                    <a:pt x="635" y="2298700"/>
                  </a:lnTo>
                  <a:lnTo>
                    <a:pt x="19570" y="2298700"/>
                  </a:lnTo>
                  <a:lnTo>
                    <a:pt x="20294" y="2311400"/>
                  </a:lnTo>
                  <a:close/>
                </a:path>
                <a:path w="3127375" h="2413000">
                  <a:moveTo>
                    <a:pt x="3125685" y="2311400"/>
                  </a:moveTo>
                  <a:lnTo>
                    <a:pt x="3106813" y="2311400"/>
                  </a:lnTo>
                  <a:lnTo>
                    <a:pt x="3107537" y="2298700"/>
                  </a:lnTo>
                  <a:lnTo>
                    <a:pt x="3126473" y="2298700"/>
                  </a:lnTo>
                  <a:lnTo>
                    <a:pt x="3125685" y="2311400"/>
                  </a:lnTo>
                  <a:close/>
                </a:path>
                <a:path w="3127375" h="2413000">
                  <a:moveTo>
                    <a:pt x="23837" y="2324100"/>
                  </a:moveTo>
                  <a:lnTo>
                    <a:pt x="3898" y="2324100"/>
                  </a:lnTo>
                  <a:lnTo>
                    <a:pt x="2514" y="2311400"/>
                  </a:lnTo>
                  <a:lnTo>
                    <a:pt x="22301" y="2311400"/>
                  </a:lnTo>
                  <a:lnTo>
                    <a:pt x="23837" y="2324100"/>
                  </a:lnTo>
                  <a:close/>
                </a:path>
                <a:path w="3127375" h="2413000">
                  <a:moveTo>
                    <a:pt x="3123209" y="2324100"/>
                  </a:moveTo>
                  <a:lnTo>
                    <a:pt x="3103270" y="2324100"/>
                  </a:lnTo>
                  <a:lnTo>
                    <a:pt x="3104819" y="2311400"/>
                  </a:lnTo>
                  <a:lnTo>
                    <a:pt x="3124593" y="2311400"/>
                  </a:lnTo>
                  <a:lnTo>
                    <a:pt x="3123209" y="2324100"/>
                  </a:lnTo>
                  <a:close/>
                </a:path>
                <a:path w="3127375" h="2413000">
                  <a:moveTo>
                    <a:pt x="27393" y="2336800"/>
                  </a:moveTo>
                  <a:lnTo>
                    <a:pt x="7531" y="2336800"/>
                  </a:lnTo>
                  <a:lnTo>
                    <a:pt x="5575" y="2324100"/>
                  </a:lnTo>
                  <a:lnTo>
                    <a:pt x="25336" y="2324100"/>
                  </a:lnTo>
                  <a:lnTo>
                    <a:pt x="27393" y="2336800"/>
                  </a:lnTo>
                  <a:close/>
                </a:path>
                <a:path w="3127375" h="2413000">
                  <a:moveTo>
                    <a:pt x="3119577" y="2336800"/>
                  </a:moveTo>
                  <a:lnTo>
                    <a:pt x="3099727" y="2336800"/>
                  </a:lnTo>
                  <a:lnTo>
                    <a:pt x="3101771" y="2324100"/>
                  </a:lnTo>
                  <a:lnTo>
                    <a:pt x="3121533" y="2324100"/>
                  </a:lnTo>
                  <a:lnTo>
                    <a:pt x="3119577" y="2336800"/>
                  </a:lnTo>
                  <a:close/>
                </a:path>
                <a:path w="3127375" h="2413000">
                  <a:moveTo>
                    <a:pt x="34366" y="2349500"/>
                  </a:moveTo>
                  <a:lnTo>
                    <a:pt x="12242" y="2349500"/>
                  </a:lnTo>
                  <a:lnTo>
                    <a:pt x="9753" y="2336800"/>
                  </a:lnTo>
                  <a:lnTo>
                    <a:pt x="31610" y="2336800"/>
                  </a:lnTo>
                  <a:lnTo>
                    <a:pt x="34366" y="2349500"/>
                  </a:lnTo>
                  <a:close/>
                </a:path>
                <a:path w="3127375" h="2413000">
                  <a:moveTo>
                    <a:pt x="3114878" y="2349500"/>
                  </a:moveTo>
                  <a:lnTo>
                    <a:pt x="3092742" y="2349500"/>
                  </a:lnTo>
                  <a:lnTo>
                    <a:pt x="3095498" y="2336800"/>
                  </a:lnTo>
                  <a:lnTo>
                    <a:pt x="3117354" y="2336800"/>
                  </a:lnTo>
                  <a:lnTo>
                    <a:pt x="3114878" y="2349500"/>
                  </a:lnTo>
                  <a:close/>
                </a:path>
                <a:path w="3127375" h="2413000">
                  <a:moveTo>
                    <a:pt x="43167" y="2362200"/>
                  </a:moveTo>
                  <a:lnTo>
                    <a:pt x="21196" y="2362200"/>
                  </a:lnTo>
                  <a:lnTo>
                    <a:pt x="17970" y="2349500"/>
                  </a:lnTo>
                  <a:lnTo>
                    <a:pt x="39776" y="2349500"/>
                  </a:lnTo>
                  <a:lnTo>
                    <a:pt x="43167" y="2362200"/>
                  </a:lnTo>
                  <a:close/>
                </a:path>
                <a:path w="3127375" h="2413000">
                  <a:moveTo>
                    <a:pt x="3105912" y="2362200"/>
                  </a:moveTo>
                  <a:lnTo>
                    <a:pt x="3083941" y="2362200"/>
                  </a:lnTo>
                  <a:lnTo>
                    <a:pt x="3087344" y="2349500"/>
                  </a:lnTo>
                  <a:lnTo>
                    <a:pt x="3109137" y="2349500"/>
                  </a:lnTo>
                  <a:lnTo>
                    <a:pt x="3105912" y="2362200"/>
                  </a:lnTo>
                  <a:close/>
                </a:path>
                <a:path w="3127375" h="2413000">
                  <a:moveTo>
                    <a:pt x="57442" y="2374900"/>
                  </a:moveTo>
                  <a:lnTo>
                    <a:pt x="28333" y="2374900"/>
                  </a:lnTo>
                  <a:lnTo>
                    <a:pt x="24650" y="2362200"/>
                  </a:lnTo>
                  <a:lnTo>
                    <a:pt x="53289" y="2362200"/>
                  </a:lnTo>
                  <a:lnTo>
                    <a:pt x="57442" y="2374900"/>
                  </a:lnTo>
                  <a:close/>
                </a:path>
                <a:path w="3127375" h="2413000">
                  <a:moveTo>
                    <a:pt x="3098774" y="2374900"/>
                  </a:moveTo>
                  <a:lnTo>
                    <a:pt x="3069666" y="2374900"/>
                  </a:lnTo>
                  <a:lnTo>
                    <a:pt x="3073819" y="2362200"/>
                  </a:lnTo>
                  <a:lnTo>
                    <a:pt x="3102457" y="2362200"/>
                  </a:lnTo>
                  <a:lnTo>
                    <a:pt x="3098774" y="2374900"/>
                  </a:lnTo>
                  <a:close/>
                </a:path>
                <a:path w="3127375" h="2413000">
                  <a:moveTo>
                    <a:pt x="74218" y="2387600"/>
                  </a:moveTo>
                  <a:lnTo>
                    <a:pt x="40640" y="2387600"/>
                  </a:lnTo>
                  <a:lnTo>
                    <a:pt x="36334" y="2374900"/>
                  </a:lnTo>
                  <a:lnTo>
                    <a:pt x="69418" y="2374900"/>
                  </a:lnTo>
                  <a:lnTo>
                    <a:pt x="74218" y="2387600"/>
                  </a:lnTo>
                  <a:close/>
                </a:path>
                <a:path w="3127375" h="2413000">
                  <a:moveTo>
                    <a:pt x="3086468" y="2387600"/>
                  </a:moveTo>
                  <a:lnTo>
                    <a:pt x="3052889" y="2387600"/>
                  </a:lnTo>
                  <a:lnTo>
                    <a:pt x="3057690" y="2374900"/>
                  </a:lnTo>
                  <a:lnTo>
                    <a:pt x="3090773" y="2374900"/>
                  </a:lnTo>
                  <a:lnTo>
                    <a:pt x="3086468" y="2387600"/>
                  </a:lnTo>
                  <a:close/>
                </a:path>
                <a:path w="3127375" h="2413000">
                  <a:moveTo>
                    <a:pt x="108292" y="2400300"/>
                  </a:moveTo>
                  <a:lnTo>
                    <a:pt x="59728" y="2400300"/>
                  </a:lnTo>
                  <a:lnTo>
                    <a:pt x="54698" y="2387600"/>
                  </a:lnTo>
                  <a:lnTo>
                    <a:pt x="102654" y="2387600"/>
                  </a:lnTo>
                  <a:lnTo>
                    <a:pt x="108292" y="2400300"/>
                  </a:lnTo>
                  <a:close/>
                </a:path>
                <a:path w="3127375" h="2413000">
                  <a:moveTo>
                    <a:pt x="3067380" y="2400300"/>
                  </a:moveTo>
                  <a:lnTo>
                    <a:pt x="3018815" y="2400300"/>
                  </a:lnTo>
                  <a:lnTo>
                    <a:pt x="3024454" y="2387600"/>
                  </a:lnTo>
                  <a:lnTo>
                    <a:pt x="3072422" y="2387600"/>
                  </a:lnTo>
                  <a:lnTo>
                    <a:pt x="3067380" y="2400300"/>
                  </a:lnTo>
                  <a:close/>
                </a:path>
                <a:path w="3127375" h="2413000">
                  <a:moveTo>
                    <a:pt x="3045701" y="2413000"/>
                  </a:moveTo>
                  <a:lnTo>
                    <a:pt x="81406" y="2413000"/>
                  </a:lnTo>
                  <a:lnTo>
                    <a:pt x="75768" y="2400300"/>
                  </a:lnTo>
                  <a:lnTo>
                    <a:pt x="3051340" y="2400300"/>
                  </a:lnTo>
                  <a:lnTo>
                    <a:pt x="3045701" y="2413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57955" y="1281683"/>
              <a:ext cx="893444" cy="215265"/>
            </a:xfrm>
            <a:custGeom>
              <a:avLst/>
              <a:gdLst/>
              <a:ahLst/>
              <a:cxnLst/>
              <a:rect l="l" t="t" r="r" b="b"/>
              <a:pathLst>
                <a:path w="893445" h="215265">
                  <a:moveTo>
                    <a:pt x="893063" y="214883"/>
                  </a:moveTo>
                  <a:lnTo>
                    <a:pt x="0" y="214883"/>
                  </a:lnTo>
                  <a:lnTo>
                    <a:pt x="0" y="0"/>
                  </a:lnTo>
                  <a:lnTo>
                    <a:pt x="893063" y="0"/>
                  </a:lnTo>
                  <a:lnTo>
                    <a:pt x="893063" y="21488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51605" y="1274876"/>
              <a:ext cx="906144" cy="227965"/>
            </a:xfrm>
            <a:custGeom>
              <a:avLst/>
              <a:gdLst/>
              <a:ahLst/>
              <a:cxnLst/>
              <a:rect l="l" t="t" r="r" b="b"/>
              <a:pathLst>
                <a:path w="906145" h="227965">
                  <a:moveTo>
                    <a:pt x="905814" y="227495"/>
                  </a:moveTo>
                  <a:lnTo>
                    <a:pt x="0" y="227495"/>
                  </a:lnTo>
                  <a:lnTo>
                    <a:pt x="0" y="0"/>
                  </a:lnTo>
                  <a:lnTo>
                    <a:pt x="905814" y="0"/>
                  </a:lnTo>
                  <a:lnTo>
                    <a:pt x="905814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214795"/>
                  </a:lnTo>
                  <a:lnTo>
                    <a:pt x="6350" y="214795"/>
                  </a:lnTo>
                  <a:lnTo>
                    <a:pt x="12700" y="221145"/>
                  </a:lnTo>
                  <a:lnTo>
                    <a:pt x="905814" y="221145"/>
                  </a:lnTo>
                  <a:lnTo>
                    <a:pt x="905814" y="227495"/>
                  </a:lnTo>
                  <a:close/>
                </a:path>
                <a:path w="906145" h="22796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906145" h="227965">
                  <a:moveTo>
                    <a:pt x="893114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893114" y="6349"/>
                  </a:lnTo>
                  <a:lnTo>
                    <a:pt x="893114" y="12699"/>
                  </a:lnTo>
                  <a:close/>
                </a:path>
                <a:path w="906145" h="227965">
                  <a:moveTo>
                    <a:pt x="893114" y="221145"/>
                  </a:moveTo>
                  <a:lnTo>
                    <a:pt x="893114" y="6349"/>
                  </a:lnTo>
                  <a:lnTo>
                    <a:pt x="899464" y="12699"/>
                  </a:lnTo>
                  <a:lnTo>
                    <a:pt x="905814" y="12699"/>
                  </a:lnTo>
                  <a:lnTo>
                    <a:pt x="905814" y="214795"/>
                  </a:lnTo>
                  <a:lnTo>
                    <a:pt x="899464" y="214795"/>
                  </a:lnTo>
                  <a:lnTo>
                    <a:pt x="893114" y="221145"/>
                  </a:lnTo>
                  <a:close/>
                </a:path>
                <a:path w="906145" h="227965">
                  <a:moveTo>
                    <a:pt x="905814" y="12699"/>
                  </a:moveTo>
                  <a:lnTo>
                    <a:pt x="899464" y="12699"/>
                  </a:lnTo>
                  <a:lnTo>
                    <a:pt x="893114" y="6349"/>
                  </a:lnTo>
                  <a:lnTo>
                    <a:pt x="905814" y="6349"/>
                  </a:lnTo>
                  <a:lnTo>
                    <a:pt x="905814" y="12699"/>
                  </a:lnTo>
                  <a:close/>
                </a:path>
                <a:path w="906145" h="227965">
                  <a:moveTo>
                    <a:pt x="12700" y="221145"/>
                  </a:moveTo>
                  <a:lnTo>
                    <a:pt x="6350" y="214795"/>
                  </a:lnTo>
                  <a:lnTo>
                    <a:pt x="12700" y="214795"/>
                  </a:lnTo>
                  <a:lnTo>
                    <a:pt x="12700" y="221145"/>
                  </a:lnTo>
                  <a:close/>
                </a:path>
                <a:path w="906145" h="227965">
                  <a:moveTo>
                    <a:pt x="893114" y="221145"/>
                  </a:moveTo>
                  <a:lnTo>
                    <a:pt x="12700" y="221145"/>
                  </a:lnTo>
                  <a:lnTo>
                    <a:pt x="12700" y="214795"/>
                  </a:lnTo>
                  <a:lnTo>
                    <a:pt x="893114" y="214795"/>
                  </a:lnTo>
                  <a:lnTo>
                    <a:pt x="893114" y="221145"/>
                  </a:lnTo>
                  <a:close/>
                </a:path>
                <a:path w="906145" h="227965">
                  <a:moveTo>
                    <a:pt x="905814" y="221145"/>
                  </a:moveTo>
                  <a:lnTo>
                    <a:pt x="893114" y="221145"/>
                  </a:lnTo>
                  <a:lnTo>
                    <a:pt x="899464" y="214795"/>
                  </a:lnTo>
                  <a:lnTo>
                    <a:pt x="905814" y="214795"/>
                  </a:lnTo>
                  <a:lnTo>
                    <a:pt x="905814" y="22114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57955" y="1281683"/>
            <a:ext cx="893444" cy="2152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80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仓储服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51605" y="1641957"/>
            <a:ext cx="906144" cy="227965"/>
            <a:chOff x="3451605" y="1641957"/>
            <a:chExt cx="906144" cy="227965"/>
          </a:xfrm>
        </p:grpSpPr>
        <p:sp>
          <p:nvSpPr>
            <p:cNvPr id="9" name="object 9"/>
            <p:cNvSpPr/>
            <p:nvPr/>
          </p:nvSpPr>
          <p:spPr>
            <a:xfrm>
              <a:off x="3457955" y="1648967"/>
              <a:ext cx="893444" cy="215265"/>
            </a:xfrm>
            <a:custGeom>
              <a:avLst/>
              <a:gdLst/>
              <a:ahLst/>
              <a:cxnLst/>
              <a:rect l="l" t="t" r="r" b="b"/>
              <a:pathLst>
                <a:path w="893445" h="215264">
                  <a:moveTo>
                    <a:pt x="893063" y="214883"/>
                  </a:moveTo>
                  <a:lnTo>
                    <a:pt x="0" y="214883"/>
                  </a:lnTo>
                  <a:lnTo>
                    <a:pt x="0" y="0"/>
                  </a:lnTo>
                  <a:lnTo>
                    <a:pt x="893063" y="0"/>
                  </a:lnTo>
                  <a:lnTo>
                    <a:pt x="893063" y="21488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51605" y="1641957"/>
              <a:ext cx="906144" cy="227965"/>
            </a:xfrm>
            <a:custGeom>
              <a:avLst/>
              <a:gdLst/>
              <a:ahLst/>
              <a:cxnLst/>
              <a:rect l="l" t="t" r="r" b="b"/>
              <a:pathLst>
                <a:path w="906145" h="227964">
                  <a:moveTo>
                    <a:pt x="905814" y="227495"/>
                  </a:moveTo>
                  <a:lnTo>
                    <a:pt x="0" y="227495"/>
                  </a:lnTo>
                  <a:lnTo>
                    <a:pt x="0" y="0"/>
                  </a:lnTo>
                  <a:lnTo>
                    <a:pt x="905814" y="0"/>
                  </a:lnTo>
                  <a:lnTo>
                    <a:pt x="90581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14795"/>
                  </a:lnTo>
                  <a:lnTo>
                    <a:pt x="6350" y="214795"/>
                  </a:lnTo>
                  <a:lnTo>
                    <a:pt x="12700" y="221145"/>
                  </a:lnTo>
                  <a:lnTo>
                    <a:pt x="905814" y="221145"/>
                  </a:lnTo>
                  <a:lnTo>
                    <a:pt x="905814" y="227495"/>
                  </a:lnTo>
                  <a:close/>
                </a:path>
                <a:path w="906145" h="22796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06145" h="227964">
                  <a:moveTo>
                    <a:pt x="89311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893114" y="6350"/>
                  </a:lnTo>
                  <a:lnTo>
                    <a:pt x="893114" y="12700"/>
                  </a:lnTo>
                  <a:close/>
                </a:path>
                <a:path w="906145" h="227964">
                  <a:moveTo>
                    <a:pt x="893114" y="221145"/>
                  </a:moveTo>
                  <a:lnTo>
                    <a:pt x="893114" y="6350"/>
                  </a:lnTo>
                  <a:lnTo>
                    <a:pt x="899464" y="12700"/>
                  </a:lnTo>
                  <a:lnTo>
                    <a:pt x="905814" y="12700"/>
                  </a:lnTo>
                  <a:lnTo>
                    <a:pt x="905814" y="214795"/>
                  </a:lnTo>
                  <a:lnTo>
                    <a:pt x="899464" y="214795"/>
                  </a:lnTo>
                  <a:lnTo>
                    <a:pt x="893114" y="221145"/>
                  </a:lnTo>
                  <a:close/>
                </a:path>
                <a:path w="906145" h="227964">
                  <a:moveTo>
                    <a:pt x="905814" y="12700"/>
                  </a:moveTo>
                  <a:lnTo>
                    <a:pt x="899464" y="12700"/>
                  </a:lnTo>
                  <a:lnTo>
                    <a:pt x="893114" y="6350"/>
                  </a:lnTo>
                  <a:lnTo>
                    <a:pt x="905814" y="6350"/>
                  </a:lnTo>
                  <a:lnTo>
                    <a:pt x="905814" y="12700"/>
                  </a:lnTo>
                  <a:close/>
                </a:path>
                <a:path w="906145" h="227964">
                  <a:moveTo>
                    <a:pt x="12700" y="221145"/>
                  </a:moveTo>
                  <a:lnTo>
                    <a:pt x="6350" y="214795"/>
                  </a:lnTo>
                  <a:lnTo>
                    <a:pt x="12700" y="214795"/>
                  </a:lnTo>
                  <a:lnTo>
                    <a:pt x="12700" y="221145"/>
                  </a:lnTo>
                  <a:close/>
                </a:path>
                <a:path w="906145" h="227964">
                  <a:moveTo>
                    <a:pt x="893114" y="221145"/>
                  </a:moveTo>
                  <a:lnTo>
                    <a:pt x="12700" y="221145"/>
                  </a:lnTo>
                  <a:lnTo>
                    <a:pt x="12700" y="214795"/>
                  </a:lnTo>
                  <a:lnTo>
                    <a:pt x="893114" y="214795"/>
                  </a:lnTo>
                  <a:lnTo>
                    <a:pt x="893114" y="221145"/>
                  </a:lnTo>
                  <a:close/>
                </a:path>
                <a:path w="906145" h="227964">
                  <a:moveTo>
                    <a:pt x="905814" y="221145"/>
                  </a:moveTo>
                  <a:lnTo>
                    <a:pt x="893114" y="221145"/>
                  </a:lnTo>
                  <a:lnTo>
                    <a:pt x="899464" y="214795"/>
                  </a:lnTo>
                  <a:lnTo>
                    <a:pt x="905814" y="214795"/>
                  </a:lnTo>
                  <a:lnTo>
                    <a:pt x="905814" y="22114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457955" y="1648967"/>
            <a:ext cx="893444" cy="2152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80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订单服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487468" y="540727"/>
            <a:ext cx="906144" cy="227965"/>
            <a:chOff x="4487468" y="540727"/>
            <a:chExt cx="906144" cy="227965"/>
          </a:xfrm>
        </p:grpSpPr>
        <p:sp>
          <p:nvSpPr>
            <p:cNvPr id="13" name="object 13"/>
            <p:cNvSpPr/>
            <p:nvPr/>
          </p:nvSpPr>
          <p:spPr>
            <a:xfrm>
              <a:off x="4494275" y="547115"/>
              <a:ext cx="893444" cy="215265"/>
            </a:xfrm>
            <a:custGeom>
              <a:avLst/>
              <a:gdLst/>
              <a:ahLst/>
              <a:cxnLst/>
              <a:rect l="l" t="t" r="r" b="b"/>
              <a:pathLst>
                <a:path w="893445" h="215265">
                  <a:moveTo>
                    <a:pt x="893063" y="214884"/>
                  </a:moveTo>
                  <a:lnTo>
                    <a:pt x="0" y="214884"/>
                  </a:lnTo>
                  <a:lnTo>
                    <a:pt x="0" y="0"/>
                  </a:lnTo>
                  <a:lnTo>
                    <a:pt x="893063" y="0"/>
                  </a:lnTo>
                  <a:lnTo>
                    <a:pt x="893063" y="21488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87468" y="540727"/>
              <a:ext cx="906144" cy="227965"/>
            </a:xfrm>
            <a:custGeom>
              <a:avLst/>
              <a:gdLst/>
              <a:ahLst/>
              <a:cxnLst/>
              <a:rect l="l" t="t" r="r" b="b"/>
              <a:pathLst>
                <a:path w="906145" h="227965">
                  <a:moveTo>
                    <a:pt x="905814" y="227495"/>
                  </a:moveTo>
                  <a:lnTo>
                    <a:pt x="0" y="227495"/>
                  </a:lnTo>
                  <a:lnTo>
                    <a:pt x="0" y="0"/>
                  </a:lnTo>
                  <a:lnTo>
                    <a:pt x="905814" y="0"/>
                  </a:lnTo>
                  <a:lnTo>
                    <a:pt x="90581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14795"/>
                  </a:lnTo>
                  <a:lnTo>
                    <a:pt x="6350" y="214795"/>
                  </a:lnTo>
                  <a:lnTo>
                    <a:pt x="12700" y="221145"/>
                  </a:lnTo>
                  <a:lnTo>
                    <a:pt x="905814" y="221145"/>
                  </a:lnTo>
                  <a:lnTo>
                    <a:pt x="905814" y="227495"/>
                  </a:lnTo>
                  <a:close/>
                </a:path>
                <a:path w="906145" h="22796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06145" h="227965">
                  <a:moveTo>
                    <a:pt x="89311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893114" y="6350"/>
                  </a:lnTo>
                  <a:lnTo>
                    <a:pt x="893114" y="12700"/>
                  </a:lnTo>
                  <a:close/>
                </a:path>
                <a:path w="906145" h="227965">
                  <a:moveTo>
                    <a:pt x="893114" y="221145"/>
                  </a:moveTo>
                  <a:lnTo>
                    <a:pt x="893114" y="6350"/>
                  </a:lnTo>
                  <a:lnTo>
                    <a:pt x="899464" y="12700"/>
                  </a:lnTo>
                  <a:lnTo>
                    <a:pt x="905814" y="12700"/>
                  </a:lnTo>
                  <a:lnTo>
                    <a:pt x="905814" y="214795"/>
                  </a:lnTo>
                  <a:lnTo>
                    <a:pt x="899464" y="214795"/>
                  </a:lnTo>
                  <a:lnTo>
                    <a:pt x="893114" y="221145"/>
                  </a:lnTo>
                  <a:close/>
                </a:path>
                <a:path w="906145" h="227965">
                  <a:moveTo>
                    <a:pt x="905814" y="12700"/>
                  </a:moveTo>
                  <a:lnTo>
                    <a:pt x="899464" y="12700"/>
                  </a:lnTo>
                  <a:lnTo>
                    <a:pt x="893114" y="6350"/>
                  </a:lnTo>
                  <a:lnTo>
                    <a:pt x="905814" y="6350"/>
                  </a:lnTo>
                  <a:lnTo>
                    <a:pt x="905814" y="12700"/>
                  </a:lnTo>
                  <a:close/>
                </a:path>
                <a:path w="906145" h="227965">
                  <a:moveTo>
                    <a:pt x="12700" y="221145"/>
                  </a:moveTo>
                  <a:lnTo>
                    <a:pt x="6350" y="214795"/>
                  </a:lnTo>
                  <a:lnTo>
                    <a:pt x="12700" y="214795"/>
                  </a:lnTo>
                  <a:lnTo>
                    <a:pt x="12700" y="221145"/>
                  </a:lnTo>
                  <a:close/>
                </a:path>
                <a:path w="906145" h="227965">
                  <a:moveTo>
                    <a:pt x="893114" y="221145"/>
                  </a:moveTo>
                  <a:lnTo>
                    <a:pt x="12700" y="221145"/>
                  </a:lnTo>
                  <a:lnTo>
                    <a:pt x="12700" y="214795"/>
                  </a:lnTo>
                  <a:lnTo>
                    <a:pt x="893114" y="214795"/>
                  </a:lnTo>
                  <a:lnTo>
                    <a:pt x="893114" y="221145"/>
                  </a:lnTo>
                  <a:close/>
                </a:path>
                <a:path w="906145" h="227965">
                  <a:moveTo>
                    <a:pt x="905814" y="221145"/>
                  </a:moveTo>
                  <a:lnTo>
                    <a:pt x="893114" y="221145"/>
                  </a:lnTo>
                  <a:lnTo>
                    <a:pt x="899464" y="214795"/>
                  </a:lnTo>
                  <a:lnTo>
                    <a:pt x="905814" y="214795"/>
                  </a:lnTo>
                  <a:lnTo>
                    <a:pt x="905814" y="22114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494276" y="547116"/>
            <a:ext cx="893444" cy="2152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185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支付服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451605" y="907808"/>
            <a:ext cx="906144" cy="227965"/>
            <a:chOff x="3451605" y="907808"/>
            <a:chExt cx="906144" cy="227965"/>
          </a:xfrm>
        </p:grpSpPr>
        <p:sp>
          <p:nvSpPr>
            <p:cNvPr id="17" name="object 17"/>
            <p:cNvSpPr/>
            <p:nvPr/>
          </p:nvSpPr>
          <p:spPr>
            <a:xfrm>
              <a:off x="3457955" y="914400"/>
              <a:ext cx="893444" cy="215265"/>
            </a:xfrm>
            <a:custGeom>
              <a:avLst/>
              <a:gdLst/>
              <a:ahLst/>
              <a:cxnLst/>
              <a:rect l="l" t="t" r="r" b="b"/>
              <a:pathLst>
                <a:path w="893445" h="215265">
                  <a:moveTo>
                    <a:pt x="893063" y="214884"/>
                  </a:moveTo>
                  <a:lnTo>
                    <a:pt x="0" y="214884"/>
                  </a:lnTo>
                  <a:lnTo>
                    <a:pt x="0" y="0"/>
                  </a:lnTo>
                  <a:lnTo>
                    <a:pt x="893063" y="0"/>
                  </a:lnTo>
                  <a:lnTo>
                    <a:pt x="893063" y="21488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51605" y="907808"/>
              <a:ext cx="906144" cy="227965"/>
            </a:xfrm>
            <a:custGeom>
              <a:avLst/>
              <a:gdLst/>
              <a:ahLst/>
              <a:cxnLst/>
              <a:rect l="l" t="t" r="r" b="b"/>
              <a:pathLst>
                <a:path w="906145" h="227965">
                  <a:moveTo>
                    <a:pt x="905814" y="227495"/>
                  </a:moveTo>
                  <a:lnTo>
                    <a:pt x="0" y="227495"/>
                  </a:lnTo>
                  <a:lnTo>
                    <a:pt x="0" y="0"/>
                  </a:lnTo>
                  <a:lnTo>
                    <a:pt x="905814" y="0"/>
                  </a:lnTo>
                  <a:lnTo>
                    <a:pt x="90581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14795"/>
                  </a:lnTo>
                  <a:lnTo>
                    <a:pt x="6350" y="214795"/>
                  </a:lnTo>
                  <a:lnTo>
                    <a:pt x="12700" y="221145"/>
                  </a:lnTo>
                  <a:lnTo>
                    <a:pt x="905814" y="221145"/>
                  </a:lnTo>
                  <a:lnTo>
                    <a:pt x="905814" y="227495"/>
                  </a:lnTo>
                  <a:close/>
                </a:path>
                <a:path w="906145" h="22796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06145" h="227965">
                  <a:moveTo>
                    <a:pt x="89311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893114" y="6350"/>
                  </a:lnTo>
                  <a:lnTo>
                    <a:pt x="893114" y="12700"/>
                  </a:lnTo>
                  <a:close/>
                </a:path>
                <a:path w="906145" h="227965">
                  <a:moveTo>
                    <a:pt x="893114" y="221145"/>
                  </a:moveTo>
                  <a:lnTo>
                    <a:pt x="893114" y="6350"/>
                  </a:lnTo>
                  <a:lnTo>
                    <a:pt x="899464" y="12700"/>
                  </a:lnTo>
                  <a:lnTo>
                    <a:pt x="905814" y="12700"/>
                  </a:lnTo>
                  <a:lnTo>
                    <a:pt x="905814" y="214795"/>
                  </a:lnTo>
                  <a:lnTo>
                    <a:pt x="899464" y="214795"/>
                  </a:lnTo>
                  <a:lnTo>
                    <a:pt x="893114" y="221145"/>
                  </a:lnTo>
                  <a:close/>
                </a:path>
                <a:path w="906145" h="227965">
                  <a:moveTo>
                    <a:pt x="905814" y="12700"/>
                  </a:moveTo>
                  <a:lnTo>
                    <a:pt x="899464" y="12700"/>
                  </a:lnTo>
                  <a:lnTo>
                    <a:pt x="893114" y="6350"/>
                  </a:lnTo>
                  <a:lnTo>
                    <a:pt x="905814" y="6350"/>
                  </a:lnTo>
                  <a:lnTo>
                    <a:pt x="905814" y="12700"/>
                  </a:lnTo>
                  <a:close/>
                </a:path>
                <a:path w="906145" h="227965">
                  <a:moveTo>
                    <a:pt x="12700" y="221145"/>
                  </a:moveTo>
                  <a:lnTo>
                    <a:pt x="6350" y="214795"/>
                  </a:lnTo>
                  <a:lnTo>
                    <a:pt x="12700" y="214795"/>
                  </a:lnTo>
                  <a:lnTo>
                    <a:pt x="12700" y="221145"/>
                  </a:lnTo>
                  <a:close/>
                </a:path>
                <a:path w="906145" h="227965">
                  <a:moveTo>
                    <a:pt x="893114" y="221145"/>
                  </a:moveTo>
                  <a:lnTo>
                    <a:pt x="12700" y="221145"/>
                  </a:lnTo>
                  <a:lnTo>
                    <a:pt x="12700" y="214795"/>
                  </a:lnTo>
                  <a:lnTo>
                    <a:pt x="893114" y="214795"/>
                  </a:lnTo>
                  <a:lnTo>
                    <a:pt x="893114" y="221145"/>
                  </a:lnTo>
                  <a:close/>
                </a:path>
                <a:path w="906145" h="227965">
                  <a:moveTo>
                    <a:pt x="905814" y="221145"/>
                  </a:moveTo>
                  <a:lnTo>
                    <a:pt x="893114" y="221145"/>
                  </a:lnTo>
                  <a:lnTo>
                    <a:pt x="899464" y="214795"/>
                  </a:lnTo>
                  <a:lnTo>
                    <a:pt x="905814" y="214795"/>
                  </a:lnTo>
                  <a:lnTo>
                    <a:pt x="905814" y="22114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457955" y="914400"/>
            <a:ext cx="893444" cy="2152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80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优惠服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487468" y="907808"/>
            <a:ext cx="906144" cy="227965"/>
            <a:chOff x="4487468" y="907808"/>
            <a:chExt cx="906144" cy="227965"/>
          </a:xfrm>
        </p:grpSpPr>
        <p:sp>
          <p:nvSpPr>
            <p:cNvPr id="21" name="object 21"/>
            <p:cNvSpPr/>
            <p:nvPr/>
          </p:nvSpPr>
          <p:spPr>
            <a:xfrm>
              <a:off x="4494275" y="914400"/>
              <a:ext cx="893444" cy="215265"/>
            </a:xfrm>
            <a:custGeom>
              <a:avLst/>
              <a:gdLst/>
              <a:ahLst/>
              <a:cxnLst/>
              <a:rect l="l" t="t" r="r" b="b"/>
              <a:pathLst>
                <a:path w="893445" h="215265">
                  <a:moveTo>
                    <a:pt x="893063" y="214884"/>
                  </a:moveTo>
                  <a:lnTo>
                    <a:pt x="0" y="214884"/>
                  </a:lnTo>
                  <a:lnTo>
                    <a:pt x="0" y="0"/>
                  </a:lnTo>
                  <a:lnTo>
                    <a:pt x="893063" y="0"/>
                  </a:lnTo>
                  <a:lnTo>
                    <a:pt x="893063" y="21488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87468" y="907808"/>
              <a:ext cx="906144" cy="227965"/>
            </a:xfrm>
            <a:custGeom>
              <a:avLst/>
              <a:gdLst/>
              <a:ahLst/>
              <a:cxnLst/>
              <a:rect l="l" t="t" r="r" b="b"/>
              <a:pathLst>
                <a:path w="906145" h="227965">
                  <a:moveTo>
                    <a:pt x="905814" y="227495"/>
                  </a:moveTo>
                  <a:lnTo>
                    <a:pt x="0" y="227495"/>
                  </a:lnTo>
                  <a:lnTo>
                    <a:pt x="0" y="0"/>
                  </a:lnTo>
                  <a:lnTo>
                    <a:pt x="905814" y="0"/>
                  </a:lnTo>
                  <a:lnTo>
                    <a:pt x="90581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14795"/>
                  </a:lnTo>
                  <a:lnTo>
                    <a:pt x="6350" y="214795"/>
                  </a:lnTo>
                  <a:lnTo>
                    <a:pt x="12700" y="221145"/>
                  </a:lnTo>
                  <a:lnTo>
                    <a:pt x="905814" y="221145"/>
                  </a:lnTo>
                  <a:lnTo>
                    <a:pt x="905814" y="227495"/>
                  </a:lnTo>
                  <a:close/>
                </a:path>
                <a:path w="906145" h="22796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06145" h="227965">
                  <a:moveTo>
                    <a:pt x="89311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893114" y="6350"/>
                  </a:lnTo>
                  <a:lnTo>
                    <a:pt x="893114" y="12700"/>
                  </a:lnTo>
                  <a:close/>
                </a:path>
                <a:path w="906145" h="227965">
                  <a:moveTo>
                    <a:pt x="893114" y="221145"/>
                  </a:moveTo>
                  <a:lnTo>
                    <a:pt x="893114" y="6350"/>
                  </a:lnTo>
                  <a:lnTo>
                    <a:pt x="899464" y="12700"/>
                  </a:lnTo>
                  <a:lnTo>
                    <a:pt x="905814" y="12700"/>
                  </a:lnTo>
                  <a:lnTo>
                    <a:pt x="905814" y="214795"/>
                  </a:lnTo>
                  <a:lnTo>
                    <a:pt x="899464" y="214795"/>
                  </a:lnTo>
                  <a:lnTo>
                    <a:pt x="893114" y="221145"/>
                  </a:lnTo>
                  <a:close/>
                </a:path>
                <a:path w="906145" h="227965">
                  <a:moveTo>
                    <a:pt x="905814" y="12700"/>
                  </a:moveTo>
                  <a:lnTo>
                    <a:pt x="899464" y="12700"/>
                  </a:lnTo>
                  <a:lnTo>
                    <a:pt x="893114" y="6350"/>
                  </a:lnTo>
                  <a:lnTo>
                    <a:pt x="905814" y="6350"/>
                  </a:lnTo>
                  <a:lnTo>
                    <a:pt x="905814" y="12700"/>
                  </a:lnTo>
                  <a:close/>
                </a:path>
                <a:path w="906145" h="227965">
                  <a:moveTo>
                    <a:pt x="12700" y="221145"/>
                  </a:moveTo>
                  <a:lnTo>
                    <a:pt x="6350" y="214795"/>
                  </a:lnTo>
                  <a:lnTo>
                    <a:pt x="12700" y="214795"/>
                  </a:lnTo>
                  <a:lnTo>
                    <a:pt x="12700" y="221145"/>
                  </a:lnTo>
                  <a:close/>
                </a:path>
                <a:path w="906145" h="227965">
                  <a:moveTo>
                    <a:pt x="893114" y="221145"/>
                  </a:moveTo>
                  <a:lnTo>
                    <a:pt x="12700" y="221145"/>
                  </a:lnTo>
                  <a:lnTo>
                    <a:pt x="12700" y="214795"/>
                  </a:lnTo>
                  <a:lnTo>
                    <a:pt x="893114" y="214795"/>
                  </a:lnTo>
                  <a:lnTo>
                    <a:pt x="893114" y="221145"/>
                  </a:lnTo>
                  <a:close/>
                </a:path>
                <a:path w="906145" h="227965">
                  <a:moveTo>
                    <a:pt x="905814" y="221145"/>
                  </a:moveTo>
                  <a:lnTo>
                    <a:pt x="893114" y="221145"/>
                  </a:lnTo>
                  <a:lnTo>
                    <a:pt x="899464" y="214795"/>
                  </a:lnTo>
                  <a:lnTo>
                    <a:pt x="905814" y="214795"/>
                  </a:lnTo>
                  <a:lnTo>
                    <a:pt x="905814" y="22114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494276" y="914400"/>
            <a:ext cx="893444" cy="2152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180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用户服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451605" y="540727"/>
            <a:ext cx="906144" cy="227965"/>
            <a:chOff x="3451605" y="540727"/>
            <a:chExt cx="906144" cy="227965"/>
          </a:xfrm>
        </p:grpSpPr>
        <p:sp>
          <p:nvSpPr>
            <p:cNvPr id="25" name="object 25"/>
            <p:cNvSpPr/>
            <p:nvPr/>
          </p:nvSpPr>
          <p:spPr>
            <a:xfrm>
              <a:off x="3457955" y="547115"/>
              <a:ext cx="893444" cy="215265"/>
            </a:xfrm>
            <a:custGeom>
              <a:avLst/>
              <a:gdLst/>
              <a:ahLst/>
              <a:cxnLst/>
              <a:rect l="l" t="t" r="r" b="b"/>
              <a:pathLst>
                <a:path w="893445" h="215265">
                  <a:moveTo>
                    <a:pt x="893063" y="214884"/>
                  </a:moveTo>
                  <a:lnTo>
                    <a:pt x="0" y="214884"/>
                  </a:lnTo>
                  <a:lnTo>
                    <a:pt x="0" y="0"/>
                  </a:lnTo>
                  <a:lnTo>
                    <a:pt x="893063" y="0"/>
                  </a:lnTo>
                  <a:lnTo>
                    <a:pt x="893063" y="21488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51605" y="540727"/>
              <a:ext cx="906144" cy="227965"/>
            </a:xfrm>
            <a:custGeom>
              <a:avLst/>
              <a:gdLst/>
              <a:ahLst/>
              <a:cxnLst/>
              <a:rect l="l" t="t" r="r" b="b"/>
              <a:pathLst>
                <a:path w="906145" h="227965">
                  <a:moveTo>
                    <a:pt x="905814" y="227495"/>
                  </a:moveTo>
                  <a:lnTo>
                    <a:pt x="0" y="227495"/>
                  </a:lnTo>
                  <a:lnTo>
                    <a:pt x="0" y="0"/>
                  </a:lnTo>
                  <a:lnTo>
                    <a:pt x="905814" y="0"/>
                  </a:lnTo>
                  <a:lnTo>
                    <a:pt x="90581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14795"/>
                  </a:lnTo>
                  <a:lnTo>
                    <a:pt x="6350" y="214795"/>
                  </a:lnTo>
                  <a:lnTo>
                    <a:pt x="12700" y="221145"/>
                  </a:lnTo>
                  <a:lnTo>
                    <a:pt x="905814" y="221145"/>
                  </a:lnTo>
                  <a:lnTo>
                    <a:pt x="905814" y="227495"/>
                  </a:lnTo>
                  <a:close/>
                </a:path>
                <a:path w="906145" h="22796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06145" h="227965">
                  <a:moveTo>
                    <a:pt x="89311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893114" y="6350"/>
                  </a:lnTo>
                  <a:lnTo>
                    <a:pt x="893114" y="12700"/>
                  </a:lnTo>
                  <a:close/>
                </a:path>
                <a:path w="906145" h="227965">
                  <a:moveTo>
                    <a:pt x="893114" y="221145"/>
                  </a:moveTo>
                  <a:lnTo>
                    <a:pt x="893114" y="6350"/>
                  </a:lnTo>
                  <a:lnTo>
                    <a:pt x="899464" y="12700"/>
                  </a:lnTo>
                  <a:lnTo>
                    <a:pt x="905814" y="12700"/>
                  </a:lnTo>
                  <a:lnTo>
                    <a:pt x="905814" y="214795"/>
                  </a:lnTo>
                  <a:lnTo>
                    <a:pt x="899464" y="214795"/>
                  </a:lnTo>
                  <a:lnTo>
                    <a:pt x="893114" y="221145"/>
                  </a:lnTo>
                  <a:close/>
                </a:path>
                <a:path w="906145" h="227965">
                  <a:moveTo>
                    <a:pt x="905814" y="12700"/>
                  </a:moveTo>
                  <a:lnTo>
                    <a:pt x="899464" y="12700"/>
                  </a:lnTo>
                  <a:lnTo>
                    <a:pt x="893114" y="6350"/>
                  </a:lnTo>
                  <a:lnTo>
                    <a:pt x="905814" y="6350"/>
                  </a:lnTo>
                  <a:lnTo>
                    <a:pt x="905814" y="12700"/>
                  </a:lnTo>
                  <a:close/>
                </a:path>
                <a:path w="906145" h="227965">
                  <a:moveTo>
                    <a:pt x="12700" y="221145"/>
                  </a:moveTo>
                  <a:lnTo>
                    <a:pt x="6350" y="214795"/>
                  </a:lnTo>
                  <a:lnTo>
                    <a:pt x="12700" y="214795"/>
                  </a:lnTo>
                  <a:lnTo>
                    <a:pt x="12700" y="221145"/>
                  </a:lnTo>
                  <a:close/>
                </a:path>
                <a:path w="906145" h="227965">
                  <a:moveTo>
                    <a:pt x="893114" y="221145"/>
                  </a:moveTo>
                  <a:lnTo>
                    <a:pt x="12700" y="221145"/>
                  </a:lnTo>
                  <a:lnTo>
                    <a:pt x="12700" y="214795"/>
                  </a:lnTo>
                  <a:lnTo>
                    <a:pt x="893114" y="214795"/>
                  </a:lnTo>
                  <a:lnTo>
                    <a:pt x="893114" y="221145"/>
                  </a:lnTo>
                  <a:close/>
                </a:path>
                <a:path w="906145" h="227965">
                  <a:moveTo>
                    <a:pt x="905814" y="221145"/>
                  </a:moveTo>
                  <a:lnTo>
                    <a:pt x="893114" y="221145"/>
                  </a:lnTo>
                  <a:lnTo>
                    <a:pt x="899464" y="214795"/>
                  </a:lnTo>
                  <a:lnTo>
                    <a:pt x="905814" y="214795"/>
                  </a:lnTo>
                  <a:lnTo>
                    <a:pt x="905814" y="22114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457955" y="547116"/>
            <a:ext cx="893444" cy="2152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85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商品服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487468" y="1274876"/>
            <a:ext cx="906144" cy="227965"/>
            <a:chOff x="4487468" y="1274876"/>
            <a:chExt cx="906144" cy="227965"/>
          </a:xfrm>
        </p:grpSpPr>
        <p:sp>
          <p:nvSpPr>
            <p:cNvPr id="29" name="object 29"/>
            <p:cNvSpPr/>
            <p:nvPr/>
          </p:nvSpPr>
          <p:spPr>
            <a:xfrm>
              <a:off x="4494275" y="1281684"/>
              <a:ext cx="893444" cy="215265"/>
            </a:xfrm>
            <a:custGeom>
              <a:avLst/>
              <a:gdLst/>
              <a:ahLst/>
              <a:cxnLst/>
              <a:rect l="l" t="t" r="r" b="b"/>
              <a:pathLst>
                <a:path w="893445" h="215265">
                  <a:moveTo>
                    <a:pt x="893063" y="214883"/>
                  </a:moveTo>
                  <a:lnTo>
                    <a:pt x="0" y="214883"/>
                  </a:lnTo>
                  <a:lnTo>
                    <a:pt x="0" y="0"/>
                  </a:lnTo>
                  <a:lnTo>
                    <a:pt x="893063" y="0"/>
                  </a:lnTo>
                  <a:lnTo>
                    <a:pt x="893063" y="21488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7468" y="1274876"/>
              <a:ext cx="906144" cy="227965"/>
            </a:xfrm>
            <a:custGeom>
              <a:avLst/>
              <a:gdLst/>
              <a:ahLst/>
              <a:cxnLst/>
              <a:rect l="l" t="t" r="r" b="b"/>
              <a:pathLst>
                <a:path w="906145" h="227965">
                  <a:moveTo>
                    <a:pt x="905814" y="227495"/>
                  </a:moveTo>
                  <a:lnTo>
                    <a:pt x="0" y="227495"/>
                  </a:lnTo>
                  <a:lnTo>
                    <a:pt x="0" y="0"/>
                  </a:lnTo>
                  <a:lnTo>
                    <a:pt x="905814" y="0"/>
                  </a:lnTo>
                  <a:lnTo>
                    <a:pt x="905814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214795"/>
                  </a:lnTo>
                  <a:lnTo>
                    <a:pt x="6350" y="214795"/>
                  </a:lnTo>
                  <a:lnTo>
                    <a:pt x="12700" y="221145"/>
                  </a:lnTo>
                  <a:lnTo>
                    <a:pt x="905814" y="221145"/>
                  </a:lnTo>
                  <a:lnTo>
                    <a:pt x="905814" y="227495"/>
                  </a:lnTo>
                  <a:close/>
                </a:path>
                <a:path w="906145" h="22796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906145" h="227965">
                  <a:moveTo>
                    <a:pt x="893114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893114" y="6349"/>
                  </a:lnTo>
                  <a:lnTo>
                    <a:pt x="893114" y="12699"/>
                  </a:lnTo>
                  <a:close/>
                </a:path>
                <a:path w="906145" h="227965">
                  <a:moveTo>
                    <a:pt x="893114" y="221145"/>
                  </a:moveTo>
                  <a:lnTo>
                    <a:pt x="893114" y="6349"/>
                  </a:lnTo>
                  <a:lnTo>
                    <a:pt x="899464" y="12699"/>
                  </a:lnTo>
                  <a:lnTo>
                    <a:pt x="905814" y="12699"/>
                  </a:lnTo>
                  <a:lnTo>
                    <a:pt x="905814" y="214795"/>
                  </a:lnTo>
                  <a:lnTo>
                    <a:pt x="899464" y="214795"/>
                  </a:lnTo>
                  <a:lnTo>
                    <a:pt x="893114" y="221145"/>
                  </a:lnTo>
                  <a:close/>
                </a:path>
                <a:path w="906145" h="227965">
                  <a:moveTo>
                    <a:pt x="905814" y="12699"/>
                  </a:moveTo>
                  <a:lnTo>
                    <a:pt x="899464" y="12699"/>
                  </a:lnTo>
                  <a:lnTo>
                    <a:pt x="893114" y="6349"/>
                  </a:lnTo>
                  <a:lnTo>
                    <a:pt x="905814" y="6349"/>
                  </a:lnTo>
                  <a:lnTo>
                    <a:pt x="905814" y="12699"/>
                  </a:lnTo>
                  <a:close/>
                </a:path>
                <a:path w="906145" h="227965">
                  <a:moveTo>
                    <a:pt x="12700" y="221145"/>
                  </a:moveTo>
                  <a:lnTo>
                    <a:pt x="6350" y="214795"/>
                  </a:lnTo>
                  <a:lnTo>
                    <a:pt x="12700" y="214795"/>
                  </a:lnTo>
                  <a:lnTo>
                    <a:pt x="12700" y="221145"/>
                  </a:lnTo>
                  <a:close/>
                </a:path>
                <a:path w="906145" h="227965">
                  <a:moveTo>
                    <a:pt x="893114" y="221145"/>
                  </a:moveTo>
                  <a:lnTo>
                    <a:pt x="12700" y="221145"/>
                  </a:lnTo>
                  <a:lnTo>
                    <a:pt x="12700" y="214795"/>
                  </a:lnTo>
                  <a:lnTo>
                    <a:pt x="893114" y="214795"/>
                  </a:lnTo>
                  <a:lnTo>
                    <a:pt x="893114" y="221145"/>
                  </a:lnTo>
                  <a:close/>
                </a:path>
                <a:path w="906145" h="227965">
                  <a:moveTo>
                    <a:pt x="905814" y="221145"/>
                  </a:moveTo>
                  <a:lnTo>
                    <a:pt x="893114" y="221145"/>
                  </a:lnTo>
                  <a:lnTo>
                    <a:pt x="899464" y="214795"/>
                  </a:lnTo>
                  <a:lnTo>
                    <a:pt x="905814" y="214795"/>
                  </a:lnTo>
                  <a:lnTo>
                    <a:pt x="905814" y="22114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94276" y="1281683"/>
            <a:ext cx="893444" cy="2152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180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秒杀服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487468" y="1964855"/>
            <a:ext cx="906144" cy="227965"/>
            <a:chOff x="4487468" y="1964855"/>
            <a:chExt cx="906144" cy="227965"/>
          </a:xfrm>
        </p:grpSpPr>
        <p:sp>
          <p:nvSpPr>
            <p:cNvPr id="33" name="object 33"/>
            <p:cNvSpPr/>
            <p:nvPr/>
          </p:nvSpPr>
          <p:spPr>
            <a:xfrm>
              <a:off x="4494275" y="1970531"/>
              <a:ext cx="893444" cy="215265"/>
            </a:xfrm>
            <a:custGeom>
              <a:avLst/>
              <a:gdLst/>
              <a:ahLst/>
              <a:cxnLst/>
              <a:rect l="l" t="t" r="r" b="b"/>
              <a:pathLst>
                <a:path w="893445" h="215264">
                  <a:moveTo>
                    <a:pt x="893063" y="214883"/>
                  </a:moveTo>
                  <a:lnTo>
                    <a:pt x="0" y="214883"/>
                  </a:lnTo>
                  <a:lnTo>
                    <a:pt x="0" y="0"/>
                  </a:lnTo>
                  <a:lnTo>
                    <a:pt x="893063" y="0"/>
                  </a:lnTo>
                  <a:lnTo>
                    <a:pt x="893063" y="21488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87468" y="1964855"/>
              <a:ext cx="906144" cy="227965"/>
            </a:xfrm>
            <a:custGeom>
              <a:avLst/>
              <a:gdLst/>
              <a:ahLst/>
              <a:cxnLst/>
              <a:rect l="l" t="t" r="r" b="b"/>
              <a:pathLst>
                <a:path w="906145" h="227964">
                  <a:moveTo>
                    <a:pt x="905814" y="227495"/>
                  </a:moveTo>
                  <a:lnTo>
                    <a:pt x="0" y="227495"/>
                  </a:lnTo>
                  <a:lnTo>
                    <a:pt x="0" y="0"/>
                  </a:lnTo>
                  <a:lnTo>
                    <a:pt x="905814" y="0"/>
                  </a:lnTo>
                  <a:lnTo>
                    <a:pt x="90581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14795"/>
                  </a:lnTo>
                  <a:lnTo>
                    <a:pt x="6350" y="214795"/>
                  </a:lnTo>
                  <a:lnTo>
                    <a:pt x="12700" y="221145"/>
                  </a:lnTo>
                  <a:lnTo>
                    <a:pt x="905814" y="221145"/>
                  </a:lnTo>
                  <a:lnTo>
                    <a:pt x="905814" y="227495"/>
                  </a:lnTo>
                  <a:close/>
                </a:path>
                <a:path w="906145" h="22796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06145" h="227964">
                  <a:moveTo>
                    <a:pt x="89311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893114" y="6350"/>
                  </a:lnTo>
                  <a:lnTo>
                    <a:pt x="893114" y="12700"/>
                  </a:lnTo>
                  <a:close/>
                </a:path>
                <a:path w="906145" h="227964">
                  <a:moveTo>
                    <a:pt x="893114" y="221145"/>
                  </a:moveTo>
                  <a:lnTo>
                    <a:pt x="893114" y="6350"/>
                  </a:lnTo>
                  <a:lnTo>
                    <a:pt x="899464" y="12700"/>
                  </a:lnTo>
                  <a:lnTo>
                    <a:pt x="905814" y="12700"/>
                  </a:lnTo>
                  <a:lnTo>
                    <a:pt x="905814" y="214795"/>
                  </a:lnTo>
                  <a:lnTo>
                    <a:pt x="899464" y="214795"/>
                  </a:lnTo>
                  <a:lnTo>
                    <a:pt x="893114" y="221145"/>
                  </a:lnTo>
                  <a:close/>
                </a:path>
                <a:path w="906145" h="227964">
                  <a:moveTo>
                    <a:pt x="905814" y="12700"/>
                  </a:moveTo>
                  <a:lnTo>
                    <a:pt x="899464" y="12700"/>
                  </a:lnTo>
                  <a:lnTo>
                    <a:pt x="893114" y="6350"/>
                  </a:lnTo>
                  <a:lnTo>
                    <a:pt x="905814" y="6350"/>
                  </a:lnTo>
                  <a:lnTo>
                    <a:pt x="905814" y="12700"/>
                  </a:lnTo>
                  <a:close/>
                </a:path>
                <a:path w="906145" h="227964">
                  <a:moveTo>
                    <a:pt x="12700" y="221145"/>
                  </a:moveTo>
                  <a:lnTo>
                    <a:pt x="6350" y="214795"/>
                  </a:lnTo>
                  <a:lnTo>
                    <a:pt x="12700" y="214795"/>
                  </a:lnTo>
                  <a:lnTo>
                    <a:pt x="12700" y="221145"/>
                  </a:lnTo>
                  <a:close/>
                </a:path>
                <a:path w="906145" h="227964">
                  <a:moveTo>
                    <a:pt x="893114" y="221145"/>
                  </a:moveTo>
                  <a:lnTo>
                    <a:pt x="12700" y="221145"/>
                  </a:lnTo>
                  <a:lnTo>
                    <a:pt x="12700" y="214795"/>
                  </a:lnTo>
                  <a:lnTo>
                    <a:pt x="893114" y="214795"/>
                  </a:lnTo>
                  <a:lnTo>
                    <a:pt x="893114" y="221145"/>
                  </a:lnTo>
                  <a:close/>
                </a:path>
                <a:path w="906145" h="227964">
                  <a:moveTo>
                    <a:pt x="905814" y="221145"/>
                  </a:moveTo>
                  <a:lnTo>
                    <a:pt x="893114" y="221145"/>
                  </a:lnTo>
                  <a:lnTo>
                    <a:pt x="899464" y="214795"/>
                  </a:lnTo>
                  <a:lnTo>
                    <a:pt x="905814" y="214795"/>
                  </a:lnTo>
                  <a:lnTo>
                    <a:pt x="905814" y="22114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494276" y="1970532"/>
            <a:ext cx="893444" cy="21526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90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购物车服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487468" y="1641957"/>
            <a:ext cx="906144" cy="227965"/>
            <a:chOff x="4487468" y="1641957"/>
            <a:chExt cx="906144" cy="227965"/>
          </a:xfrm>
        </p:grpSpPr>
        <p:sp>
          <p:nvSpPr>
            <p:cNvPr id="37" name="object 37"/>
            <p:cNvSpPr/>
            <p:nvPr/>
          </p:nvSpPr>
          <p:spPr>
            <a:xfrm>
              <a:off x="4494275" y="1648967"/>
              <a:ext cx="893444" cy="215265"/>
            </a:xfrm>
            <a:custGeom>
              <a:avLst/>
              <a:gdLst/>
              <a:ahLst/>
              <a:cxnLst/>
              <a:rect l="l" t="t" r="r" b="b"/>
              <a:pathLst>
                <a:path w="893445" h="215264">
                  <a:moveTo>
                    <a:pt x="893063" y="214883"/>
                  </a:moveTo>
                  <a:lnTo>
                    <a:pt x="0" y="214883"/>
                  </a:lnTo>
                  <a:lnTo>
                    <a:pt x="0" y="0"/>
                  </a:lnTo>
                  <a:lnTo>
                    <a:pt x="893063" y="0"/>
                  </a:lnTo>
                  <a:lnTo>
                    <a:pt x="893063" y="21488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87468" y="1641957"/>
              <a:ext cx="906144" cy="227965"/>
            </a:xfrm>
            <a:custGeom>
              <a:avLst/>
              <a:gdLst/>
              <a:ahLst/>
              <a:cxnLst/>
              <a:rect l="l" t="t" r="r" b="b"/>
              <a:pathLst>
                <a:path w="906145" h="227964">
                  <a:moveTo>
                    <a:pt x="905814" y="227495"/>
                  </a:moveTo>
                  <a:lnTo>
                    <a:pt x="0" y="227495"/>
                  </a:lnTo>
                  <a:lnTo>
                    <a:pt x="0" y="0"/>
                  </a:lnTo>
                  <a:lnTo>
                    <a:pt x="905814" y="0"/>
                  </a:lnTo>
                  <a:lnTo>
                    <a:pt x="90581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14795"/>
                  </a:lnTo>
                  <a:lnTo>
                    <a:pt x="6350" y="214795"/>
                  </a:lnTo>
                  <a:lnTo>
                    <a:pt x="12700" y="221145"/>
                  </a:lnTo>
                  <a:lnTo>
                    <a:pt x="905814" y="221145"/>
                  </a:lnTo>
                  <a:lnTo>
                    <a:pt x="905814" y="227495"/>
                  </a:lnTo>
                  <a:close/>
                </a:path>
                <a:path w="906145" h="22796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06145" h="227964">
                  <a:moveTo>
                    <a:pt x="89311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893114" y="6350"/>
                  </a:lnTo>
                  <a:lnTo>
                    <a:pt x="893114" y="12700"/>
                  </a:lnTo>
                  <a:close/>
                </a:path>
                <a:path w="906145" h="227964">
                  <a:moveTo>
                    <a:pt x="893114" y="221145"/>
                  </a:moveTo>
                  <a:lnTo>
                    <a:pt x="893114" y="6350"/>
                  </a:lnTo>
                  <a:lnTo>
                    <a:pt x="899464" y="12700"/>
                  </a:lnTo>
                  <a:lnTo>
                    <a:pt x="905814" y="12700"/>
                  </a:lnTo>
                  <a:lnTo>
                    <a:pt x="905814" y="214795"/>
                  </a:lnTo>
                  <a:lnTo>
                    <a:pt x="899464" y="214795"/>
                  </a:lnTo>
                  <a:lnTo>
                    <a:pt x="893114" y="221145"/>
                  </a:lnTo>
                  <a:close/>
                </a:path>
                <a:path w="906145" h="227964">
                  <a:moveTo>
                    <a:pt x="905814" y="12700"/>
                  </a:moveTo>
                  <a:lnTo>
                    <a:pt x="899464" y="12700"/>
                  </a:lnTo>
                  <a:lnTo>
                    <a:pt x="893114" y="6350"/>
                  </a:lnTo>
                  <a:lnTo>
                    <a:pt x="905814" y="6350"/>
                  </a:lnTo>
                  <a:lnTo>
                    <a:pt x="905814" y="12700"/>
                  </a:lnTo>
                  <a:close/>
                </a:path>
                <a:path w="906145" h="227964">
                  <a:moveTo>
                    <a:pt x="12700" y="221145"/>
                  </a:moveTo>
                  <a:lnTo>
                    <a:pt x="6350" y="214795"/>
                  </a:lnTo>
                  <a:lnTo>
                    <a:pt x="12700" y="214795"/>
                  </a:lnTo>
                  <a:lnTo>
                    <a:pt x="12700" y="221145"/>
                  </a:lnTo>
                  <a:close/>
                </a:path>
                <a:path w="906145" h="227964">
                  <a:moveTo>
                    <a:pt x="893114" y="221145"/>
                  </a:moveTo>
                  <a:lnTo>
                    <a:pt x="12700" y="221145"/>
                  </a:lnTo>
                  <a:lnTo>
                    <a:pt x="12700" y="214795"/>
                  </a:lnTo>
                  <a:lnTo>
                    <a:pt x="893114" y="214795"/>
                  </a:lnTo>
                  <a:lnTo>
                    <a:pt x="893114" y="221145"/>
                  </a:lnTo>
                  <a:close/>
                </a:path>
                <a:path w="906145" h="227964">
                  <a:moveTo>
                    <a:pt x="905814" y="221145"/>
                  </a:moveTo>
                  <a:lnTo>
                    <a:pt x="893114" y="221145"/>
                  </a:lnTo>
                  <a:lnTo>
                    <a:pt x="899464" y="214795"/>
                  </a:lnTo>
                  <a:lnTo>
                    <a:pt x="905814" y="214795"/>
                  </a:lnTo>
                  <a:lnTo>
                    <a:pt x="905814" y="22114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494276" y="1648967"/>
            <a:ext cx="893444" cy="2152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180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检索服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255568" y="1964855"/>
            <a:ext cx="1102360" cy="215265"/>
            <a:chOff x="3255568" y="1964855"/>
            <a:chExt cx="1102360" cy="215265"/>
          </a:xfrm>
        </p:grpSpPr>
        <p:sp>
          <p:nvSpPr>
            <p:cNvPr id="41" name="object 41"/>
            <p:cNvSpPr/>
            <p:nvPr/>
          </p:nvSpPr>
          <p:spPr>
            <a:xfrm>
              <a:off x="3261359" y="1970531"/>
              <a:ext cx="1089660" cy="203200"/>
            </a:xfrm>
            <a:custGeom>
              <a:avLst/>
              <a:gdLst/>
              <a:ahLst/>
              <a:cxnLst/>
              <a:rect l="l" t="t" r="r" b="b"/>
              <a:pathLst>
                <a:path w="1089660" h="203200">
                  <a:moveTo>
                    <a:pt x="1089660" y="202692"/>
                  </a:moveTo>
                  <a:lnTo>
                    <a:pt x="0" y="202692"/>
                  </a:lnTo>
                  <a:lnTo>
                    <a:pt x="0" y="0"/>
                  </a:lnTo>
                  <a:lnTo>
                    <a:pt x="1089660" y="0"/>
                  </a:lnTo>
                  <a:lnTo>
                    <a:pt x="1089660" y="20269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55568" y="1964855"/>
              <a:ext cx="1102360" cy="215265"/>
            </a:xfrm>
            <a:custGeom>
              <a:avLst/>
              <a:gdLst/>
              <a:ahLst/>
              <a:cxnLst/>
              <a:rect l="l" t="t" r="r" b="b"/>
              <a:pathLst>
                <a:path w="1102360" h="215264">
                  <a:moveTo>
                    <a:pt x="1101852" y="214807"/>
                  </a:moveTo>
                  <a:lnTo>
                    <a:pt x="0" y="214807"/>
                  </a:lnTo>
                  <a:lnTo>
                    <a:pt x="0" y="0"/>
                  </a:lnTo>
                  <a:lnTo>
                    <a:pt x="1101852" y="0"/>
                  </a:lnTo>
                  <a:lnTo>
                    <a:pt x="110185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02107"/>
                  </a:lnTo>
                  <a:lnTo>
                    <a:pt x="6350" y="202107"/>
                  </a:lnTo>
                  <a:lnTo>
                    <a:pt x="12700" y="208457"/>
                  </a:lnTo>
                  <a:lnTo>
                    <a:pt x="1101852" y="208457"/>
                  </a:lnTo>
                  <a:lnTo>
                    <a:pt x="1101852" y="214807"/>
                  </a:lnTo>
                  <a:close/>
                </a:path>
                <a:path w="1102360" h="21526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102360" h="215264">
                  <a:moveTo>
                    <a:pt x="108915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089152" y="6350"/>
                  </a:lnTo>
                  <a:lnTo>
                    <a:pt x="1089152" y="12700"/>
                  </a:lnTo>
                  <a:close/>
                </a:path>
                <a:path w="1102360" h="215264">
                  <a:moveTo>
                    <a:pt x="1089152" y="208457"/>
                  </a:moveTo>
                  <a:lnTo>
                    <a:pt x="1089152" y="6350"/>
                  </a:lnTo>
                  <a:lnTo>
                    <a:pt x="1095502" y="12700"/>
                  </a:lnTo>
                  <a:lnTo>
                    <a:pt x="1101852" y="12700"/>
                  </a:lnTo>
                  <a:lnTo>
                    <a:pt x="1101852" y="202107"/>
                  </a:lnTo>
                  <a:lnTo>
                    <a:pt x="1095502" y="202107"/>
                  </a:lnTo>
                  <a:lnTo>
                    <a:pt x="1089152" y="208457"/>
                  </a:lnTo>
                  <a:close/>
                </a:path>
                <a:path w="1102360" h="215264">
                  <a:moveTo>
                    <a:pt x="1101852" y="12700"/>
                  </a:moveTo>
                  <a:lnTo>
                    <a:pt x="1095502" y="12700"/>
                  </a:lnTo>
                  <a:lnTo>
                    <a:pt x="1089152" y="6350"/>
                  </a:lnTo>
                  <a:lnTo>
                    <a:pt x="1101852" y="6350"/>
                  </a:lnTo>
                  <a:lnTo>
                    <a:pt x="1101852" y="12700"/>
                  </a:lnTo>
                  <a:close/>
                </a:path>
                <a:path w="1102360" h="215264">
                  <a:moveTo>
                    <a:pt x="12700" y="208457"/>
                  </a:moveTo>
                  <a:lnTo>
                    <a:pt x="6350" y="202107"/>
                  </a:lnTo>
                  <a:lnTo>
                    <a:pt x="12700" y="202107"/>
                  </a:lnTo>
                  <a:lnTo>
                    <a:pt x="12700" y="208457"/>
                  </a:lnTo>
                  <a:close/>
                </a:path>
                <a:path w="1102360" h="215264">
                  <a:moveTo>
                    <a:pt x="1089152" y="208457"/>
                  </a:moveTo>
                  <a:lnTo>
                    <a:pt x="12700" y="208457"/>
                  </a:lnTo>
                  <a:lnTo>
                    <a:pt x="12700" y="202107"/>
                  </a:lnTo>
                  <a:lnTo>
                    <a:pt x="1089152" y="202107"/>
                  </a:lnTo>
                  <a:lnTo>
                    <a:pt x="1089152" y="208457"/>
                  </a:lnTo>
                  <a:close/>
                </a:path>
                <a:path w="1102360" h="215264">
                  <a:moveTo>
                    <a:pt x="1101852" y="208457"/>
                  </a:moveTo>
                  <a:lnTo>
                    <a:pt x="1089152" y="208457"/>
                  </a:lnTo>
                  <a:lnTo>
                    <a:pt x="1095502" y="202107"/>
                  </a:lnTo>
                  <a:lnTo>
                    <a:pt x="1101852" y="202107"/>
                  </a:lnTo>
                  <a:lnTo>
                    <a:pt x="1101852" y="208457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261359" y="1970532"/>
            <a:ext cx="1089660" cy="2032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40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中央认证服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451605" y="2264257"/>
            <a:ext cx="906144" cy="227965"/>
          </a:xfrm>
          <a:custGeom>
            <a:avLst/>
            <a:gdLst/>
            <a:ahLst/>
            <a:cxnLst/>
            <a:rect l="l" t="t" r="r" b="b"/>
            <a:pathLst>
              <a:path w="906145" h="227964">
                <a:moveTo>
                  <a:pt x="905814" y="0"/>
                </a:moveTo>
                <a:lnTo>
                  <a:pt x="0" y="0"/>
                </a:lnTo>
                <a:lnTo>
                  <a:pt x="0" y="227495"/>
                </a:lnTo>
                <a:lnTo>
                  <a:pt x="905814" y="227495"/>
                </a:lnTo>
                <a:lnTo>
                  <a:pt x="905814" y="221145"/>
                </a:lnTo>
                <a:lnTo>
                  <a:pt x="905814" y="214795"/>
                </a:lnTo>
                <a:lnTo>
                  <a:pt x="905814" y="12700"/>
                </a:lnTo>
                <a:lnTo>
                  <a:pt x="905814" y="6350"/>
                </a:lnTo>
                <a:lnTo>
                  <a:pt x="9058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457955" y="2270760"/>
            <a:ext cx="893444" cy="2152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80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后台管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理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924390" y="907808"/>
            <a:ext cx="227329" cy="1329055"/>
            <a:chOff x="2924390" y="907808"/>
            <a:chExt cx="227329" cy="1329055"/>
          </a:xfrm>
        </p:grpSpPr>
        <p:sp>
          <p:nvSpPr>
            <p:cNvPr id="47" name="object 47"/>
            <p:cNvSpPr/>
            <p:nvPr/>
          </p:nvSpPr>
          <p:spPr>
            <a:xfrm>
              <a:off x="2930651" y="914400"/>
              <a:ext cx="215265" cy="1315720"/>
            </a:xfrm>
            <a:custGeom>
              <a:avLst/>
              <a:gdLst/>
              <a:ahLst/>
              <a:cxnLst/>
              <a:rect l="l" t="t" r="r" b="b"/>
              <a:pathLst>
                <a:path w="215264" h="1315720">
                  <a:moveTo>
                    <a:pt x="214884" y="1315212"/>
                  </a:moveTo>
                  <a:lnTo>
                    <a:pt x="0" y="1315212"/>
                  </a:lnTo>
                  <a:lnTo>
                    <a:pt x="0" y="0"/>
                  </a:lnTo>
                  <a:lnTo>
                    <a:pt x="214884" y="0"/>
                  </a:lnTo>
                  <a:lnTo>
                    <a:pt x="214884" y="131521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24390" y="907808"/>
              <a:ext cx="227329" cy="1329055"/>
            </a:xfrm>
            <a:custGeom>
              <a:avLst/>
              <a:gdLst/>
              <a:ahLst/>
              <a:cxnLst/>
              <a:rect l="l" t="t" r="r" b="b"/>
              <a:pathLst>
                <a:path w="227330" h="1329055">
                  <a:moveTo>
                    <a:pt x="227304" y="1328724"/>
                  </a:moveTo>
                  <a:lnTo>
                    <a:pt x="0" y="1328724"/>
                  </a:lnTo>
                  <a:lnTo>
                    <a:pt x="0" y="0"/>
                  </a:lnTo>
                  <a:lnTo>
                    <a:pt x="227304" y="0"/>
                  </a:lnTo>
                  <a:lnTo>
                    <a:pt x="22730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1316024"/>
                  </a:lnTo>
                  <a:lnTo>
                    <a:pt x="6350" y="1316024"/>
                  </a:lnTo>
                  <a:lnTo>
                    <a:pt x="12700" y="1322374"/>
                  </a:lnTo>
                  <a:lnTo>
                    <a:pt x="227304" y="1322374"/>
                  </a:lnTo>
                  <a:lnTo>
                    <a:pt x="227304" y="1328724"/>
                  </a:lnTo>
                  <a:close/>
                </a:path>
                <a:path w="227330" h="132905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27330" h="1329055">
                  <a:moveTo>
                    <a:pt x="21460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4604" y="6350"/>
                  </a:lnTo>
                  <a:lnTo>
                    <a:pt x="214604" y="12700"/>
                  </a:lnTo>
                  <a:close/>
                </a:path>
                <a:path w="227330" h="1329055">
                  <a:moveTo>
                    <a:pt x="214604" y="1322374"/>
                  </a:moveTo>
                  <a:lnTo>
                    <a:pt x="214604" y="6350"/>
                  </a:lnTo>
                  <a:lnTo>
                    <a:pt x="220954" y="12700"/>
                  </a:lnTo>
                  <a:lnTo>
                    <a:pt x="227304" y="12700"/>
                  </a:lnTo>
                  <a:lnTo>
                    <a:pt x="227304" y="1316024"/>
                  </a:lnTo>
                  <a:lnTo>
                    <a:pt x="220954" y="1316024"/>
                  </a:lnTo>
                  <a:lnTo>
                    <a:pt x="214604" y="1322374"/>
                  </a:lnTo>
                  <a:close/>
                </a:path>
                <a:path w="227330" h="1329055">
                  <a:moveTo>
                    <a:pt x="227304" y="12700"/>
                  </a:moveTo>
                  <a:lnTo>
                    <a:pt x="220954" y="12700"/>
                  </a:lnTo>
                  <a:lnTo>
                    <a:pt x="214604" y="6350"/>
                  </a:lnTo>
                  <a:lnTo>
                    <a:pt x="227304" y="6350"/>
                  </a:lnTo>
                  <a:lnTo>
                    <a:pt x="227304" y="12700"/>
                  </a:lnTo>
                  <a:close/>
                </a:path>
                <a:path w="227330" h="1329055">
                  <a:moveTo>
                    <a:pt x="12700" y="1322374"/>
                  </a:moveTo>
                  <a:lnTo>
                    <a:pt x="6350" y="1316024"/>
                  </a:lnTo>
                  <a:lnTo>
                    <a:pt x="12700" y="1316024"/>
                  </a:lnTo>
                  <a:lnTo>
                    <a:pt x="12700" y="1322374"/>
                  </a:lnTo>
                  <a:close/>
                </a:path>
                <a:path w="227330" h="1329055">
                  <a:moveTo>
                    <a:pt x="214604" y="1322374"/>
                  </a:moveTo>
                  <a:lnTo>
                    <a:pt x="12700" y="1322374"/>
                  </a:lnTo>
                  <a:lnTo>
                    <a:pt x="12700" y="1316024"/>
                  </a:lnTo>
                  <a:lnTo>
                    <a:pt x="214604" y="1316024"/>
                  </a:lnTo>
                  <a:lnTo>
                    <a:pt x="214604" y="1322374"/>
                  </a:lnTo>
                  <a:close/>
                </a:path>
                <a:path w="227330" h="1329055">
                  <a:moveTo>
                    <a:pt x="227304" y="1322374"/>
                  </a:moveTo>
                  <a:lnTo>
                    <a:pt x="214604" y="1322374"/>
                  </a:lnTo>
                  <a:lnTo>
                    <a:pt x="220954" y="1316024"/>
                  </a:lnTo>
                  <a:lnTo>
                    <a:pt x="227304" y="1316024"/>
                  </a:lnTo>
                  <a:lnTo>
                    <a:pt x="227304" y="1322374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930651" y="914400"/>
            <a:ext cx="215265" cy="13157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3180" marR="37465" algn="just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业 务 微 服 务 群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925167" y="3663480"/>
            <a:ext cx="5869305" cy="259715"/>
            <a:chOff x="1925167" y="3663480"/>
            <a:chExt cx="5869305" cy="259715"/>
          </a:xfrm>
        </p:grpSpPr>
        <p:sp>
          <p:nvSpPr>
            <p:cNvPr id="51" name="object 51"/>
            <p:cNvSpPr/>
            <p:nvPr/>
          </p:nvSpPr>
          <p:spPr>
            <a:xfrm>
              <a:off x="1930907" y="3669792"/>
              <a:ext cx="5857240" cy="247015"/>
            </a:xfrm>
            <a:custGeom>
              <a:avLst/>
              <a:gdLst/>
              <a:ahLst/>
              <a:cxnLst/>
              <a:rect l="l" t="t" r="r" b="b"/>
              <a:pathLst>
                <a:path w="5857240" h="247014">
                  <a:moveTo>
                    <a:pt x="5856732" y="246887"/>
                  </a:moveTo>
                  <a:lnTo>
                    <a:pt x="0" y="246887"/>
                  </a:lnTo>
                  <a:lnTo>
                    <a:pt x="0" y="0"/>
                  </a:lnTo>
                  <a:lnTo>
                    <a:pt x="5856732" y="0"/>
                  </a:lnTo>
                  <a:lnTo>
                    <a:pt x="5856732" y="246887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925167" y="3663480"/>
              <a:ext cx="5869305" cy="259715"/>
            </a:xfrm>
            <a:custGeom>
              <a:avLst/>
              <a:gdLst/>
              <a:ahLst/>
              <a:cxnLst/>
              <a:rect l="l" t="t" r="r" b="b"/>
              <a:pathLst>
                <a:path w="5869305" h="259714">
                  <a:moveTo>
                    <a:pt x="5869101" y="259460"/>
                  </a:moveTo>
                  <a:lnTo>
                    <a:pt x="0" y="259460"/>
                  </a:lnTo>
                  <a:lnTo>
                    <a:pt x="0" y="0"/>
                  </a:lnTo>
                  <a:lnTo>
                    <a:pt x="5869101" y="0"/>
                  </a:lnTo>
                  <a:lnTo>
                    <a:pt x="5869101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46760"/>
                  </a:lnTo>
                  <a:lnTo>
                    <a:pt x="6350" y="246760"/>
                  </a:lnTo>
                  <a:lnTo>
                    <a:pt x="12700" y="253110"/>
                  </a:lnTo>
                  <a:lnTo>
                    <a:pt x="5869101" y="253110"/>
                  </a:lnTo>
                  <a:lnTo>
                    <a:pt x="5869101" y="259460"/>
                  </a:lnTo>
                  <a:close/>
                </a:path>
                <a:path w="5869305" h="25971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5869305" h="259714">
                  <a:moveTo>
                    <a:pt x="5856401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5856401" y="6350"/>
                  </a:lnTo>
                  <a:lnTo>
                    <a:pt x="5856401" y="12700"/>
                  </a:lnTo>
                  <a:close/>
                </a:path>
                <a:path w="5869305" h="259714">
                  <a:moveTo>
                    <a:pt x="5856401" y="253110"/>
                  </a:moveTo>
                  <a:lnTo>
                    <a:pt x="5856401" y="6350"/>
                  </a:lnTo>
                  <a:lnTo>
                    <a:pt x="5862751" y="12700"/>
                  </a:lnTo>
                  <a:lnTo>
                    <a:pt x="5869101" y="12700"/>
                  </a:lnTo>
                  <a:lnTo>
                    <a:pt x="5869101" y="246760"/>
                  </a:lnTo>
                  <a:lnTo>
                    <a:pt x="5862751" y="246760"/>
                  </a:lnTo>
                  <a:lnTo>
                    <a:pt x="5856401" y="253110"/>
                  </a:lnTo>
                  <a:close/>
                </a:path>
                <a:path w="5869305" h="259714">
                  <a:moveTo>
                    <a:pt x="5869101" y="12700"/>
                  </a:moveTo>
                  <a:lnTo>
                    <a:pt x="5862751" y="12700"/>
                  </a:lnTo>
                  <a:lnTo>
                    <a:pt x="5856401" y="6350"/>
                  </a:lnTo>
                  <a:lnTo>
                    <a:pt x="5869101" y="6350"/>
                  </a:lnTo>
                  <a:lnTo>
                    <a:pt x="5869101" y="12700"/>
                  </a:lnTo>
                  <a:close/>
                </a:path>
                <a:path w="5869305" h="259714">
                  <a:moveTo>
                    <a:pt x="12700" y="253110"/>
                  </a:moveTo>
                  <a:lnTo>
                    <a:pt x="6350" y="246760"/>
                  </a:lnTo>
                  <a:lnTo>
                    <a:pt x="12700" y="246760"/>
                  </a:lnTo>
                  <a:lnTo>
                    <a:pt x="12700" y="253110"/>
                  </a:lnTo>
                  <a:close/>
                </a:path>
                <a:path w="5869305" h="259714">
                  <a:moveTo>
                    <a:pt x="5856401" y="253110"/>
                  </a:moveTo>
                  <a:lnTo>
                    <a:pt x="12700" y="253110"/>
                  </a:lnTo>
                  <a:lnTo>
                    <a:pt x="12700" y="246760"/>
                  </a:lnTo>
                  <a:lnTo>
                    <a:pt x="5856401" y="246760"/>
                  </a:lnTo>
                  <a:lnTo>
                    <a:pt x="5856401" y="253110"/>
                  </a:lnTo>
                  <a:close/>
                </a:path>
                <a:path w="5869305" h="259714">
                  <a:moveTo>
                    <a:pt x="5869101" y="253110"/>
                  </a:moveTo>
                  <a:lnTo>
                    <a:pt x="5856401" y="253110"/>
                  </a:lnTo>
                  <a:lnTo>
                    <a:pt x="5862751" y="246760"/>
                  </a:lnTo>
                  <a:lnTo>
                    <a:pt x="5869101" y="246760"/>
                  </a:lnTo>
                  <a:lnTo>
                    <a:pt x="5869101" y="253110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930907" y="3669791"/>
            <a:ext cx="5857240" cy="2470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数据支撑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层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006066" y="398779"/>
            <a:ext cx="5788660" cy="3164840"/>
            <a:chOff x="2006066" y="398779"/>
            <a:chExt cx="5788660" cy="3164840"/>
          </a:xfrm>
        </p:grpSpPr>
        <p:sp>
          <p:nvSpPr>
            <p:cNvPr id="55" name="object 55"/>
            <p:cNvSpPr/>
            <p:nvPr/>
          </p:nvSpPr>
          <p:spPr>
            <a:xfrm>
              <a:off x="2011679" y="406907"/>
              <a:ext cx="481965" cy="3154680"/>
            </a:xfrm>
            <a:custGeom>
              <a:avLst/>
              <a:gdLst/>
              <a:ahLst/>
              <a:cxnLst/>
              <a:rect l="l" t="t" r="r" b="b"/>
              <a:pathLst>
                <a:path w="481964" h="3154679">
                  <a:moveTo>
                    <a:pt x="402336" y="3154679"/>
                  </a:moveTo>
                  <a:lnTo>
                    <a:pt x="80771" y="3154679"/>
                  </a:lnTo>
                  <a:lnTo>
                    <a:pt x="49631" y="3148737"/>
                  </a:lnTo>
                  <a:lnTo>
                    <a:pt x="24107" y="3131772"/>
                  </a:lnTo>
                  <a:lnTo>
                    <a:pt x="6723" y="3106448"/>
                  </a:lnTo>
                  <a:lnTo>
                    <a:pt x="0" y="3075431"/>
                  </a:lnTo>
                  <a:lnTo>
                    <a:pt x="0" y="80771"/>
                  </a:lnTo>
                  <a:lnTo>
                    <a:pt x="6723" y="49279"/>
                  </a:lnTo>
                  <a:lnTo>
                    <a:pt x="24107" y="23636"/>
                  </a:lnTo>
                  <a:lnTo>
                    <a:pt x="49631" y="6368"/>
                  </a:lnTo>
                  <a:lnTo>
                    <a:pt x="80771" y="0"/>
                  </a:lnTo>
                  <a:lnTo>
                    <a:pt x="402336" y="0"/>
                  </a:lnTo>
                  <a:lnTo>
                    <a:pt x="433119" y="6368"/>
                  </a:lnTo>
                  <a:lnTo>
                    <a:pt x="458366" y="23636"/>
                  </a:lnTo>
                  <a:lnTo>
                    <a:pt x="475411" y="49279"/>
                  </a:lnTo>
                  <a:lnTo>
                    <a:pt x="481583" y="80771"/>
                  </a:lnTo>
                  <a:lnTo>
                    <a:pt x="481583" y="3075431"/>
                  </a:lnTo>
                  <a:lnTo>
                    <a:pt x="475411" y="3106448"/>
                  </a:lnTo>
                  <a:lnTo>
                    <a:pt x="458366" y="3131772"/>
                  </a:lnTo>
                  <a:lnTo>
                    <a:pt x="433119" y="3148737"/>
                  </a:lnTo>
                  <a:lnTo>
                    <a:pt x="402336" y="315467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006066" y="400659"/>
              <a:ext cx="494030" cy="3162300"/>
            </a:xfrm>
            <a:custGeom>
              <a:avLst/>
              <a:gdLst/>
              <a:ahLst/>
              <a:cxnLst/>
              <a:rect l="l" t="t" r="r" b="b"/>
              <a:pathLst>
                <a:path w="494030" h="3162300">
                  <a:moveTo>
                    <a:pt x="455599" y="12700"/>
                  </a:moveTo>
                  <a:lnTo>
                    <a:pt x="38138" y="12700"/>
                  </a:lnTo>
                  <a:lnTo>
                    <a:pt x="41656" y="0"/>
                  </a:lnTo>
                  <a:lnTo>
                    <a:pt x="452094" y="0"/>
                  </a:lnTo>
                  <a:lnTo>
                    <a:pt x="455599" y="12700"/>
                  </a:lnTo>
                  <a:close/>
                </a:path>
                <a:path w="494030" h="3162300">
                  <a:moveTo>
                    <a:pt x="42227" y="25400"/>
                  </a:moveTo>
                  <a:lnTo>
                    <a:pt x="22479" y="25400"/>
                  </a:lnTo>
                  <a:lnTo>
                    <a:pt x="25336" y="12700"/>
                  </a:lnTo>
                  <a:lnTo>
                    <a:pt x="45377" y="12700"/>
                  </a:lnTo>
                  <a:lnTo>
                    <a:pt x="42227" y="25400"/>
                  </a:lnTo>
                  <a:close/>
                </a:path>
                <a:path w="494030" h="3162300">
                  <a:moveTo>
                    <a:pt x="471271" y="25400"/>
                  </a:moveTo>
                  <a:lnTo>
                    <a:pt x="451510" y="25400"/>
                  </a:lnTo>
                  <a:lnTo>
                    <a:pt x="448373" y="12700"/>
                  </a:lnTo>
                  <a:lnTo>
                    <a:pt x="468414" y="12700"/>
                  </a:lnTo>
                  <a:lnTo>
                    <a:pt x="471271" y="25400"/>
                  </a:lnTo>
                  <a:close/>
                </a:path>
                <a:path w="494030" h="3162300">
                  <a:moveTo>
                    <a:pt x="29451" y="38100"/>
                  </a:moveTo>
                  <a:lnTo>
                    <a:pt x="14770" y="38100"/>
                  </a:lnTo>
                  <a:lnTo>
                    <a:pt x="17183" y="25400"/>
                  </a:lnTo>
                  <a:lnTo>
                    <a:pt x="31978" y="25400"/>
                  </a:lnTo>
                  <a:lnTo>
                    <a:pt x="29451" y="38100"/>
                  </a:lnTo>
                  <a:close/>
                </a:path>
                <a:path w="494030" h="3162300">
                  <a:moveTo>
                    <a:pt x="478967" y="38100"/>
                  </a:moveTo>
                  <a:lnTo>
                    <a:pt x="464286" y="38100"/>
                  </a:lnTo>
                  <a:lnTo>
                    <a:pt x="461772" y="25400"/>
                  </a:lnTo>
                  <a:lnTo>
                    <a:pt x="476554" y="25400"/>
                  </a:lnTo>
                  <a:lnTo>
                    <a:pt x="478967" y="38100"/>
                  </a:lnTo>
                  <a:close/>
                </a:path>
                <a:path w="494030" h="3162300">
                  <a:moveTo>
                    <a:pt x="21526" y="50800"/>
                  </a:moveTo>
                  <a:lnTo>
                    <a:pt x="6794" y="50800"/>
                  </a:lnTo>
                  <a:lnTo>
                    <a:pt x="8534" y="38100"/>
                  </a:lnTo>
                  <a:lnTo>
                    <a:pt x="23456" y="38100"/>
                  </a:lnTo>
                  <a:lnTo>
                    <a:pt x="21526" y="50800"/>
                  </a:lnTo>
                  <a:close/>
                </a:path>
                <a:path w="494030" h="3162300">
                  <a:moveTo>
                    <a:pt x="486943" y="50800"/>
                  </a:moveTo>
                  <a:lnTo>
                    <a:pt x="472224" y="50800"/>
                  </a:lnTo>
                  <a:lnTo>
                    <a:pt x="470293" y="38100"/>
                  </a:lnTo>
                  <a:lnTo>
                    <a:pt x="485216" y="38100"/>
                  </a:lnTo>
                  <a:lnTo>
                    <a:pt x="486943" y="50800"/>
                  </a:lnTo>
                  <a:close/>
                </a:path>
                <a:path w="494030" h="3162300">
                  <a:moveTo>
                    <a:pt x="15963" y="63500"/>
                  </a:moveTo>
                  <a:lnTo>
                    <a:pt x="2717" y="63500"/>
                  </a:lnTo>
                  <a:lnTo>
                    <a:pt x="3886" y="50800"/>
                  </a:lnTo>
                  <a:lnTo>
                    <a:pt x="17221" y="50800"/>
                  </a:lnTo>
                  <a:lnTo>
                    <a:pt x="15963" y="63500"/>
                  </a:lnTo>
                  <a:close/>
                </a:path>
                <a:path w="494030" h="3162300">
                  <a:moveTo>
                    <a:pt x="491032" y="63500"/>
                  </a:moveTo>
                  <a:lnTo>
                    <a:pt x="477774" y="63500"/>
                  </a:lnTo>
                  <a:lnTo>
                    <a:pt x="476516" y="50800"/>
                  </a:lnTo>
                  <a:lnTo>
                    <a:pt x="489864" y="50800"/>
                  </a:lnTo>
                  <a:lnTo>
                    <a:pt x="491032" y="63500"/>
                  </a:lnTo>
                  <a:close/>
                </a:path>
                <a:path w="494030" h="3162300">
                  <a:moveTo>
                    <a:pt x="13055" y="76200"/>
                  </a:moveTo>
                  <a:lnTo>
                    <a:pt x="444" y="76200"/>
                  </a:lnTo>
                  <a:lnTo>
                    <a:pt x="990" y="63500"/>
                  </a:lnTo>
                  <a:lnTo>
                    <a:pt x="13563" y="63500"/>
                  </a:lnTo>
                  <a:lnTo>
                    <a:pt x="13055" y="76200"/>
                  </a:lnTo>
                  <a:close/>
                </a:path>
                <a:path w="494030" h="3162300">
                  <a:moveTo>
                    <a:pt x="493306" y="76200"/>
                  </a:moveTo>
                  <a:lnTo>
                    <a:pt x="480682" y="76200"/>
                  </a:lnTo>
                  <a:lnTo>
                    <a:pt x="480174" y="63500"/>
                  </a:lnTo>
                  <a:lnTo>
                    <a:pt x="492760" y="63500"/>
                  </a:lnTo>
                  <a:lnTo>
                    <a:pt x="493306" y="76200"/>
                  </a:lnTo>
                  <a:close/>
                </a:path>
                <a:path w="494030" h="3162300">
                  <a:moveTo>
                    <a:pt x="12700" y="3073400"/>
                  </a:moveTo>
                  <a:lnTo>
                    <a:pt x="0" y="3073400"/>
                  </a:lnTo>
                  <a:lnTo>
                    <a:pt x="0" y="76200"/>
                  </a:lnTo>
                  <a:lnTo>
                    <a:pt x="12700" y="76200"/>
                  </a:lnTo>
                  <a:lnTo>
                    <a:pt x="12700" y="3073400"/>
                  </a:lnTo>
                  <a:close/>
                </a:path>
                <a:path w="494030" h="3162300">
                  <a:moveTo>
                    <a:pt x="493750" y="3073400"/>
                  </a:moveTo>
                  <a:lnTo>
                    <a:pt x="481050" y="3073400"/>
                  </a:lnTo>
                  <a:lnTo>
                    <a:pt x="481050" y="76200"/>
                  </a:lnTo>
                  <a:lnTo>
                    <a:pt x="493750" y="76200"/>
                  </a:lnTo>
                  <a:lnTo>
                    <a:pt x="493750" y="3073400"/>
                  </a:lnTo>
                  <a:close/>
                </a:path>
                <a:path w="494030" h="3162300">
                  <a:moveTo>
                    <a:pt x="13093" y="3086100"/>
                  </a:moveTo>
                  <a:lnTo>
                    <a:pt x="444" y="3086100"/>
                  </a:lnTo>
                  <a:lnTo>
                    <a:pt x="101" y="3073400"/>
                  </a:lnTo>
                  <a:lnTo>
                    <a:pt x="12776" y="3073400"/>
                  </a:lnTo>
                  <a:lnTo>
                    <a:pt x="13093" y="3086100"/>
                  </a:lnTo>
                  <a:close/>
                </a:path>
                <a:path w="494030" h="3162300">
                  <a:moveTo>
                    <a:pt x="493306" y="3086100"/>
                  </a:moveTo>
                  <a:lnTo>
                    <a:pt x="480656" y="3086100"/>
                  </a:lnTo>
                  <a:lnTo>
                    <a:pt x="480961" y="3073400"/>
                  </a:lnTo>
                  <a:lnTo>
                    <a:pt x="493636" y="3073400"/>
                  </a:lnTo>
                  <a:lnTo>
                    <a:pt x="493306" y="3086100"/>
                  </a:lnTo>
                  <a:close/>
                </a:path>
                <a:path w="494030" h="3162300">
                  <a:moveTo>
                    <a:pt x="15062" y="3098800"/>
                  </a:moveTo>
                  <a:lnTo>
                    <a:pt x="1752" y="3098800"/>
                  </a:lnTo>
                  <a:lnTo>
                    <a:pt x="990" y="3086100"/>
                  </a:lnTo>
                  <a:lnTo>
                    <a:pt x="14160" y="3086100"/>
                  </a:lnTo>
                  <a:lnTo>
                    <a:pt x="15062" y="3098800"/>
                  </a:lnTo>
                  <a:close/>
                </a:path>
                <a:path w="494030" h="3162300">
                  <a:moveTo>
                    <a:pt x="491998" y="3098800"/>
                  </a:moveTo>
                  <a:lnTo>
                    <a:pt x="478688" y="3098800"/>
                  </a:lnTo>
                  <a:lnTo>
                    <a:pt x="479577" y="3086100"/>
                  </a:lnTo>
                  <a:lnTo>
                    <a:pt x="492760" y="3086100"/>
                  </a:lnTo>
                  <a:lnTo>
                    <a:pt x="491998" y="3098800"/>
                  </a:lnTo>
                  <a:close/>
                </a:path>
                <a:path w="494030" h="3162300">
                  <a:moveTo>
                    <a:pt x="20040" y="3111500"/>
                  </a:moveTo>
                  <a:lnTo>
                    <a:pt x="6794" y="3111500"/>
                  </a:lnTo>
                  <a:lnTo>
                    <a:pt x="5245" y="3098800"/>
                  </a:lnTo>
                  <a:lnTo>
                    <a:pt x="18427" y="3098800"/>
                  </a:lnTo>
                  <a:lnTo>
                    <a:pt x="20040" y="3111500"/>
                  </a:lnTo>
                  <a:close/>
                </a:path>
                <a:path w="494030" h="3162300">
                  <a:moveTo>
                    <a:pt x="486943" y="3111500"/>
                  </a:moveTo>
                  <a:lnTo>
                    <a:pt x="473710" y="3111500"/>
                  </a:lnTo>
                  <a:lnTo>
                    <a:pt x="475310" y="3098800"/>
                  </a:lnTo>
                  <a:lnTo>
                    <a:pt x="488505" y="3098800"/>
                  </a:lnTo>
                  <a:lnTo>
                    <a:pt x="486943" y="3111500"/>
                  </a:lnTo>
                  <a:close/>
                </a:path>
                <a:path w="494030" h="3162300">
                  <a:moveTo>
                    <a:pt x="27444" y="3124200"/>
                  </a:moveTo>
                  <a:lnTo>
                    <a:pt x="12522" y="3124200"/>
                  </a:lnTo>
                  <a:lnTo>
                    <a:pt x="10439" y="3111500"/>
                  </a:lnTo>
                  <a:lnTo>
                    <a:pt x="25209" y="3111500"/>
                  </a:lnTo>
                  <a:lnTo>
                    <a:pt x="27444" y="3124200"/>
                  </a:lnTo>
                  <a:close/>
                </a:path>
                <a:path w="494030" h="3162300">
                  <a:moveTo>
                    <a:pt x="481215" y="3124200"/>
                  </a:moveTo>
                  <a:lnTo>
                    <a:pt x="466293" y="3124200"/>
                  </a:lnTo>
                  <a:lnTo>
                    <a:pt x="468528" y="3111500"/>
                  </a:lnTo>
                  <a:lnTo>
                    <a:pt x="483298" y="3111500"/>
                  </a:lnTo>
                  <a:lnTo>
                    <a:pt x="481215" y="3124200"/>
                  </a:lnTo>
                  <a:close/>
                </a:path>
                <a:path w="494030" h="3162300">
                  <a:moveTo>
                    <a:pt x="39674" y="3136900"/>
                  </a:moveTo>
                  <a:lnTo>
                    <a:pt x="22479" y="3136900"/>
                  </a:lnTo>
                  <a:lnTo>
                    <a:pt x="19761" y="3124200"/>
                  </a:lnTo>
                  <a:lnTo>
                    <a:pt x="36766" y="3124200"/>
                  </a:lnTo>
                  <a:lnTo>
                    <a:pt x="39674" y="3136900"/>
                  </a:lnTo>
                  <a:close/>
                </a:path>
                <a:path w="494030" h="3162300">
                  <a:moveTo>
                    <a:pt x="471271" y="3136900"/>
                  </a:moveTo>
                  <a:lnTo>
                    <a:pt x="454063" y="3136900"/>
                  </a:lnTo>
                  <a:lnTo>
                    <a:pt x="456971" y="3124200"/>
                  </a:lnTo>
                  <a:lnTo>
                    <a:pt x="473989" y="3124200"/>
                  </a:lnTo>
                  <a:lnTo>
                    <a:pt x="471271" y="3136900"/>
                  </a:lnTo>
                  <a:close/>
                </a:path>
                <a:path w="494030" h="3162300">
                  <a:moveTo>
                    <a:pt x="61290" y="3149600"/>
                  </a:moveTo>
                  <a:lnTo>
                    <a:pt x="34747" y="3149600"/>
                  </a:lnTo>
                  <a:lnTo>
                    <a:pt x="31483" y="3136900"/>
                  </a:lnTo>
                  <a:lnTo>
                    <a:pt x="57645" y="3136900"/>
                  </a:lnTo>
                  <a:lnTo>
                    <a:pt x="61290" y="3149600"/>
                  </a:lnTo>
                  <a:close/>
                </a:path>
                <a:path w="494030" h="3162300">
                  <a:moveTo>
                    <a:pt x="459003" y="3149600"/>
                  </a:moveTo>
                  <a:lnTo>
                    <a:pt x="432460" y="3149600"/>
                  </a:lnTo>
                  <a:lnTo>
                    <a:pt x="436105" y="3136900"/>
                  </a:lnTo>
                  <a:lnTo>
                    <a:pt x="462267" y="3136900"/>
                  </a:lnTo>
                  <a:lnTo>
                    <a:pt x="459003" y="3149600"/>
                  </a:lnTo>
                  <a:close/>
                </a:path>
                <a:path w="494030" h="3162300">
                  <a:moveTo>
                    <a:pt x="436968" y="3162300"/>
                  </a:moveTo>
                  <a:lnTo>
                    <a:pt x="56768" y="3162300"/>
                  </a:lnTo>
                  <a:lnTo>
                    <a:pt x="52844" y="3149600"/>
                  </a:lnTo>
                  <a:lnTo>
                    <a:pt x="440905" y="3149600"/>
                  </a:lnTo>
                  <a:lnTo>
                    <a:pt x="436968" y="316230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506979" y="1523999"/>
              <a:ext cx="413003" cy="1935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502509" y="1514093"/>
              <a:ext cx="422275" cy="212090"/>
            </a:xfrm>
            <a:custGeom>
              <a:avLst/>
              <a:gdLst/>
              <a:ahLst/>
              <a:cxnLst/>
              <a:rect l="l" t="t" r="r" b="b"/>
              <a:pathLst>
                <a:path w="422275" h="212089">
                  <a:moveTo>
                    <a:pt x="316179" y="57607"/>
                  </a:moveTo>
                  <a:lnTo>
                    <a:pt x="316179" y="0"/>
                  </a:lnTo>
                  <a:lnTo>
                    <a:pt x="325374" y="9194"/>
                  </a:lnTo>
                  <a:lnTo>
                    <a:pt x="323799" y="9194"/>
                  </a:lnTo>
                  <a:lnTo>
                    <a:pt x="317296" y="11887"/>
                  </a:lnTo>
                  <a:lnTo>
                    <a:pt x="323799" y="18389"/>
                  </a:lnTo>
                  <a:lnTo>
                    <a:pt x="323799" y="53797"/>
                  </a:lnTo>
                  <a:lnTo>
                    <a:pt x="319989" y="53797"/>
                  </a:lnTo>
                  <a:lnTo>
                    <a:pt x="316179" y="57607"/>
                  </a:lnTo>
                  <a:close/>
                </a:path>
                <a:path w="422275" h="212089">
                  <a:moveTo>
                    <a:pt x="323799" y="18389"/>
                  </a:moveTo>
                  <a:lnTo>
                    <a:pt x="317296" y="11887"/>
                  </a:lnTo>
                  <a:lnTo>
                    <a:pt x="323799" y="9194"/>
                  </a:lnTo>
                  <a:lnTo>
                    <a:pt x="323799" y="18389"/>
                  </a:lnTo>
                  <a:close/>
                </a:path>
                <a:path w="422275" h="212089">
                  <a:moveTo>
                    <a:pt x="411429" y="106019"/>
                  </a:moveTo>
                  <a:lnTo>
                    <a:pt x="323799" y="18389"/>
                  </a:lnTo>
                  <a:lnTo>
                    <a:pt x="323799" y="9194"/>
                  </a:lnTo>
                  <a:lnTo>
                    <a:pt x="325374" y="9194"/>
                  </a:lnTo>
                  <a:lnTo>
                    <a:pt x="419506" y="103327"/>
                  </a:lnTo>
                  <a:lnTo>
                    <a:pt x="414121" y="103327"/>
                  </a:lnTo>
                  <a:lnTo>
                    <a:pt x="411429" y="106019"/>
                  </a:lnTo>
                  <a:close/>
                </a:path>
                <a:path w="422275" h="212089">
                  <a:moveTo>
                    <a:pt x="316179" y="158241"/>
                  </a:moveTo>
                  <a:lnTo>
                    <a:pt x="0" y="158241"/>
                  </a:lnTo>
                  <a:lnTo>
                    <a:pt x="0" y="53797"/>
                  </a:lnTo>
                  <a:lnTo>
                    <a:pt x="316179" y="53797"/>
                  </a:lnTo>
                  <a:lnTo>
                    <a:pt x="316179" y="57607"/>
                  </a:lnTo>
                  <a:lnTo>
                    <a:pt x="7619" y="57607"/>
                  </a:lnTo>
                  <a:lnTo>
                    <a:pt x="3810" y="61417"/>
                  </a:lnTo>
                  <a:lnTo>
                    <a:pt x="7619" y="61417"/>
                  </a:lnTo>
                  <a:lnTo>
                    <a:pt x="7619" y="150621"/>
                  </a:lnTo>
                  <a:lnTo>
                    <a:pt x="3810" y="150621"/>
                  </a:lnTo>
                  <a:lnTo>
                    <a:pt x="7619" y="154431"/>
                  </a:lnTo>
                  <a:lnTo>
                    <a:pt x="316179" y="154431"/>
                  </a:lnTo>
                  <a:lnTo>
                    <a:pt x="316179" y="158241"/>
                  </a:lnTo>
                  <a:close/>
                </a:path>
                <a:path w="422275" h="212089">
                  <a:moveTo>
                    <a:pt x="323799" y="61417"/>
                  </a:moveTo>
                  <a:lnTo>
                    <a:pt x="7619" y="61417"/>
                  </a:lnTo>
                  <a:lnTo>
                    <a:pt x="7619" y="57607"/>
                  </a:lnTo>
                  <a:lnTo>
                    <a:pt x="316179" y="57607"/>
                  </a:lnTo>
                  <a:lnTo>
                    <a:pt x="319989" y="53797"/>
                  </a:lnTo>
                  <a:lnTo>
                    <a:pt x="323799" y="53797"/>
                  </a:lnTo>
                  <a:lnTo>
                    <a:pt x="323799" y="61417"/>
                  </a:lnTo>
                  <a:close/>
                </a:path>
                <a:path w="422275" h="212089">
                  <a:moveTo>
                    <a:pt x="7619" y="61417"/>
                  </a:moveTo>
                  <a:lnTo>
                    <a:pt x="3810" y="61417"/>
                  </a:lnTo>
                  <a:lnTo>
                    <a:pt x="7619" y="57607"/>
                  </a:lnTo>
                  <a:lnTo>
                    <a:pt x="7619" y="61417"/>
                  </a:lnTo>
                  <a:close/>
                </a:path>
                <a:path w="422275" h="212089">
                  <a:moveTo>
                    <a:pt x="414121" y="108711"/>
                  </a:moveTo>
                  <a:lnTo>
                    <a:pt x="411429" y="106019"/>
                  </a:lnTo>
                  <a:lnTo>
                    <a:pt x="414121" y="103327"/>
                  </a:lnTo>
                  <a:lnTo>
                    <a:pt x="414121" y="108711"/>
                  </a:lnTo>
                  <a:close/>
                </a:path>
                <a:path w="422275" h="212089">
                  <a:moveTo>
                    <a:pt x="419506" y="108711"/>
                  </a:moveTo>
                  <a:lnTo>
                    <a:pt x="414121" y="108711"/>
                  </a:lnTo>
                  <a:lnTo>
                    <a:pt x="414121" y="103327"/>
                  </a:lnTo>
                  <a:lnTo>
                    <a:pt x="419506" y="103327"/>
                  </a:lnTo>
                  <a:lnTo>
                    <a:pt x="422198" y="106019"/>
                  </a:lnTo>
                  <a:lnTo>
                    <a:pt x="419506" y="108711"/>
                  </a:lnTo>
                  <a:close/>
                </a:path>
                <a:path w="422275" h="212089">
                  <a:moveTo>
                    <a:pt x="325373" y="202844"/>
                  </a:moveTo>
                  <a:lnTo>
                    <a:pt x="323799" y="202844"/>
                  </a:lnTo>
                  <a:lnTo>
                    <a:pt x="323799" y="193637"/>
                  </a:lnTo>
                  <a:lnTo>
                    <a:pt x="411429" y="106019"/>
                  </a:lnTo>
                  <a:lnTo>
                    <a:pt x="414121" y="108711"/>
                  </a:lnTo>
                  <a:lnTo>
                    <a:pt x="419506" y="108711"/>
                  </a:lnTo>
                  <a:lnTo>
                    <a:pt x="325373" y="202844"/>
                  </a:lnTo>
                  <a:close/>
                </a:path>
                <a:path w="422275" h="212089">
                  <a:moveTo>
                    <a:pt x="7619" y="154431"/>
                  </a:moveTo>
                  <a:lnTo>
                    <a:pt x="3810" y="150621"/>
                  </a:lnTo>
                  <a:lnTo>
                    <a:pt x="7619" y="150621"/>
                  </a:lnTo>
                  <a:lnTo>
                    <a:pt x="7619" y="154431"/>
                  </a:lnTo>
                  <a:close/>
                </a:path>
                <a:path w="422275" h="212089">
                  <a:moveTo>
                    <a:pt x="323799" y="158241"/>
                  </a:moveTo>
                  <a:lnTo>
                    <a:pt x="319989" y="158241"/>
                  </a:lnTo>
                  <a:lnTo>
                    <a:pt x="316179" y="154431"/>
                  </a:lnTo>
                  <a:lnTo>
                    <a:pt x="7619" y="154431"/>
                  </a:lnTo>
                  <a:lnTo>
                    <a:pt x="7619" y="150621"/>
                  </a:lnTo>
                  <a:lnTo>
                    <a:pt x="323799" y="150621"/>
                  </a:lnTo>
                  <a:lnTo>
                    <a:pt x="323799" y="158241"/>
                  </a:lnTo>
                  <a:close/>
                </a:path>
                <a:path w="422275" h="212089">
                  <a:moveTo>
                    <a:pt x="316179" y="212039"/>
                  </a:moveTo>
                  <a:lnTo>
                    <a:pt x="316179" y="154431"/>
                  </a:lnTo>
                  <a:lnTo>
                    <a:pt x="319989" y="158241"/>
                  </a:lnTo>
                  <a:lnTo>
                    <a:pt x="323799" y="158241"/>
                  </a:lnTo>
                  <a:lnTo>
                    <a:pt x="323799" y="193637"/>
                  </a:lnTo>
                  <a:lnTo>
                    <a:pt x="317296" y="200139"/>
                  </a:lnTo>
                  <a:lnTo>
                    <a:pt x="323799" y="202844"/>
                  </a:lnTo>
                  <a:lnTo>
                    <a:pt x="325373" y="202844"/>
                  </a:lnTo>
                  <a:lnTo>
                    <a:pt x="316179" y="212039"/>
                  </a:lnTo>
                  <a:close/>
                </a:path>
                <a:path w="422275" h="212089">
                  <a:moveTo>
                    <a:pt x="323799" y="202844"/>
                  </a:moveTo>
                  <a:lnTo>
                    <a:pt x="317296" y="200139"/>
                  </a:lnTo>
                  <a:lnTo>
                    <a:pt x="323799" y="193637"/>
                  </a:lnTo>
                  <a:lnTo>
                    <a:pt x="323799" y="202844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499359" y="3166872"/>
              <a:ext cx="420623" cy="1615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95372" y="3157728"/>
              <a:ext cx="429895" cy="179705"/>
            </a:xfrm>
            <a:custGeom>
              <a:avLst/>
              <a:gdLst/>
              <a:ahLst/>
              <a:cxnLst/>
              <a:rect l="l" t="t" r="r" b="b"/>
              <a:pathLst>
                <a:path w="429894" h="179704">
                  <a:moveTo>
                    <a:pt x="339775" y="49377"/>
                  </a:moveTo>
                  <a:lnTo>
                    <a:pt x="339775" y="0"/>
                  </a:lnTo>
                  <a:lnTo>
                    <a:pt x="348970" y="9194"/>
                  </a:lnTo>
                  <a:lnTo>
                    <a:pt x="347395" y="9194"/>
                  </a:lnTo>
                  <a:lnTo>
                    <a:pt x="340880" y="11887"/>
                  </a:lnTo>
                  <a:lnTo>
                    <a:pt x="347395" y="18401"/>
                  </a:lnTo>
                  <a:lnTo>
                    <a:pt x="347395" y="45567"/>
                  </a:lnTo>
                  <a:lnTo>
                    <a:pt x="343585" y="45567"/>
                  </a:lnTo>
                  <a:lnTo>
                    <a:pt x="339775" y="49377"/>
                  </a:lnTo>
                  <a:close/>
                </a:path>
                <a:path w="429894" h="179704">
                  <a:moveTo>
                    <a:pt x="347395" y="18401"/>
                  </a:moveTo>
                  <a:lnTo>
                    <a:pt x="340880" y="11887"/>
                  </a:lnTo>
                  <a:lnTo>
                    <a:pt x="347395" y="9194"/>
                  </a:lnTo>
                  <a:lnTo>
                    <a:pt x="347395" y="18401"/>
                  </a:lnTo>
                  <a:close/>
                </a:path>
                <a:path w="429894" h="179704">
                  <a:moveTo>
                    <a:pt x="418566" y="89560"/>
                  </a:moveTo>
                  <a:lnTo>
                    <a:pt x="347395" y="18401"/>
                  </a:lnTo>
                  <a:lnTo>
                    <a:pt x="347395" y="9194"/>
                  </a:lnTo>
                  <a:lnTo>
                    <a:pt x="348970" y="9194"/>
                  </a:lnTo>
                  <a:lnTo>
                    <a:pt x="426643" y="86868"/>
                  </a:lnTo>
                  <a:lnTo>
                    <a:pt x="421259" y="86868"/>
                  </a:lnTo>
                  <a:lnTo>
                    <a:pt x="418566" y="89560"/>
                  </a:lnTo>
                  <a:close/>
                </a:path>
                <a:path w="429894" h="179704">
                  <a:moveTo>
                    <a:pt x="339775" y="133565"/>
                  </a:moveTo>
                  <a:lnTo>
                    <a:pt x="0" y="133565"/>
                  </a:lnTo>
                  <a:lnTo>
                    <a:pt x="0" y="45567"/>
                  </a:lnTo>
                  <a:lnTo>
                    <a:pt x="339775" y="45567"/>
                  </a:lnTo>
                  <a:lnTo>
                    <a:pt x="339775" y="49377"/>
                  </a:lnTo>
                  <a:lnTo>
                    <a:pt x="7620" y="49377"/>
                  </a:lnTo>
                  <a:lnTo>
                    <a:pt x="3810" y="53187"/>
                  </a:lnTo>
                  <a:lnTo>
                    <a:pt x="7620" y="53187"/>
                  </a:lnTo>
                  <a:lnTo>
                    <a:pt x="7620" y="125945"/>
                  </a:lnTo>
                  <a:lnTo>
                    <a:pt x="3810" y="125945"/>
                  </a:lnTo>
                  <a:lnTo>
                    <a:pt x="7620" y="129755"/>
                  </a:lnTo>
                  <a:lnTo>
                    <a:pt x="339775" y="129755"/>
                  </a:lnTo>
                  <a:lnTo>
                    <a:pt x="339775" y="133565"/>
                  </a:lnTo>
                  <a:close/>
                </a:path>
                <a:path w="429894" h="179704">
                  <a:moveTo>
                    <a:pt x="347395" y="53187"/>
                  </a:moveTo>
                  <a:lnTo>
                    <a:pt x="7620" y="53187"/>
                  </a:lnTo>
                  <a:lnTo>
                    <a:pt x="7620" y="49377"/>
                  </a:lnTo>
                  <a:lnTo>
                    <a:pt x="339775" y="49377"/>
                  </a:lnTo>
                  <a:lnTo>
                    <a:pt x="343585" y="45567"/>
                  </a:lnTo>
                  <a:lnTo>
                    <a:pt x="347395" y="45567"/>
                  </a:lnTo>
                  <a:lnTo>
                    <a:pt x="347395" y="53187"/>
                  </a:lnTo>
                  <a:close/>
                </a:path>
                <a:path w="429894" h="179704">
                  <a:moveTo>
                    <a:pt x="7620" y="53187"/>
                  </a:moveTo>
                  <a:lnTo>
                    <a:pt x="3810" y="53187"/>
                  </a:lnTo>
                  <a:lnTo>
                    <a:pt x="7620" y="49377"/>
                  </a:lnTo>
                  <a:lnTo>
                    <a:pt x="7620" y="53187"/>
                  </a:lnTo>
                  <a:close/>
                </a:path>
                <a:path w="429894" h="179704">
                  <a:moveTo>
                    <a:pt x="421259" y="92252"/>
                  </a:moveTo>
                  <a:lnTo>
                    <a:pt x="418566" y="89560"/>
                  </a:lnTo>
                  <a:lnTo>
                    <a:pt x="421259" y="86868"/>
                  </a:lnTo>
                  <a:lnTo>
                    <a:pt x="421259" y="92252"/>
                  </a:lnTo>
                  <a:close/>
                </a:path>
                <a:path w="429894" h="179704">
                  <a:moveTo>
                    <a:pt x="426644" y="92252"/>
                  </a:moveTo>
                  <a:lnTo>
                    <a:pt x="421259" y="92252"/>
                  </a:lnTo>
                  <a:lnTo>
                    <a:pt x="421259" y="86868"/>
                  </a:lnTo>
                  <a:lnTo>
                    <a:pt x="426643" y="86868"/>
                  </a:lnTo>
                  <a:lnTo>
                    <a:pt x="429335" y="89560"/>
                  </a:lnTo>
                  <a:lnTo>
                    <a:pt x="426644" y="92252"/>
                  </a:lnTo>
                  <a:close/>
                </a:path>
                <a:path w="429894" h="179704">
                  <a:moveTo>
                    <a:pt x="348969" y="169938"/>
                  </a:moveTo>
                  <a:lnTo>
                    <a:pt x="347395" y="169938"/>
                  </a:lnTo>
                  <a:lnTo>
                    <a:pt x="347395" y="160731"/>
                  </a:lnTo>
                  <a:lnTo>
                    <a:pt x="418566" y="89560"/>
                  </a:lnTo>
                  <a:lnTo>
                    <a:pt x="421259" y="92252"/>
                  </a:lnTo>
                  <a:lnTo>
                    <a:pt x="426644" y="92252"/>
                  </a:lnTo>
                  <a:lnTo>
                    <a:pt x="348969" y="169938"/>
                  </a:lnTo>
                  <a:close/>
                </a:path>
                <a:path w="429894" h="179704">
                  <a:moveTo>
                    <a:pt x="7620" y="129755"/>
                  </a:moveTo>
                  <a:lnTo>
                    <a:pt x="3810" y="125945"/>
                  </a:lnTo>
                  <a:lnTo>
                    <a:pt x="7620" y="125945"/>
                  </a:lnTo>
                  <a:lnTo>
                    <a:pt x="7620" y="129755"/>
                  </a:lnTo>
                  <a:close/>
                </a:path>
                <a:path w="429894" h="179704">
                  <a:moveTo>
                    <a:pt x="347395" y="133565"/>
                  </a:moveTo>
                  <a:lnTo>
                    <a:pt x="343585" y="133565"/>
                  </a:lnTo>
                  <a:lnTo>
                    <a:pt x="339775" y="129755"/>
                  </a:lnTo>
                  <a:lnTo>
                    <a:pt x="7620" y="129755"/>
                  </a:lnTo>
                  <a:lnTo>
                    <a:pt x="7620" y="125945"/>
                  </a:lnTo>
                  <a:lnTo>
                    <a:pt x="347395" y="125945"/>
                  </a:lnTo>
                  <a:lnTo>
                    <a:pt x="347395" y="133565"/>
                  </a:lnTo>
                  <a:close/>
                </a:path>
                <a:path w="429894" h="179704">
                  <a:moveTo>
                    <a:pt x="339775" y="179133"/>
                  </a:moveTo>
                  <a:lnTo>
                    <a:pt x="339775" y="129755"/>
                  </a:lnTo>
                  <a:lnTo>
                    <a:pt x="343585" y="133565"/>
                  </a:lnTo>
                  <a:lnTo>
                    <a:pt x="347395" y="133565"/>
                  </a:lnTo>
                  <a:lnTo>
                    <a:pt x="347395" y="160731"/>
                  </a:lnTo>
                  <a:lnTo>
                    <a:pt x="340880" y="167246"/>
                  </a:lnTo>
                  <a:lnTo>
                    <a:pt x="347395" y="169938"/>
                  </a:lnTo>
                  <a:lnTo>
                    <a:pt x="348969" y="169938"/>
                  </a:lnTo>
                  <a:lnTo>
                    <a:pt x="339775" y="179133"/>
                  </a:lnTo>
                  <a:close/>
                </a:path>
                <a:path w="429894" h="179704">
                  <a:moveTo>
                    <a:pt x="347395" y="169938"/>
                  </a:moveTo>
                  <a:lnTo>
                    <a:pt x="340880" y="167246"/>
                  </a:lnTo>
                  <a:lnTo>
                    <a:pt x="347395" y="160731"/>
                  </a:lnTo>
                  <a:lnTo>
                    <a:pt x="347395" y="169938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420611" y="405383"/>
              <a:ext cx="1367155" cy="3157855"/>
            </a:xfrm>
            <a:custGeom>
              <a:avLst/>
              <a:gdLst/>
              <a:ahLst/>
              <a:cxnLst/>
              <a:rect l="l" t="t" r="r" b="b"/>
              <a:pathLst>
                <a:path w="1367154" h="3157854">
                  <a:moveTo>
                    <a:pt x="1266443" y="3157728"/>
                  </a:moveTo>
                  <a:lnTo>
                    <a:pt x="100584" y="3157728"/>
                  </a:lnTo>
                  <a:lnTo>
                    <a:pt x="61409" y="3149807"/>
                  </a:lnTo>
                  <a:lnTo>
                    <a:pt x="29389" y="3128205"/>
                  </a:lnTo>
                  <a:lnTo>
                    <a:pt x="7820" y="3096218"/>
                  </a:lnTo>
                  <a:lnTo>
                    <a:pt x="0" y="3057143"/>
                  </a:lnTo>
                  <a:lnTo>
                    <a:pt x="0" y="100583"/>
                  </a:lnTo>
                  <a:lnTo>
                    <a:pt x="7820" y="61380"/>
                  </a:lnTo>
                  <a:lnTo>
                    <a:pt x="29389" y="29351"/>
                  </a:lnTo>
                  <a:lnTo>
                    <a:pt x="61409" y="7792"/>
                  </a:lnTo>
                  <a:lnTo>
                    <a:pt x="100584" y="0"/>
                  </a:lnTo>
                  <a:lnTo>
                    <a:pt x="1266443" y="0"/>
                  </a:lnTo>
                  <a:lnTo>
                    <a:pt x="1305661" y="7792"/>
                  </a:lnTo>
                  <a:lnTo>
                    <a:pt x="1337695" y="29351"/>
                  </a:lnTo>
                  <a:lnTo>
                    <a:pt x="1359250" y="61380"/>
                  </a:lnTo>
                  <a:lnTo>
                    <a:pt x="1367028" y="100583"/>
                  </a:lnTo>
                  <a:lnTo>
                    <a:pt x="1367028" y="3057143"/>
                  </a:lnTo>
                  <a:lnTo>
                    <a:pt x="1359250" y="3096218"/>
                  </a:lnTo>
                  <a:lnTo>
                    <a:pt x="1337695" y="3128205"/>
                  </a:lnTo>
                  <a:lnTo>
                    <a:pt x="1305661" y="3149807"/>
                  </a:lnTo>
                  <a:lnTo>
                    <a:pt x="1266443" y="315772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414058" y="398779"/>
              <a:ext cx="1380490" cy="3162300"/>
            </a:xfrm>
            <a:custGeom>
              <a:avLst/>
              <a:gdLst/>
              <a:ahLst/>
              <a:cxnLst/>
              <a:rect l="l" t="t" r="r" b="b"/>
              <a:pathLst>
                <a:path w="1380490" h="3162300">
                  <a:moveTo>
                    <a:pt x="1323987" y="12700"/>
                  </a:moveTo>
                  <a:lnTo>
                    <a:pt x="56210" y="12700"/>
                  </a:lnTo>
                  <a:lnTo>
                    <a:pt x="60845" y="0"/>
                  </a:lnTo>
                  <a:lnTo>
                    <a:pt x="1319364" y="0"/>
                  </a:lnTo>
                  <a:lnTo>
                    <a:pt x="1323987" y="12700"/>
                  </a:lnTo>
                  <a:close/>
                </a:path>
                <a:path w="1380490" h="3162300">
                  <a:moveTo>
                    <a:pt x="58178" y="25400"/>
                  </a:moveTo>
                  <a:lnTo>
                    <a:pt x="35191" y="25400"/>
                  </a:lnTo>
                  <a:lnTo>
                    <a:pt x="39090" y="12700"/>
                  </a:lnTo>
                  <a:lnTo>
                    <a:pt x="62407" y="12700"/>
                  </a:lnTo>
                  <a:lnTo>
                    <a:pt x="58178" y="25400"/>
                  </a:lnTo>
                  <a:close/>
                </a:path>
                <a:path w="1380490" h="3162300">
                  <a:moveTo>
                    <a:pt x="1345018" y="25400"/>
                  </a:moveTo>
                  <a:lnTo>
                    <a:pt x="1322031" y="25400"/>
                  </a:lnTo>
                  <a:lnTo>
                    <a:pt x="1317790" y="12700"/>
                  </a:lnTo>
                  <a:lnTo>
                    <a:pt x="1341120" y="12700"/>
                  </a:lnTo>
                  <a:lnTo>
                    <a:pt x="1345018" y="25400"/>
                  </a:lnTo>
                  <a:close/>
                </a:path>
                <a:path w="1380490" h="3162300">
                  <a:moveTo>
                    <a:pt x="40335" y="38100"/>
                  </a:moveTo>
                  <a:lnTo>
                    <a:pt x="24536" y="38100"/>
                  </a:lnTo>
                  <a:lnTo>
                    <a:pt x="27901" y="25400"/>
                  </a:lnTo>
                  <a:lnTo>
                    <a:pt x="43840" y="25400"/>
                  </a:lnTo>
                  <a:lnTo>
                    <a:pt x="40335" y="38100"/>
                  </a:lnTo>
                  <a:close/>
                </a:path>
                <a:path w="1380490" h="3162300">
                  <a:moveTo>
                    <a:pt x="1355674" y="38100"/>
                  </a:moveTo>
                  <a:lnTo>
                    <a:pt x="1339875" y="38100"/>
                  </a:lnTo>
                  <a:lnTo>
                    <a:pt x="1336357" y="25400"/>
                  </a:lnTo>
                  <a:lnTo>
                    <a:pt x="1352296" y="25400"/>
                  </a:lnTo>
                  <a:lnTo>
                    <a:pt x="1355674" y="38100"/>
                  </a:lnTo>
                  <a:close/>
                </a:path>
                <a:path w="1380490" h="3162300">
                  <a:moveTo>
                    <a:pt x="28790" y="50800"/>
                  </a:moveTo>
                  <a:lnTo>
                    <a:pt x="15557" y="50800"/>
                  </a:lnTo>
                  <a:lnTo>
                    <a:pt x="18351" y="38100"/>
                  </a:lnTo>
                  <a:lnTo>
                    <a:pt x="31610" y="38100"/>
                  </a:lnTo>
                  <a:lnTo>
                    <a:pt x="28790" y="50800"/>
                  </a:lnTo>
                  <a:close/>
                </a:path>
                <a:path w="1380490" h="3162300">
                  <a:moveTo>
                    <a:pt x="31419" y="50800"/>
                  </a:moveTo>
                  <a:lnTo>
                    <a:pt x="31610" y="38100"/>
                  </a:lnTo>
                  <a:lnTo>
                    <a:pt x="34417" y="38100"/>
                  </a:lnTo>
                  <a:lnTo>
                    <a:pt x="31419" y="50800"/>
                  </a:lnTo>
                  <a:close/>
                </a:path>
                <a:path w="1380490" h="3162300">
                  <a:moveTo>
                    <a:pt x="1348790" y="50800"/>
                  </a:moveTo>
                  <a:lnTo>
                    <a:pt x="1345780" y="38100"/>
                  </a:lnTo>
                  <a:lnTo>
                    <a:pt x="1348600" y="38100"/>
                  </a:lnTo>
                  <a:lnTo>
                    <a:pt x="1348790" y="50800"/>
                  </a:lnTo>
                  <a:close/>
                </a:path>
                <a:path w="1380490" h="3162300">
                  <a:moveTo>
                    <a:pt x="1364653" y="50800"/>
                  </a:moveTo>
                  <a:lnTo>
                    <a:pt x="1351419" y="50800"/>
                  </a:lnTo>
                  <a:lnTo>
                    <a:pt x="1348600" y="38100"/>
                  </a:lnTo>
                  <a:lnTo>
                    <a:pt x="1361859" y="38100"/>
                  </a:lnTo>
                  <a:lnTo>
                    <a:pt x="1364653" y="50800"/>
                  </a:lnTo>
                  <a:close/>
                </a:path>
                <a:path w="1380490" h="3162300">
                  <a:moveTo>
                    <a:pt x="21971" y="63500"/>
                  </a:moveTo>
                  <a:lnTo>
                    <a:pt x="8445" y="63500"/>
                  </a:lnTo>
                  <a:lnTo>
                    <a:pt x="10591" y="50800"/>
                  </a:lnTo>
                  <a:lnTo>
                    <a:pt x="24206" y="50800"/>
                  </a:lnTo>
                  <a:lnTo>
                    <a:pt x="21971" y="63500"/>
                  </a:lnTo>
                  <a:close/>
                </a:path>
                <a:path w="1380490" h="3162300">
                  <a:moveTo>
                    <a:pt x="1371765" y="63500"/>
                  </a:moveTo>
                  <a:lnTo>
                    <a:pt x="1358239" y="63500"/>
                  </a:lnTo>
                  <a:lnTo>
                    <a:pt x="1356004" y="50800"/>
                  </a:lnTo>
                  <a:lnTo>
                    <a:pt x="1369618" y="50800"/>
                  </a:lnTo>
                  <a:lnTo>
                    <a:pt x="1371765" y="63500"/>
                  </a:lnTo>
                  <a:close/>
                </a:path>
                <a:path w="1380490" h="3162300">
                  <a:moveTo>
                    <a:pt x="16903" y="76200"/>
                  </a:moveTo>
                  <a:lnTo>
                    <a:pt x="3378" y="76200"/>
                  </a:lnTo>
                  <a:lnTo>
                    <a:pt x="4825" y="63500"/>
                  </a:lnTo>
                  <a:lnTo>
                    <a:pt x="18503" y="63500"/>
                  </a:lnTo>
                  <a:lnTo>
                    <a:pt x="16903" y="76200"/>
                  </a:lnTo>
                  <a:close/>
                </a:path>
                <a:path w="1380490" h="3162300">
                  <a:moveTo>
                    <a:pt x="1376832" y="76200"/>
                  </a:moveTo>
                  <a:lnTo>
                    <a:pt x="1363294" y="76200"/>
                  </a:lnTo>
                  <a:lnTo>
                    <a:pt x="1361706" y="63500"/>
                  </a:lnTo>
                  <a:lnTo>
                    <a:pt x="1375384" y="63500"/>
                  </a:lnTo>
                  <a:lnTo>
                    <a:pt x="1376832" y="76200"/>
                  </a:lnTo>
                  <a:close/>
                </a:path>
                <a:path w="1380490" h="3162300">
                  <a:moveTo>
                    <a:pt x="13766" y="88900"/>
                  </a:moveTo>
                  <a:lnTo>
                    <a:pt x="1231" y="88900"/>
                  </a:lnTo>
                  <a:lnTo>
                    <a:pt x="2184" y="76200"/>
                  </a:lnTo>
                  <a:lnTo>
                    <a:pt x="14655" y="76200"/>
                  </a:lnTo>
                  <a:lnTo>
                    <a:pt x="13766" y="88900"/>
                  </a:lnTo>
                  <a:close/>
                </a:path>
                <a:path w="1380490" h="3162300">
                  <a:moveTo>
                    <a:pt x="1378966" y="88900"/>
                  </a:moveTo>
                  <a:lnTo>
                    <a:pt x="1366443" y="88900"/>
                  </a:lnTo>
                  <a:lnTo>
                    <a:pt x="1365554" y="76200"/>
                  </a:lnTo>
                  <a:lnTo>
                    <a:pt x="1378026" y="76200"/>
                  </a:lnTo>
                  <a:lnTo>
                    <a:pt x="1378966" y="88900"/>
                  </a:lnTo>
                  <a:close/>
                </a:path>
                <a:path w="1380490" h="3162300">
                  <a:moveTo>
                    <a:pt x="12814" y="101600"/>
                  </a:moveTo>
                  <a:lnTo>
                    <a:pt x="139" y="101600"/>
                  </a:lnTo>
                  <a:lnTo>
                    <a:pt x="558" y="88900"/>
                  </a:lnTo>
                  <a:lnTo>
                    <a:pt x="13208" y="88900"/>
                  </a:lnTo>
                  <a:lnTo>
                    <a:pt x="12814" y="101600"/>
                  </a:lnTo>
                  <a:close/>
                </a:path>
                <a:path w="1380490" h="3162300">
                  <a:moveTo>
                    <a:pt x="1380070" y="101600"/>
                  </a:moveTo>
                  <a:lnTo>
                    <a:pt x="1367396" y="101600"/>
                  </a:lnTo>
                  <a:lnTo>
                    <a:pt x="1367002" y="88900"/>
                  </a:lnTo>
                  <a:lnTo>
                    <a:pt x="1379651" y="88900"/>
                  </a:lnTo>
                  <a:lnTo>
                    <a:pt x="1380070" y="101600"/>
                  </a:lnTo>
                  <a:close/>
                </a:path>
                <a:path w="1380490" h="3162300">
                  <a:moveTo>
                    <a:pt x="12700" y="3060700"/>
                  </a:moveTo>
                  <a:lnTo>
                    <a:pt x="0" y="3060700"/>
                  </a:lnTo>
                  <a:lnTo>
                    <a:pt x="0" y="101600"/>
                  </a:lnTo>
                  <a:lnTo>
                    <a:pt x="12700" y="101600"/>
                  </a:lnTo>
                  <a:lnTo>
                    <a:pt x="12700" y="3060700"/>
                  </a:lnTo>
                  <a:close/>
                </a:path>
                <a:path w="1380490" h="3162300">
                  <a:moveTo>
                    <a:pt x="1380210" y="3060700"/>
                  </a:moveTo>
                  <a:lnTo>
                    <a:pt x="1367510" y="3060700"/>
                  </a:lnTo>
                  <a:lnTo>
                    <a:pt x="1367510" y="101600"/>
                  </a:lnTo>
                  <a:lnTo>
                    <a:pt x="1380210" y="101600"/>
                  </a:lnTo>
                  <a:lnTo>
                    <a:pt x="1380210" y="3060700"/>
                  </a:lnTo>
                  <a:close/>
                </a:path>
                <a:path w="1380490" h="3162300">
                  <a:moveTo>
                    <a:pt x="13817" y="3073400"/>
                  </a:moveTo>
                  <a:lnTo>
                    <a:pt x="558" y="3073400"/>
                  </a:lnTo>
                  <a:lnTo>
                    <a:pt x="139" y="3060700"/>
                  </a:lnTo>
                  <a:lnTo>
                    <a:pt x="13169" y="3060700"/>
                  </a:lnTo>
                  <a:lnTo>
                    <a:pt x="13817" y="3073400"/>
                  </a:lnTo>
                  <a:close/>
                </a:path>
                <a:path w="1380490" h="3162300">
                  <a:moveTo>
                    <a:pt x="1379651" y="3073400"/>
                  </a:moveTo>
                  <a:lnTo>
                    <a:pt x="1366393" y="3073400"/>
                  </a:lnTo>
                  <a:lnTo>
                    <a:pt x="1367040" y="3060700"/>
                  </a:lnTo>
                  <a:lnTo>
                    <a:pt x="1380070" y="3060700"/>
                  </a:lnTo>
                  <a:lnTo>
                    <a:pt x="1379651" y="3073400"/>
                  </a:lnTo>
                  <a:close/>
                </a:path>
                <a:path w="1380490" h="3162300">
                  <a:moveTo>
                    <a:pt x="15722" y="3086100"/>
                  </a:moveTo>
                  <a:lnTo>
                    <a:pt x="3378" y="3086100"/>
                  </a:lnTo>
                  <a:lnTo>
                    <a:pt x="2184" y="3073400"/>
                  </a:lnTo>
                  <a:lnTo>
                    <a:pt x="14592" y="3073400"/>
                  </a:lnTo>
                  <a:lnTo>
                    <a:pt x="15722" y="3086100"/>
                  </a:lnTo>
                  <a:close/>
                </a:path>
                <a:path w="1380490" h="3162300">
                  <a:moveTo>
                    <a:pt x="1376832" y="3086100"/>
                  </a:moveTo>
                  <a:lnTo>
                    <a:pt x="1364488" y="3086100"/>
                  </a:lnTo>
                  <a:lnTo>
                    <a:pt x="1365618" y="3073400"/>
                  </a:lnTo>
                  <a:lnTo>
                    <a:pt x="1378026" y="3073400"/>
                  </a:lnTo>
                  <a:lnTo>
                    <a:pt x="1376832" y="3086100"/>
                  </a:lnTo>
                  <a:close/>
                </a:path>
                <a:path w="1380490" h="3162300">
                  <a:moveTo>
                    <a:pt x="20205" y="3098800"/>
                  </a:moveTo>
                  <a:lnTo>
                    <a:pt x="6515" y="3098800"/>
                  </a:lnTo>
                  <a:lnTo>
                    <a:pt x="4825" y="3086100"/>
                  </a:lnTo>
                  <a:lnTo>
                    <a:pt x="18389" y="3086100"/>
                  </a:lnTo>
                  <a:lnTo>
                    <a:pt x="20205" y="3098800"/>
                  </a:lnTo>
                  <a:close/>
                </a:path>
                <a:path w="1380490" h="3162300">
                  <a:moveTo>
                    <a:pt x="1373682" y="3098800"/>
                  </a:moveTo>
                  <a:lnTo>
                    <a:pt x="1360004" y="3098800"/>
                  </a:lnTo>
                  <a:lnTo>
                    <a:pt x="1361821" y="3086100"/>
                  </a:lnTo>
                  <a:lnTo>
                    <a:pt x="1375384" y="3086100"/>
                  </a:lnTo>
                  <a:lnTo>
                    <a:pt x="1373682" y="3098800"/>
                  </a:lnTo>
                  <a:close/>
                </a:path>
                <a:path w="1380490" h="3162300">
                  <a:moveTo>
                    <a:pt x="26492" y="3111500"/>
                  </a:moveTo>
                  <a:lnTo>
                    <a:pt x="12966" y="3111500"/>
                  </a:lnTo>
                  <a:lnTo>
                    <a:pt x="10591" y="3098800"/>
                  </a:lnTo>
                  <a:lnTo>
                    <a:pt x="24053" y="3098800"/>
                  </a:lnTo>
                  <a:lnTo>
                    <a:pt x="26492" y="3111500"/>
                  </a:lnTo>
                  <a:close/>
                </a:path>
                <a:path w="1380490" h="3162300">
                  <a:moveTo>
                    <a:pt x="1367243" y="3111500"/>
                  </a:moveTo>
                  <a:lnTo>
                    <a:pt x="1353718" y="3111500"/>
                  </a:lnTo>
                  <a:lnTo>
                    <a:pt x="1356156" y="3098800"/>
                  </a:lnTo>
                  <a:lnTo>
                    <a:pt x="1369618" y="3098800"/>
                  </a:lnTo>
                  <a:lnTo>
                    <a:pt x="1367243" y="3111500"/>
                  </a:lnTo>
                  <a:close/>
                </a:path>
                <a:path w="1380490" h="3162300">
                  <a:moveTo>
                    <a:pt x="37401" y="3124200"/>
                  </a:moveTo>
                  <a:lnTo>
                    <a:pt x="21348" y="3124200"/>
                  </a:lnTo>
                  <a:lnTo>
                    <a:pt x="18351" y="3111500"/>
                  </a:lnTo>
                  <a:lnTo>
                    <a:pt x="34226" y="3111500"/>
                  </a:lnTo>
                  <a:lnTo>
                    <a:pt x="37401" y="3124200"/>
                  </a:lnTo>
                  <a:close/>
                </a:path>
                <a:path w="1380490" h="3162300">
                  <a:moveTo>
                    <a:pt x="1358861" y="3124200"/>
                  </a:moveTo>
                  <a:lnTo>
                    <a:pt x="1342796" y="3124200"/>
                  </a:lnTo>
                  <a:lnTo>
                    <a:pt x="1345971" y="3111500"/>
                  </a:lnTo>
                  <a:lnTo>
                    <a:pt x="1361859" y="3111500"/>
                  </a:lnTo>
                  <a:lnTo>
                    <a:pt x="1358861" y="3124200"/>
                  </a:lnTo>
                  <a:close/>
                </a:path>
                <a:path w="1380490" h="3162300">
                  <a:moveTo>
                    <a:pt x="50876" y="3136900"/>
                  </a:moveTo>
                  <a:lnTo>
                    <a:pt x="31457" y="3136900"/>
                  </a:lnTo>
                  <a:lnTo>
                    <a:pt x="27901" y="3124200"/>
                  </a:lnTo>
                  <a:lnTo>
                    <a:pt x="47053" y="3124200"/>
                  </a:lnTo>
                  <a:lnTo>
                    <a:pt x="50876" y="3136900"/>
                  </a:lnTo>
                  <a:close/>
                </a:path>
                <a:path w="1380490" h="3162300">
                  <a:moveTo>
                    <a:pt x="1348740" y="3136900"/>
                  </a:moveTo>
                  <a:lnTo>
                    <a:pt x="1329334" y="3136900"/>
                  </a:lnTo>
                  <a:lnTo>
                    <a:pt x="1333157" y="3124200"/>
                  </a:lnTo>
                  <a:lnTo>
                    <a:pt x="1352296" y="3124200"/>
                  </a:lnTo>
                  <a:lnTo>
                    <a:pt x="1348740" y="3136900"/>
                  </a:lnTo>
                  <a:close/>
                </a:path>
                <a:path w="1380490" h="3162300">
                  <a:moveTo>
                    <a:pt x="70700" y="3149600"/>
                  </a:moveTo>
                  <a:lnTo>
                    <a:pt x="47358" y="3149600"/>
                  </a:lnTo>
                  <a:lnTo>
                    <a:pt x="43141" y="3136900"/>
                  </a:lnTo>
                  <a:lnTo>
                    <a:pt x="66217" y="3136900"/>
                  </a:lnTo>
                  <a:lnTo>
                    <a:pt x="70700" y="3149600"/>
                  </a:lnTo>
                  <a:close/>
                </a:path>
                <a:path w="1380490" h="3162300">
                  <a:moveTo>
                    <a:pt x="1332852" y="3149600"/>
                  </a:moveTo>
                  <a:lnTo>
                    <a:pt x="1309509" y="3149600"/>
                  </a:lnTo>
                  <a:lnTo>
                    <a:pt x="1313992" y="3136900"/>
                  </a:lnTo>
                  <a:lnTo>
                    <a:pt x="1337055" y="3136900"/>
                  </a:lnTo>
                  <a:lnTo>
                    <a:pt x="1332852" y="3149600"/>
                  </a:lnTo>
                  <a:close/>
                </a:path>
                <a:path w="1380490" h="3162300">
                  <a:moveTo>
                    <a:pt x="1309725" y="3162300"/>
                  </a:moveTo>
                  <a:lnTo>
                    <a:pt x="70485" y="3162300"/>
                  </a:lnTo>
                  <a:lnTo>
                    <a:pt x="65608" y="3149600"/>
                  </a:lnTo>
                  <a:lnTo>
                    <a:pt x="1314602" y="3149600"/>
                  </a:lnTo>
                  <a:lnTo>
                    <a:pt x="1309725" y="316230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551675" y="406907"/>
              <a:ext cx="962025" cy="207645"/>
            </a:xfrm>
            <a:custGeom>
              <a:avLst/>
              <a:gdLst/>
              <a:ahLst/>
              <a:cxnLst/>
              <a:rect l="l" t="t" r="r" b="b"/>
              <a:pathLst>
                <a:path w="962025" h="207645">
                  <a:moveTo>
                    <a:pt x="961644" y="207263"/>
                  </a:moveTo>
                  <a:lnTo>
                    <a:pt x="0" y="207263"/>
                  </a:lnTo>
                  <a:lnTo>
                    <a:pt x="0" y="0"/>
                  </a:lnTo>
                  <a:lnTo>
                    <a:pt x="961644" y="0"/>
                  </a:lnTo>
                  <a:lnTo>
                    <a:pt x="961644" y="207263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545389" y="400189"/>
              <a:ext cx="974725" cy="220345"/>
            </a:xfrm>
            <a:custGeom>
              <a:avLst/>
              <a:gdLst/>
              <a:ahLst/>
              <a:cxnLst/>
              <a:rect l="l" t="t" r="r" b="b"/>
              <a:pathLst>
                <a:path w="974725" h="220345">
                  <a:moveTo>
                    <a:pt x="974331" y="219976"/>
                  </a:moveTo>
                  <a:lnTo>
                    <a:pt x="0" y="219976"/>
                  </a:lnTo>
                  <a:lnTo>
                    <a:pt x="0" y="0"/>
                  </a:lnTo>
                  <a:lnTo>
                    <a:pt x="974331" y="0"/>
                  </a:lnTo>
                  <a:lnTo>
                    <a:pt x="974331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207276"/>
                  </a:lnTo>
                  <a:lnTo>
                    <a:pt x="6350" y="207276"/>
                  </a:lnTo>
                  <a:lnTo>
                    <a:pt x="12700" y="213626"/>
                  </a:lnTo>
                  <a:lnTo>
                    <a:pt x="974331" y="213626"/>
                  </a:lnTo>
                  <a:lnTo>
                    <a:pt x="974331" y="219976"/>
                  </a:lnTo>
                  <a:close/>
                </a:path>
                <a:path w="974725" h="22034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974725" h="220345">
                  <a:moveTo>
                    <a:pt x="961631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961631" y="6349"/>
                  </a:lnTo>
                  <a:lnTo>
                    <a:pt x="961631" y="12699"/>
                  </a:lnTo>
                  <a:close/>
                </a:path>
                <a:path w="974725" h="220345">
                  <a:moveTo>
                    <a:pt x="961631" y="213626"/>
                  </a:moveTo>
                  <a:lnTo>
                    <a:pt x="961631" y="6349"/>
                  </a:lnTo>
                  <a:lnTo>
                    <a:pt x="967981" y="12699"/>
                  </a:lnTo>
                  <a:lnTo>
                    <a:pt x="974331" y="12699"/>
                  </a:lnTo>
                  <a:lnTo>
                    <a:pt x="974331" y="207276"/>
                  </a:lnTo>
                  <a:lnTo>
                    <a:pt x="967981" y="207276"/>
                  </a:lnTo>
                  <a:lnTo>
                    <a:pt x="961631" y="213626"/>
                  </a:lnTo>
                  <a:close/>
                </a:path>
                <a:path w="974725" h="220345">
                  <a:moveTo>
                    <a:pt x="974331" y="12699"/>
                  </a:moveTo>
                  <a:lnTo>
                    <a:pt x="967981" y="12699"/>
                  </a:lnTo>
                  <a:lnTo>
                    <a:pt x="961631" y="6349"/>
                  </a:lnTo>
                  <a:lnTo>
                    <a:pt x="974331" y="6349"/>
                  </a:lnTo>
                  <a:lnTo>
                    <a:pt x="974331" y="12699"/>
                  </a:lnTo>
                  <a:close/>
                </a:path>
                <a:path w="974725" h="220345">
                  <a:moveTo>
                    <a:pt x="12700" y="213626"/>
                  </a:moveTo>
                  <a:lnTo>
                    <a:pt x="6350" y="207276"/>
                  </a:lnTo>
                  <a:lnTo>
                    <a:pt x="12700" y="207276"/>
                  </a:lnTo>
                  <a:lnTo>
                    <a:pt x="12700" y="213626"/>
                  </a:lnTo>
                  <a:close/>
                </a:path>
                <a:path w="974725" h="220345">
                  <a:moveTo>
                    <a:pt x="961631" y="213626"/>
                  </a:moveTo>
                  <a:lnTo>
                    <a:pt x="12700" y="213626"/>
                  </a:lnTo>
                  <a:lnTo>
                    <a:pt x="12700" y="207276"/>
                  </a:lnTo>
                  <a:lnTo>
                    <a:pt x="961631" y="207276"/>
                  </a:lnTo>
                  <a:lnTo>
                    <a:pt x="961631" y="213626"/>
                  </a:lnTo>
                  <a:close/>
                </a:path>
                <a:path w="974725" h="220345">
                  <a:moveTo>
                    <a:pt x="974331" y="213626"/>
                  </a:moveTo>
                  <a:lnTo>
                    <a:pt x="961631" y="213626"/>
                  </a:lnTo>
                  <a:lnTo>
                    <a:pt x="967981" y="207276"/>
                  </a:lnTo>
                  <a:lnTo>
                    <a:pt x="974331" y="207276"/>
                  </a:lnTo>
                  <a:lnTo>
                    <a:pt x="974331" y="213626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551676" y="406908"/>
            <a:ext cx="962025" cy="20764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150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服务治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理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477508" y="711060"/>
            <a:ext cx="1111885" cy="189865"/>
            <a:chOff x="6477508" y="711060"/>
            <a:chExt cx="1111885" cy="189865"/>
          </a:xfrm>
        </p:grpSpPr>
        <p:sp>
          <p:nvSpPr>
            <p:cNvPr id="67" name="object 67"/>
            <p:cNvSpPr/>
            <p:nvPr/>
          </p:nvSpPr>
          <p:spPr>
            <a:xfrm>
              <a:off x="6481572" y="714755"/>
              <a:ext cx="1103376" cy="1813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477508" y="711060"/>
              <a:ext cx="1111885" cy="189865"/>
            </a:xfrm>
            <a:custGeom>
              <a:avLst/>
              <a:gdLst/>
              <a:ahLst/>
              <a:cxnLst/>
              <a:rect l="l" t="t" r="r" b="b"/>
              <a:pathLst>
                <a:path w="1111884" h="189865">
                  <a:moveTo>
                    <a:pt x="1111516" y="189509"/>
                  </a:moveTo>
                  <a:lnTo>
                    <a:pt x="0" y="189509"/>
                  </a:lnTo>
                  <a:lnTo>
                    <a:pt x="0" y="0"/>
                  </a:lnTo>
                  <a:lnTo>
                    <a:pt x="1111516" y="0"/>
                  </a:lnTo>
                  <a:lnTo>
                    <a:pt x="1111516" y="3810"/>
                  </a:lnTo>
                  <a:lnTo>
                    <a:pt x="7619" y="3810"/>
                  </a:lnTo>
                  <a:lnTo>
                    <a:pt x="3809" y="7620"/>
                  </a:lnTo>
                  <a:lnTo>
                    <a:pt x="7619" y="7620"/>
                  </a:lnTo>
                  <a:lnTo>
                    <a:pt x="7619" y="181889"/>
                  </a:lnTo>
                  <a:lnTo>
                    <a:pt x="3809" y="181889"/>
                  </a:lnTo>
                  <a:lnTo>
                    <a:pt x="7619" y="185699"/>
                  </a:lnTo>
                  <a:lnTo>
                    <a:pt x="1111516" y="185699"/>
                  </a:lnTo>
                  <a:lnTo>
                    <a:pt x="1111516" y="189509"/>
                  </a:lnTo>
                  <a:close/>
                </a:path>
                <a:path w="1111884" h="189865">
                  <a:moveTo>
                    <a:pt x="7619" y="7620"/>
                  </a:moveTo>
                  <a:lnTo>
                    <a:pt x="3809" y="7620"/>
                  </a:lnTo>
                  <a:lnTo>
                    <a:pt x="7619" y="3810"/>
                  </a:lnTo>
                  <a:lnTo>
                    <a:pt x="7619" y="7620"/>
                  </a:lnTo>
                  <a:close/>
                </a:path>
                <a:path w="1111884" h="189865">
                  <a:moveTo>
                    <a:pt x="1103896" y="7620"/>
                  </a:moveTo>
                  <a:lnTo>
                    <a:pt x="7619" y="7620"/>
                  </a:lnTo>
                  <a:lnTo>
                    <a:pt x="7619" y="3810"/>
                  </a:lnTo>
                  <a:lnTo>
                    <a:pt x="1103896" y="3810"/>
                  </a:lnTo>
                  <a:lnTo>
                    <a:pt x="1103896" y="7620"/>
                  </a:lnTo>
                  <a:close/>
                </a:path>
                <a:path w="1111884" h="189865">
                  <a:moveTo>
                    <a:pt x="1103896" y="185699"/>
                  </a:moveTo>
                  <a:lnTo>
                    <a:pt x="1103896" y="3810"/>
                  </a:lnTo>
                  <a:lnTo>
                    <a:pt x="1107706" y="7620"/>
                  </a:lnTo>
                  <a:lnTo>
                    <a:pt x="1111516" y="7620"/>
                  </a:lnTo>
                  <a:lnTo>
                    <a:pt x="1111516" y="181889"/>
                  </a:lnTo>
                  <a:lnTo>
                    <a:pt x="1107706" y="181889"/>
                  </a:lnTo>
                  <a:lnTo>
                    <a:pt x="1103896" y="185699"/>
                  </a:lnTo>
                  <a:close/>
                </a:path>
                <a:path w="1111884" h="189865">
                  <a:moveTo>
                    <a:pt x="1111516" y="7620"/>
                  </a:moveTo>
                  <a:lnTo>
                    <a:pt x="1107706" y="7620"/>
                  </a:lnTo>
                  <a:lnTo>
                    <a:pt x="1103896" y="3810"/>
                  </a:lnTo>
                  <a:lnTo>
                    <a:pt x="1111516" y="3810"/>
                  </a:lnTo>
                  <a:lnTo>
                    <a:pt x="1111516" y="7620"/>
                  </a:lnTo>
                  <a:close/>
                </a:path>
                <a:path w="1111884" h="189865">
                  <a:moveTo>
                    <a:pt x="7619" y="185699"/>
                  </a:moveTo>
                  <a:lnTo>
                    <a:pt x="3809" y="181889"/>
                  </a:lnTo>
                  <a:lnTo>
                    <a:pt x="7619" y="181889"/>
                  </a:lnTo>
                  <a:lnTo>
                    <a:pt x="7619" y="185699"/>
                  </a:lnTo>
                  <a:close/>
                </a:path>
                <a:path w="1111884" h="189865">
                  <a:moveTo>
                    <a:pt x="1103896" y="185699"/>
                  </a:moveTo>
                  <a:lnTo>
                    <a:pt x="7619" y="185699"/>
                  </a:lnTo>
                  <a:lnTo>
                    <a:pt x="7619" y="181889"/>
                  </a:lnTo>
                  <a:lnTo>
                    <a:pt x="1103896" y="181889"/>
                  </a:lnTo>
                  <a:lnTo>
                    <a:pt x="1103896" y="185699"/>
                  </a:lnTo>
                  <a:close/>
                </a:path>
                <a:path w="1111884" h="189865">
                  <a:moveTo>
                    <a:pt x="1111516" y="185699"/>
                  </a:moveTo>
                  <a:lnTo>
                    <a:pt x="1103896" y="185699"/>
                  </a:lnTo>
                  <a:lnTo>
                    <a:pt x="1107706" y="181889"/>
                  </a:lnTo>
                  <a:lnTo>
                    <a:pt x="1111516" y="181889"/>
                  </a:lnTo>
                  <a:lnTo>
                    <a:pt x="1111516" y="185699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481571" y="714755"/>
            <a:ext cx="1103630" cy="1816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5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Nacos</a:t>
            </a: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注册中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心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6477508" y="991184"/>
            <a:ext cx="1111885" cy="189865"/>
            <a:chOff x="6477508" y="991184"/>
            <a:chExt cx="1111885" cy="189865"/>
          </a:xfrm>
        </p:grpSpPr>
        <p:sp>
          <p:nvSpPr>
            <p:cNvPr id="71" name="object 71"/>
            <p:cNvSpPr/>
            <p:nvPr/>
          </p:nvSpPr>
          <p:spPr>
            <a:xfrm>
              <a:off x="6481572" y="995171"/>
              <a:ext cx="1103376" cy="1813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477508" y="991184"/>
              <a:ext cx="1111885" cy="189865"/>
            </a:xfrm>
            <a:custGeom>
              <a:avLst/>
              <a:gdLst/>
              <a:ahLst/>
              <a:cxnLst/>
              <a:rect l="l" t="t" r="r" b="b"/>
              <a:pathLst>
                <a:path w="1111884" h="189865">
                  <a:moveTo>
                    <a:pt x="1111516" y="189509"/>
                  </a:moveTo>
                  <a:lnTo>
                    <a:pt x="0" y="189509"/>
                  </a:lnTo>
                  <a:lnTo>
                    <a:pt x="0" y="0"/>
                  </a:lnTo>
                  <a:lnTo>
                    <a:pt x="1111516" y="0"/>
                  </a:lnTo>
                  <a:lnTo>
                    <a:pt x="1111516" y="3810"/>
                  </a:lnTo>
                  <a:lnTo>
                    <a:pt x="7619" y="3810"/>
                  </a:lnTo>
                  <a:lnTo>
                    <a:pt x="3809" y="7620"/>
                  </a:lnTo>
                  <a:lnTo>
                    <a:pt x="7619" y="7620"/>
                  </a:lnTo>
                  <a:lnTo>
                    <a:pt x="7619" y="181889"/>
                  </a:lnTo>
                  <a:lnTo>
                    <a:pt x="3809" y="181889"/>
                  </a:lnTo>
                  <a:lnTo>
                    <a:pt x="7619" y="185699"/>
                  </a:lnTo>
                  <a:lnTo>
                    <a:pt x="1111516" y="185699"/>
                  </a:lnTo>
                  <a:lnTo>
                    <a:pt x="1111516" y="189509"/>
                  </a:lnTo>
                  <a:close/>
                </a:path>
                <a:path w="1111884" h="189865">
                  <a:moveTo>
                    <a:pt x="7619" y="7620"/>
                  </a:moveTo>
                  <a:lnTo>
                    <a:pt x="3809" y="7620"/>
                  </a:lnTo>
                  <a:lnTo>
                    <a:pt x="7619" y="3810"/>
                  </a:lnTo>
                  <a:lnTo>
                    <a:pt x="7619" y="7620"/>
                  </a:lnTo>
                  <a:close/>
                </a:path>
                <a:path w="1111884" h="189865">
                  <a:moveTo>
                    <a:pt x="1103896" y="7620"/>
                  </a:moveTo>
                  <a:lnTo>
                    <a:pt x="7619" y="7620"/>
                  </a:lnTo>
                  <a:lnTo>
                    <a:pt x="7619" y="3810"/>
                  </a:lnTo>
                  <a:lnTo>
                    <a:pt x="1103896" y="3810"/>
                  </a:lnTo>
                  <a:lnTo>
                    <a:pt x="1103896" y="7620"/>
                  </a:lnTo>
                  <a:close/>
                </a:path>
                <a:path w="1111884" h="189865">
                  <a:moveTo>
                    <a:pt x="1103896" y="185699"/>
                  </a:moveTo>
                  <a:lnTo>
                    <a:pt x="1103896" y="3810"/>
                  </a:lnTo>
                  <a:lnTo>
                    <a:pt x="1107706" y="7620"/>
                  </a:lnTo>
                  <a:lnTo>
                    <a:pt x="1111516" y="7620"/>
                  </a:lnTo>
                  <a:lnTo>
                    <a:pt x="1111516" y="181889"/>
                  </a:lnTo>
                  <a:lnTo>
                    <a:pt x="1107706" y="181889"/>
                  </a:lnTo>
                  <a:lnTo>
                    <a:pt x="1103896" y="185699"/>
                  </a:lnTo>
                  <a:close/>
                </a:path>
                <a:path w="1111884" h="189865">
                  <a:moveTo>
                    <a:pt x="1111516" y="7620"/>
                  </a:moveTo>
                  <a:lnTo>
                    <a:pt x="1107706" y="7620"/>
                  </a:lnTo>
                  <a:lnTo>
                    <a:pt x="1103896" y="3810"/>
                  </a:lnTo>
                  <a:lnTo>
                    <a:pt x="1111516" y="3810"/>
                  </a:lnTo>
                  <a:lnTo>
                    <a:pt x="1111516" y="7620"/>
                  </a:lnTo>
                  <a:close/>
                </a:path>
                <a:path w="1111884" h="189865">
                  <a:moveTo>
                    <a:pt x="7619" y="185699"/>
                  </a:moveTo>
                  <a:lnTo>
                    <a:pt x="3809" y="181889"/>
                  </a:lnTo>
                  <a:lnTo>
                    <a:pt x="7619" y="181889"/>
                  </a:lnTo>
                  <a:lnTo>
                    <a:pt x="7619" y="185699"/>
                  </a:lnTo>
                  <a:close/>
                </a:path>
                <a:path w="1111884" h="189865">
                  <a:moveTo>
                    <a:pt x="1103896" y="185699"/>
                  </a:moveTo>
                  <a:lnTo>
                    <a:pt x="7619" y="185699"/>
                  </a:lnTo>
                  <a:lnTo>
                    <a:pt x="7619" y="181889"/>
                  </a:lnTo>
                  <a:lnTo>
                    <a:pt x="1103896" y="181889"/>
                  </a:lnTo>
                  <a:lnTo>
                    <a:pt x="1103896" y="185699"/>
                  </a:lnTo>
                  <a:close/>
                </a:path>
                <a:path w="1111884" h="189865">
                  <a:moveTo>
                    <a:pt x="1111516" y="185699"/>
                  </a:moveTo>
                  <a:lnTo>
                    <a:pt x="1103896" y="185699"/>
                  </a:lnTo>
                  <a:lnTo>
                    <a:pt x="1107706" y="181889"/>
                  </a:lnTo>
                  <a:lnTo>
                    <a:pt x="1111516" y="181889"/>
                  </a:lnTo>
                  <a:lnTo>
                    <a:pt x="1111516" y="185699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6481571" y="995172"/>
            <a:ext cx="1103630" cy="1816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Nacos</a:t>
            </a: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配置中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心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6477508" y="1271308"/>
            <a:ext cx="1171575" cy="189865"/>
            <a:chOff x="6477508" y="1271308"/>
            <a:chExt cx="1171575" cy="189865"/>
          </a:xfrm>
        </p:grpSpPr>
        <p:sp>
          <p:nvSpPr>
            <p:cNvPr id="75" name="object 75"/>
            <p:cNvSpPr/>
            <p:nvPr/>
          </p:nvSpPr>
          <p:spPr>
            <a:xfrm>
              <a:off x="6481572" y="1275587"/>
              <a:ext cx="1164335" cy="1813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477508" y="1271308"/>
              <a:ext cx="1171575" cy="189865"/>
            </a:xfrm>
            <a:custGeom>
              <a:avLst/>
              <a:gdLst/>
              <a:ahLst/>
              <a:cxnLst/>
              <a:rect l="l" t="t" r="r" b="b"/>
              <a:pathLst>
                <a:path w="1171575" h="189865">
                  <a:moveTo>
                    <a:pt x="1171473" y="189522"/>
                  </a:moveTo>
                  <a:lnTo>
                    <a:pt x="0" y="189522"/>
                  </a:lnTo>
                  <a:lnTo>
                    <a:pt x="0" y="0"/>
                  </a:lnTo>
                  <a:lnTo>
                    <a:pt x="1171473" y="0"/>
                  </a:lnTo>
                  <a:lnTo>
                    <a:pt x="1171473" y="3809"/>
                  </a:lnTo>
                  <a:lnTo>
                    <a:pt x="7619" y="3809"/>
                  </a:lnTo>
                  <a:lnTo>
                    <a:pt x="3809" y="7619"/>
                  </a:lnTo>
                  <a:lnTo>
                    <a:pt x="7619" y="7619"/>
                  </a:lnTo>
                  <a:lnTo>
                    <a:pt x="7619" y="181902"/>
                  </a:lnTo>
                  <a:lnTo>
                    <a:pt x="3809" y="181902"/>
                  </a:lnTo>
                  <a:lnTo>
                    <a:pt x="7619" y="185712"/>
                  </a:lnTo>
                  <a:lnTo>
                    <a:pt x="1171473" y="185712"/>
                  </a:lnTo>
                  <a:lnTo>
                    <a:pt x="1171473" y="189522"/>
                  </a:lnTo>
                  <a:close/>
                </a:path>
                <a:path w="1171575" h="189865">
                  <a:moveTo>
                    <a:pt x="7619" y="7619"/>
                  </a:moveTo>
                  <a:lnTo>
                    <a:pt x="3809" y="7619"/>
                  </a:lnTo>
                  <a:lnTo>
                    <a:pt x="7619" y="3809"/>
                  </a:lnTo>
                  <a:lnTo>
                    <a:pt x="7619" y="7619"/>
                  </a:lnTo>
                  <a:close/>
                </a:path>
                <a:path w="1171575" h="189865">
                  <a:moveTo>
                    <a:pt x="1163853" y="7619"/>
                  </a:moveTo>
                  <a:lnTo>
                    <a:pt x="7619" y="7619"/>
                  </a:lnTo>
                  <a:lnTo>
                    <a:pt x="7619" y="3809"/>
                  </a:lnTo>
                  <a:lnTo>
                    <a:pt x="1163853" y="3809"/>
                  </a:lnTo>
                  <a:lnTo>
                    <a:pt x="1163853" y="7619"/>
                  </a:lnTo>
                  <a:close/>
                </a:path>
                <a:path w="1171575" h="189865">
                  <a:moveTo>
                    <a:pt x="1163853" y="185712"/>
                  </a:moveTo>
                  <a:lnTo>
                    <a:pt x="1163853" y="3809"/>
                  </a:lnTo>
                  <a:lnTo>
                    <a:pt x="1167663" y="7619"/>
                  </a:lnTo>
                  <a:lnTo>
                    <a:pt x="1171473" y="7619"/>
                  </a:lnTo>
                  <a:lnTo>
                    <a:pt x="1171473" y="181902"/>
                  </a:lnTo>
                  <a:lnTo>
                    <a:pt x="1167663" y="181902"/>
                  </a:lnTo>
                  <a:lnTo>
                    <a:pt x="1163853" y="185712"/>
                  </a:lnTo>
                  <a:close/>
                </a:path>
                <a:path w="1171575" h="189865">
                  <a:moveTo>
                    <a:pt x="1171473" y="7619"/>
                  </a:moveTo>
                  <a:lnTo>
                    <a:pt x="1167663" y="7619"/>
                  </a:lnTo>
                  <a:lnTo>
                    <a:pt x="1163853" y="3809"/>
                  </a:lnTo>
                  <a:lnTo>
                    <a:pt x="1171473" y="3809"/>
                  </a:lnTo>
                  <a:lnTo>
                    <a:pt x="1171473" y="7619"/>
                  </a:lnTo>
                  <a:close/>
                </a:path>
                <a:path w="1171575" h="189865">
                  <a:moveTo>
                    <a:pt x="7619" y="185712"/>
                  </a:moveTo>
                  <a:lnTo>
                    <a:pt x="3809" y="181902"/>
                  </a:lnTo>
                  <a:lnTo>
                    <a:pt x="7619" y="181902"/>
                  </a:lnTo>
                  <a:lnTo>
                    <a:pt x="7619" y="185712"/>
                  </a:lnTo>
                  <a:close/>
                </a:path>
                <a:path w="1171575" h="189865">
                  <a:moveTo>
                    <a:pt x="1163853" y="185712"/>
                  </a:moveTo>
                  <a:lnTo>
                    <a:pt x="7619" y="185712"/>
                  </a:lnTo>
                  <a:lnTo>
                    <a:pt x="7619" y="181902"/>
                  </a:lnTo>
                  <a:lnTo>
                    <a:pt x="1163853" y="181902"/>
                  </a:lnTo>
                  <a:lnTo>
                    <a:pt x="1163853" y="185712"/>
                  </a:lnTo>
                  <a:close/>
                </a:path>
                <a:path w="1171575" h="189865">
                  <a:moveTo>
                    <a:pt x="1171473" y="185712"/>
                  </a:moveTo>
                  <a:lnTo>
                    <a:pt x="1163853" y="185712"/>
                  </a:lnTo>
                  <a:lnTo>
                    <a:pt x="1167663" y="181902"/>
                  </a:lnTo>
                  <a:lnTo>
                    <a:pt x="1171473" y="181902"/>
                  </a:lnTo>
                  <a:lnTo>
                    <a:pt x="1171473" y="185712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481571" y="1275588"/>
            <a:ext cx="1164590" cy="1816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Seata</a:t>
            </a: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分布式事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6477508" y="1551444"/>
            <a:ext cx="1171575" cy="189865"/>
            <a:chOff x="6477508" y="1551444"/>
            <a:chExt cx="1171575" cy="189865"/>
          </a:xfrm>
        </p:grpSpPr>
        <p:sp>
          <p:nvSpPr>
            <p:cNvPr id="79" name="object 79"/>
            <p:cNvSpPr/>
            <p:nvPr/>
          </p:nvSpPr>
          <p:spPr>
            <a:xfrm>
              <a:off x="6481572" y="1556004"/>
              <a:ext cx="1164335" cy="18135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477508" y="1551444"/>
              <a:ext cx="1171575" cy="189865"/>
            </a:xfrm>
            <a:custGeom>
              <a:avLst/>
              <a:gdLst/>
              <a:ahLst/>
              <a:cxnLst/>
              <a:rect l="l" t="t" r="r" b="b"/>
              <a:pathLst>
                <a:path w="1171575" h="189864">
                  <a:moveTo>
                    <a:pt x="1171473" y="189509"/>
                  </a:moveTo>
                  <a:lnTo>
                    <a:pt x="0" y="189509"/>
                  </a:lnTo>
                  <a:lnTo>
                    <a:pt x="0" y="0"/>
                  </a:lnTo>
                  <a:lnTo>
                    <a:pt x="1171473" y="0"/>
                  </a:lnTo>
                  <a:lnTo>
                    <a:pt x="1171473" y="3809"/>
                  </a:lnTo>
                  <a:lnTo>
                    <a:pt x="7619" y="3809"/>
                  </a:lnTo>
                  <a:lnTo>
                    <a:pt x="3809" y="7619"/>
                  </a:lnTo>
                  <a:lnTo>
                    <a:pt x="7619" y="7619"/>
                  </a:lnTo>
                  <a:lnTo>
                    <a:pt x="7619" y="181889"/>
                  </a:lnTo>
                  <a:lnTo>
                    <a:pt x="3809" y="181889"/>
                  </a:lnTo>
                  <a:lnTo>
                    <a:pt x="7619" y="185699"/>
                  </a:lnTo>
                  <a:lnTo>
                    <a:pt x="1171473" y="185699"/>
                  </a:lnTo>
                  <a:lnTo>
                    <a:pt x="1171473" y="189509"/>
                  </a:lnTo>
                  <a:close/>
                </a:path>
                <a:path w="1171575" h="189864">
                  <a:moveTo>
                    <a:pt x="7619" y="7619"/>
                  </a:moveTo>
                  <a:lnTo>
                    <a:pt x="3809" y="7619"/>
                  </a:lnTo>
                  <a:lnTo>
                    <a:pt x="7619" y="3809"/>
                  </a:lnTo>
                  <a:lnTo>
                    <a:pt x="7619" y="7619"/>
                  </a:lnTo>
                  <a:close/>
                </a:path>
                <a:path w="1171575" h="189864">
                  <a:moveTo>
                    <a:pt x="1163853" y="7619"/>
                  </a:moveTo>
                  <a:lnTo>
                    <a:pt x="7619" y="7619"/>
                  </a:lnTo>
                  <a:lnTo>
                    <a:pt x="7619" y="3809"/>
                  </a:lnTo>
                  <a:lnTo>
                    <a:pt x="1163853" y="3809"/>
                  </a:lnTo>
                  <a:lnTo>
                    <a:pt x="1163853" y="7619"/>
                  </a:lnTo>
                  <a:close/>
                </a:path>
                <a:path w="1171575" h="189864">
                  <a:moveTo>
                    <a:pt x="1163853" y="185699"/>
                  </a:moveTo>
                  <a:lnTo>
                    <a:pt x="1163853" y="3809"/>
                  </a:lnTo>
                  <a:lnTo>
                    <a:pt x="1167663" y="7619"/>
                  </a:lnTo>
                  <a:lnTo>
                    <a:pt x="1171473" y="7619"/>
                  </a:lnTo>
                  <a:lnTo>
                    <a:pt x="1171473" y="181889"/>
                  </a:lnTo>
                  <a:lnTo>
                    <a:pt x="1167663" y="181889"/>
                  </a:lnTo>
                  <a:lnTo>
                    <a:pt x="1163853" y="185699"/>
                  </a:lnTo>
                  <a:close/>
                </a:path>
                <a:path w="1171575" h="189864">
                  <a:moveTo>
                    <a:pt x="1171473" y="7619"/>
                  </a:moveTo>
                  <a:lnTo>
                    <a:pt x="1167663" y="7619"/>
                  </a:lnTo>
                  <a:lnTo>
                    <a:pt x="1163853" y="3809"/>
                  </a:lnTo>
                  <a:lnTo>
                    <a:pt x="1171473" y="3809"/>
                  </a:lnTo>
                  <a:lnTo>
                    <a:pt x="1171473" y="7619"/>
                  </a:lnTo>
                  <a:close/>
                </a:path>
                <a:path w="1171575" h="189864">
                  <a:moveTo>
                    <a:pt x="7619" y="185699"/>
                  </a:moveTo>
                  <a:lnTo>
                    <a:pt x="3809" y="181889"/>
                  </a:lnTo>
                  <a:lnTo>
                    <a:pt x="7619" y="181889"/>
                  </a:lnTo>
                  <a:lnTo>
                    <a:pt x="7619" y="185699"/>
                  </a:lnTo>
                  <a:close/>
                </a:path>
                <a:path w="1171575" h="189864">
                  <a:moveTo>
                    <a:pt x="1163853" y="185699"/>
                  </a:moveTo>
                  <a:lnTo>
                    <a:pt x="7619" y="185699"/>
                  </a:lnTo>
                  <a:lnTo>
                    <a:pt x="7619" y="181889"/>
                  </a:lnTo>
                  <a:lnTo>
                    <a:pt x="1163853" y="181889"/>
                  </a:lnTo>
                  <a:lnTo>
                    <a:pt x="1163853" y="185699"/>
                  </a:lnTo>
                  <a:close/>
                </a:path>
                <a:path w="1171575" h="189864">
                  <a:moveTo>
                    <a:pt x="1171473" y="185699"/>
                  </a:moveTo>
                  <a:lnTo>
                    <a:pt x="1163853" y="185699"/>
                  </a:lnTo>
                  <a:lnTo>
                    <a:pt x="1167663" y="181889"/>
                  </a:lnTo>
                  <a:lnTo>
                    <a:pt x="1171473" y="181889"/>
                  </a:lnTo>
                  <a:lnTo>
                    <a:pt x="1171473" y="185699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6481571" y="1556003"/>
            <a:ext cx="1164590" cy="1816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Sentinel</a:t>
            </a: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服务容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错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6477508" y="2734932"/>
            <a:ext cx="1111885" cy="189865"/>
            <a:chOff x="6477508" y="2734932"/>
            <a:chExt cx="1111885" cy="189865"/>
          </a:xfrm>
        </p:grpSpPr>
        <p:sp>
          <p:nvSpPr>
            <p:cNvPr id="83" name="object 83"/>
            <p:cNvSpPr/>
            <p:nvPr/>
          </p:nvSpPr>
          <p:spPr>
            <a:xfrm>
              <a:off x="6481572" y="2738627"/>
              <a:ext cx="1103376" cy="1813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477508" y="2734932"/>
              <a:ext cx="1111885" cy="189865"/>
            </a:xfrm>
            <a:custGeom>
              <a:avLst/>
              <a:gdLst/>
              <a:ahLst/>
              <a:cxnLst/>
              <a:rect l="l" t="t" r="r" b="b"/>
              <a:pathLst>
                <a:path w="1111884" h="189864">
                  <a:moveTo>
                    <a:pt x="1111516" y="189509"/>
                  </a:moveTo>
                  <a:lnTo>
                    <a:pt x="0" y="189509"/>
                  </a:lnTo>
                  <a:lnTo>
                    <a:pt x="0" y="0"/>
                  </a:lnTo>
                  <a:lnTo>
                    <a:pt x="1111516" y="0"/>
                  </a:lnTo>
                  <a:lnTo>
                    <a:pt x="1111516" y="3810"/>
                  </a:lnTo>
                  <a:lnTo>
                    <a:pt x="7619" y="3810"/>
                  </a:lnTo>
                  <a:lnTo>
                    <a:pt x="3809" y="7620"/>
                  </a:lnTo>
                  <a:lnTo>
                    <a:pt x="7619" y="7620"/>
                  </a:lnTo>
                  <a:lnTo>
                    <a:pt x="7619" y="181889"/>
                  </a:lnTo>
                  <a:lnTo>
                    <a:pt x="3809" y="181889"/>
                  </a:lnTo>
                  <a:lnTo>
                    <a:pt x="7619" y="185699"/>
                  </a:lnTo>
                  <a:lnTo>
                    <a:pt x="1111516" y="185699"/>
                  </a:lnTo>
                  <a:lnTo>
                    <a:pt x="1111516" y="189509"/>
                  </a:lnTo>
                  <a:close/>
                </a:path>
                <a:path w="1111884" h="189864">
                  <a:moveTo>
                    <a:pt x="7619" y="7620"/>
                  </a:moveTo>
                  <a:lnTo>
                    <a:pt x="3809" y="7620"/>
                  </a:lnTo>
                  <a:lnTo>
                    <a:pt x="7619" y="3810"/>
                  </a:lnTo>
                  <a:lnTo>
                    <a:pt x="7619" y="7620"/>
                  </a:lnTo>
                  <a:close/>
                </a:path>
                <a:path w="1111884" h="189864">
                  <a:moveTo>
                    <a:pt x="1103896" y="7620"/>
                  </a:moveTo>
                  <a:lnTo>
                    <a:pt x="7619" y="7620"/>
                  </a:lnTo>
                  <a:lnTo>
                    <a:pt x="7619" y="3810"/>
                  </a:lnTo>
                  <a:lnTo>
                    <a:pt x="1103896" y="3810"/>
                  </a:lnTo>
                  <a:lnTo>
                    <a:pt x="1103896" y="7620"/>
                  </a:lnTo>
                  <a:close/>
                </a:path>
                <a:path w="1111884" h="189864">
                  <a:moveTo>
                    <a:pt x="1103896" y="185699"/>
                  </a:moveTo>
                  <a:lnTo>
                    <a:pt x="1103896" y="3810"/>
                  </a:lnTo>
                  <a:lnTo>
                    <a:pt x="1107706" y="7620"/>
                  </a:lnTo>
                  <a:lnTo>
                    <a:pt x="1111516" y="7620"/>
                  </a:lnTo>
                  <a:lnTo>
                    <a:pt x="1111516" y="181889"/>
                  </a:lnTo>
                  <a:lnTo>
                    <a:pt x="1107706" y="181889"/>
                  </a:lnTo>
                  <a:lnTo>
                    <a:pt x="1103896" y="185699"/>
                  </a:lnTo>
                  <a:close/>
                </a:path>
                <a:path w="1111884" h="189864">
                  <a:moveTo>
                    <a:pt x="1111516" y="7620"/>
                  </a:moveTo>
                  <a:lnTo>
                    <a:pt x="1107706" y="7620"/>
                  </a:lnTo>
                  <a:lnTo>
                    <a:pt x="1103896" y="3810"/>
                  </a:lnTo>
                  <a:lnTo>
                    <a:pt x="1111516" y="3810"/>
                  </a:lnTo>
                  <a:lnTo>
                    <a:pt x="1111516" y="7620"/>
                  </a:lnTo>
                  <a:close/>
                </a:path>
                <a:path w="1111884" h="189864">
                  <a:moveTo>
                    <a:pt x="7619" y="185699"/>
                  </a:moveTo>
                  <a:lnTo>
                    <a:pt x="3809" y="181889"/>
                  </a:lnTo>
                  <a:lnTo>
                    <a:pt x="7619" y="181889"/>
                  </a:lnTo>
                  <a:lnTo>
                    <a:pt x="7619" y="185699"/>
                  </a:lnTo>
                  <a:close/>
                </a:path>
                <a:path w="1111884" h="189864">
                  <a:moveTo>
                    <a:pt x="1103896" y="185699"/>
                  </a:moveTo>
                  <a:lnTo>
                    <a:pt x="7619" y="185699"/>
                  </a:lnTo>
                  <a:lnTo>
                    <a:pt x="7619" y="181889"/>
                  </a:lnTo>
                  <a:lnTo>
                    <a:pt x="1103896" y="181889"/>
                  </a:lnTo>
                  <a:lnTo>
                    <a:pt x="1103896" y="185699"/>
                  </a:lnTo>
                  <a:close/>
                </a:path>
                <a:path w="1111884" h="189864">
                  <a:moveTo>
                    <a:pt x="1111516" y="185699"/>
                  </a:moveTo>
                  <a:lnTo>
                    <a:pt x="1103896" y="185699"/>
                  </a:lnTo>
                  <a:lnTo>
                    <a:pt x="1107706" y="181889"/>
                  </a:lnTo>
                  <a:lnTo>
                    <a:pt x="1111516" y="181889"/>
                  </a:lnTo>
                  <a:lnTo>
                    <a:pt x="1111516" y="185699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object 85"/>
          <p:cNvGrpSpPr/>
          <p:nvPr/>
        </p:nvGrpSpPr>
        <p:grpSpPr>
          <a:xfrm>
            <a:off x="6414058" y="1828088"/>
            <a:ext cx="1380490" cy="220345"/>
            <a:chOff x="6414058" y="1828088"/>
            <a:chExt cx="1380490" cy="220345"/>
          </a:xfrm>
        </p:grpSpPr>
        <p:sp>
          <p:nvSpPr>
            <p:cNvPr id="86" name="object 86"/>
            <p:cNvSpPr/>
            <p:nvPr/>
          </p:nvSpPr>
          <p:spPr>
            <a:xfrm>
              <a:off x="6420612" y="1834896"/>
              <a:ext cx="1367155" cy="207645"/>
            </a:xfrm>
            <a:custGeom>
              <a:avLst/>
              <a:gdLst/>
              <a:ahLst/>
              <a:cxnLst/>
              <a:rect l="l" t="t" r="r" b="b"/>
              <a:pathLst>
                <a:path w="1367154" h="207644">
                  <a:moveTo>
                    <a:pt x="1367028" y="207263"/>
                  </a:moveTo>
                  <a:lnTo>
                    <a:pt x="0" y="207263"/>
                  </a:lnTo>
                  <a:lnTo>
                    <a:pt x="0" y="0"/>
                  </a:lnTo>
                  <a:lnTo>
                    <a:pt x="1367028" y="0"/>
                  </a:lnTo>
                  <a:lnTo>
                    <a:pt x="1367028" y="207263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414058" y="1828088"/>
              <a:ext cx="1380490" cy="220345"/>
            </a:xfrm>
            <a:custGeom>
              <a:avLst/>
              <a:gdLst/>
              <a:ahLst/>
              <a:cxnLst/>
              <a:rect l="l" t="t" r="r" b="b"/>
              <a:pathLst>
                <a:path w="1380490" h="220344">
                  <a:moveTo>
                    <a:pt x="1380210" y="219976"/>
                  </a:moveTo>
                  <a:lnTo>
                    <a:pt x="0" y="219976"/>
                  </a:lnTo>
                  <a:lnTo>
                    <a:pt x="0" y="0"/>
                  </a:lnTo>
                  <a:lnTo>
                    <a:pt x="1380210" y="0"/>
                  </a:lnTo>
                  <a:lnTo>
                    <a:pt x="138021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07276"/>
                  </a:lnTo>
                  <a:lnTo>
                    <a:pt x="6350" y="207276"/>
                  </a:lnTo>
                  <a:lnTo>
                    <a:pt x="12700" y="213626"/>
                  </a:lnTo>
                  <a:lnTo>
                    <a:pt x="1380210" y="213626"/>
                  </a:lnTo>
                  <a:lnTo>
                    <a:pt x="1380210" y="219976"/>
                  </a:lnTo>
                  <a:close/>
                </a:path>
                <a:path w="1380490" h="22034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380490" h="220344">
                  <a:moveTo>
                    <a:pt x="136751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367510" y="6350"/>
                  </a:lnTo>
                  <a:lnTo>
                    <a:pt x="1367510" y="12700"/>
                  </a:lnTo>
                  <a:close/>
                </a:path>
                <a:path w="1380490" h="220344">
                  <a:moveTo>
                    <a:pt x="1367510" y="213626"/>
                  </a:moveTo>
                  <a:lnTo>
                    <a:pt x="1367510" y="6350"/>
                  </a:lnTo>
                  <a:lnTo>
                    <a:pt x="1373860" y="12700"/>
                  </a:lnTo>
                  <a:lnTo>
                    <a:pt x="1380210" y="12700"/>
                  </a:lnTo>
                  <a:lnTo>
                    <a:pt x="1380210" y="207276"/>
                  </a:lnTo>
                  <a:lnTo>
                    <a:pt x="1373860" y="207276"/>
                  </a:lnTo>
                  <a:lnTo>
                    <a:pt x="1367510" y="213626"/>
                  </a:lnTo>
                  <a:close/>
                </a:path>
                <a:path w="1380490" h="220344">
                  <a:moveTo>
                    <a:pt x="1380210" y="12700"/>
                  </a:moveTo>
                  <a:lnTo>
                    <a:pt x="1373860" y="12700"/>
                  </a:lnTo>
                  <a:lnTo>
                    <a:pt x="1367510" y="6350"/>
                  </a:lnTo>
                  <a:lnTo>
                    <a:pt x="1380210" y="6350"/>
                  </a:lnTo>
                  <a:lnTo>
                    <a:pt x="1380210" y="12700"/>
                  </a:lnTo>
                  <a:close/>
                </a:path>
                <a:path w="1380490" h="220344">
                  <a:moveTo>
                    <a:pt x="12700" y="213626"/>
                  </a:moveTo>
                  <a:lnTo>
                    <a:pt x="6350" y="207276"/>
                  </a:lnTo>
                  <a:lnTo>
                    <a:pt x="12700" y="207276"/>
                  </a:lnTo>
                  <a:lnTo>
                    <a:pt x="12700" y="213626"/>
                  </a:lnTo>
                  <a:close/>
                </a:path>
                <a:path w="1380490" h="220344">
                  <a:moveTo>
                    <a:pt x="1367510" y="213626"/>
                  </a:moveTo>
                  <a:lnTo>
                    <a:pt x="12700" y="213626"/>
                  </a:lnTo>
                  <a:lnTo>
                    <a:pt x="12700" y="207276"/>
                  </a:lnTo>
                  <a:lnTo>
                    <a:pt x="1367510" y="207276"/>
                  </a:lnTo>
                  <a:lnTo>
                    <a:pt x="1367510" y="213626"/>
                  </a:lnTo>
                  <a:close/>
                </a:path>
                <a:path w="1380490" h="220344">
                  <a:moveTo>
                    <a:pt x="1380210" y="213626"/>
                  </a:moveTo>
                  <a:lnTo>
                    <a:pt x="1367510" y="213626"/>
                  </a:lnTo>
                  <a:lnTo>
                    <a:pt x="1373860" y="207276"/>
                  </a:lnTo>
                  <a:lnTo>
                    <a:pt x="1380210" y="207276"/>
                  </a:lnTo>
                  <a:lnTo>
                    <a:pt x="1380210" y="213626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6420611" y="1834895"/>
            <a:ext cx="1367155" cy="20764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SpringCloud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Alibaba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6477508" y="2127669"/>
            <a:ext cx="1111885" cy="303530"/>
            <a:chOff x="6477508" y="2127669"/>
            <a:chExt cx="1111885" cy="303530"/>
          </a:xfrm>
        </p:grpSpPr>
        <p:sp>
          <p:nvSpPr>
            <p:cNvPr id="90" name="object 90"/>
            <p:cNvSpPr/>
            <p:nvPr/>
          </p:nvSpPr>
          <p:spPr>
            <a:xfrm>
              <a:off x="6481572" y="2132076"/>
              <a:ext cx="1103376" cy="2956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477508" y="2127669"/>
              <a:ext cx="1111885" cy="303530"/>
            </a:xfrm>
            <a:custGeom>
              <a:avLst/>
              <a:gdLst/>
              <a:ahLst/>
              <a:cxnLst/>
              <a:rect l="l" t="t" r="r" b="b"/>
              <a:pathLst>
                <a:path w="1111884" h="303530">
                  <a:moveTo>
                    <a:pt x="1111516" y="303263"/>
                  </a:moveTo>
                  <a:lnTo>
                    <a:pt x="0" y="303263"/>
                  </a:lnTo>
                  <a:lnTo>
                    <a:pt x="0" y="0"/>
                  </a:lnTo>
                  <a:lnTo>
                    <a:pt x="1111516" y="0"/>
                  </a:lnTo>
                  <a:lnTo>
                    <a:pt x="1111516" y="3810"/>
                  </a:lnTo>
                  <a:lnTo>
                    <a:pt x="7619" y="3810"/>
                  </a:lnTo>
                  <a:lnTo>
                    <a:pt x="3809" y="7620"/>
                  </a:lnTo>
                  <a:lnTo>
                    <a:pt x="7619" y="7620"/>
                  </a:lnTo>
                  <a:lnTo>
                    <a:pt x="7619" y="295643"/>
                  </a:lnTo>
                  <a:lnTo>
                    <a:pt x="3809" y="295643"/>
                  </a:lnTo>
                  <a:lnTo>
                    <a:pt x="7619" y="299453"/>
                  </a:lnTo>
                  <a:lnTo>
                    <a:pt x="1111516" y="299453"/>
                  </a:lnTo>
                  <a:lnTo>
                    <a:pt x="1111516" y="303263"/>
                  </a:lnTo>
                  <a:close/>
                </a:path>
                <a:path w="1111884" h="303530">
                  <a:moveTo>
                    <a:pt x="7619" y="7620"/>
                  </a:moveTo>
                  <a:lnTo>
                    <a:pt x="3809" y="7620"/>
                  </a:lnTo>
                  <a:lnTo>
                    <a:pt x="7619" y="3810"/>
                  </a:lnTo>
                  <a:lnTo>
                    <a:pt x="7619" y="7620"/>
                  </a:lnTo>
                  <a:close/>
                </a:path>
                <a:path w="1111884" h="303530">
                  <a:moveTo>
                    <a:pt x="1103896" y="7620"/>
                  </a:moveTo>
                  <a:lnTo>
                    <a:pt x="7619" y="7620"/>
                  </a:lnTo>
                  <a:lnTo>
                    <a:pt x="7619" y="3810"/>
                  </a:lnTo>
                  <a:lnTo>
                    <a:pt x="1103896" y="3810"/>
                  </a:lnTo>
                  <a:lnTo>
                    <a:pt x="1103896" y="7620"/>
                  </a:lnTo>
                  <a:close/>
                </a:path>
                <a:path w="1111884" h="303530">
                  <a:moveTo>
                    <a:pt x="1103896" y="299453"/>
                  </a:moveTo>
                  <a:lnTo>
                    <a:pt x="1103896" y="3810"/>
                  </a:lnTo>
                  <a:lnTo>
                    <a:pt x="1107706" y="7620"/>
                  </a:lnTo>
                  <a:lnTo>
                    <a:pt x="1111516" y="7620"/>
                  </a:lnTo>
                  <a:lnTo>
                    <a:pt x="1111516" y="295643"/>
                  </a:lnTo>
                  <a:lnTo>
                    <a:pt x="1107706" y="295643"/>
                  </a:lnTo>
                  <a:lnTo>
                    <a:pt x="1103896" y="299453"/>
                  </a:lnTo>
                  <a:close/>
                </a:path>
                <a:path w="1111884" h="303530">
                  <a:moveTo>
                    <a:pt x="1111516" y="7620"/>
                  </a:moveTo>
                  <a:lnTo>
                    <a:pt x="1107706" y="7620"/>
                  </a:lnTo>
                  <a:lnTo>
                    <a:pt x="1103896" y="3810"/>
                  </a:lnTo>
                  <a:lnTo>
                    <a:pt x="1111516" y="3810"/>
                  </a:lnTo>
                  <a:lnTo>
                    <a:pt x="1111516" y="7620"/>
                  </a:lnTo>
                  <a:close/>
                </a:path>
                <a:path w="1111884" h="303530">
                  <a:moveTo>
                    <a:pt x="7619" y="299453"/>
                  </a:moveTo>
                  <a:lnTo>
                    <a:pt x="3809" y="295643"/>
                  </a:lnTo>
                  <a:lnTo>
                    <a:pt x="7619" y="295643"/>
                  </a:lnTo>
                  <a:lnTo>
                    <a:pt x="7619" y="299453"/>
                  </a:lnTo>
                  <a:close/>
                </a:path>
                <a:path w="1111884" h="303530">
                  <a:moveTo>
                    <a:pt x="1103896" y="299453"/>
                  </a:moveTo>
                  <a:lnTo>
                    <a:pt x="7619" y="299453"/>
                  </a:lnTo>
                  <a:lnTo>
                    <a:pt x="7619" y="295643"/>
                  </a:lnTo>
                  <a:lnTo>
                    <a:pt x="1103896" y="295643"/>
                  </a:lnTo>
                  <a:lnTo>
                    <a:pt x="1103896" y="299453"/>
                  </a:lnTo>
                  <a:close/>
                </a:path>
                <a:path w="1111884" h="303530">
                  <a:moveTo>
                    <a:pt x="1111516" y="299453"/>
                  </a:moveTo>
                  <a:lnTo>
                    <a:pt x="1103896" y="299453"/>
                  </a:lnTo>
                  <a:lnTo>
                    <a:pt x="1107706" y="295643"/>
                  </a:lnTo>
                  <a:lnTo>
                    <a:pt x="1111516" y="295643"/>
                  </a:lnTo>
                  <a:lnTo>
                    <a:pt x="1111516" y="299453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2921286" y="1503286"/>
            <a:ext cx="3503295" cy="2069464"/>
            <a:chOff x="2921286" y="1503286"/>
            <a:chExt cx="3503295" cy="2069464"/>
          </a:xfrm>
        </p:grpSpPr>
        <p:sp>
          <p:nvSpPr>
            <p:cNvPr id="93" name="object 93"/>
            <p:cNvSpPr/>
            <p:nvPr/>
          </p:nvSpPr>
          <p:spPr>
            <a:xfrm>
              <a:off x="6038088" y="1511808"/>
              <a:ext cx="382524" cy="19507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032931" y="1503286"/>
              <a:ext cx="391795" cy="212090"/>
            </a:xfrm>
            <a:custGeom>
              <a:avLst/>
              <a:gdLst/>
              <a:ahLst/>
              <a:cxnLst/>
              <a:rect l="l" t="t" r="r" b="b"/>
              <a:pathLst>
                <a:path w="391795" h="212089">
                  <a:moveTo>
                    <a:pt x="106032" y="212039"/>
                  </a:moveTo>
                  <a:lnTo>
                    <a:pt x="0" y="106019"/>
                  </a:lnTo>
                  <a:lnTo>
                    <a:pt x="106032" y="0"/>
                  </a:lnTo>
                  <a:lnTo>
                    <a:pt x="106032" y="9194"/>
                  </a:lnTo>
                  <a:lnTo>
                    <a:pt x="98412" y="9194"/>
                  </a:lnTo>
                  <a:lnTo>
                    <a:pt x="98412" y="18389"/>
                  </a:lnTo>
                  <a:lnTo>
                    <a:pt x="13487" y="103314"/>
                  </a:lnTo>
                  <a:lnTo>
                    <a:pt x="8089" y="103314"/>
                  </a:lnTo>
                  <a:lnTo>
                    <a:pt x="8089" y="108711"/>
                  </a:lnTo>
                  <a:lnTo>
                    <a:pt x="13487" y="108711"/>
                  </a:lnTo>
                  <a:lnTo>
                    <a:pt x="98412" y="193636"/>
                  </a:lnTo>
                  <a:lnTo>
                    <a:pt x="98412" y="202831"/>
                  </a:lnTo>
                  <a:lnTo>
                    <a:pt x="106032" y="202831"/>
                  </a:lnTo>
                  <a:lnTo>
                    <a:pt x="106032" y="212039"/>
                  </a:lnTo>
                  <a:close/>
                </a:path>
                <a:path w="391795" h="212089">
                  <a:moveTo>
                    <a:pt x="98412" y="18389"/>
                  </a:moveTo>
                  <a:lnTo>
                    <a:pt x="98412" y="9194"/>
                  </a:lnTo>
                  <a:lnTo>
                    <a:pt x="104914" y="11887"/>
                  </a:lnTo>
                  <a:lnTo>
                    <a:pt x="98412" y="18389"/>
                  </a:lnTo>
                  <a:close/>
                </a:path>
                <a:path w="391795" h="212089">
                  <a:moveTo>
                    <a:pt x="383667" y="61417"/>
                  </a:moveTo>
                  <a:lnTo>
                    <a:pt x="98412" y="61417"/>
                  </a:lnTo>
                  <a:lnTo>
                    <a:pt x="98412" y="18389"/>
                  </a:lnTo>
                  <a:lnTo>
                    <a:pt x="104914" y="11887"/>
                  </a:lnTo>
                  <a:lnTo>
                    <a:pt x="98412" y="9194"/>
                  </a:lnTo>
                  <a:lnTo>
                    <a:pt x="106032" y="9194"/>
                  </a:lnTo>
                  <a:lnTo>
                    <a:pt x="106032" y="53797"/>
                  </a:lnTo>
                  <a:lnTo>
                    <a:pt x="102222" y="53797"/>
                  </a:lnTo>
                  <a:lnTo>
                    <a:pt x="106032" y="57607"/>
                  </a:lnTo>
                  <a:lnTo>
                    <a:pt x="383667" y="57607"/>
                  </a:lnTo>
                  <a:lnTo>
                    <a:pt x="383667" y="61417"/>
                  </a:lnTo>
                  <a:close/>
                </a:path>
                <a:path w="391795" h="212089">
                  <a:moveTo>
                    <a:pt x="106032" y="57607"/>
                  </a:moveTo>
                  <a:lnTo>
                    <a:pt x="102222" y="53797"/>
                  </a:lnTo>
                  <a:lnTo>
                    <a:pt x="106032" y="53797"/>
                  </a:lnTo>
                  <a:lnTo>
                    <a:pt x="106032" y="57607"/>
                  </a:lnTo>
                  <a:close/>
                </a:path>
                <a:path w="391795" h="212089">
                  <a:moveTo>
                    <a:pt x="391287" y="61417"/>
                  </a:moveTo>
                  <a:lnTo>
                    <a:pt x="387476" y="61417"/>
                  </a:lnTo>
                  <a:lnTo>
                    <a:pt x="383667" y="57607"/>
                  </a:lnTo>
                  <a:lnTo>
                    <a:pt x="106032" y="57607"/>
                  </a:lnTo>
                  <a:lnTo>
                    <a:pt x="106032" y="53797"/>
                  </a:lnTo>
                  <a:lnTo>
                    <a:pt x="391287" y="53797"/>
                  </a:lnTo>
                  <a:lnTo>
                    <a:pt x="391287" y="61417"/>
                  </a:lnTo>
                  <a:close/>
                </a:path>
                <a:path w="391795" h="212089">
                  <a:moveTo>
                    <a:pt x="383667" y="154431"/>
                  </a:moveTo>
                  <a:lnTo>
                    <a:pt x="383667" y="57607"/>
                  </a:lnTo>
                  <a:lnTo>
                    <a:pt x="387476" y="61417"/>
                  </a:lnTo>
                  <a:lnTo>
                    <a:pt x="391287" y="61417"/>
                  </a:lnTo>
                  <a:lnTo>
                    <a:pt x="391287" y="150621"/>
                  </a:lnTo>
                  <a:lnTo>
                    <a:pt x="387476" y="150621"/>
                  </a:lnTo>
                  <a:lnTo>
                    <a:pt x="383667" y="154431"/>
                  </a:lnTo>
                  <a:close/>
                </a:path>
                <a:path w="391795" h="212089">
                  <a:moveTo>
                    <a:pt x="8089" y="108711"/>
                  </a:moveTo>
                  <a:lnTo>
                    <a:pt x="8089" y="103314"/>
                  </a:lnTo>
                  <a:lnTo>
                    <a:pt x="10782" y="106019"/>
                  </a:lnTo>
                  <a:lnTo>
                    <a:pt x="8089" y="108711"/>
                  </a:lnTo>
                  <a:close/>
                </a:path>
                <a:path w="391795" h="212089">
                  <a:moveTo>
                    <a:pt x="10788" y="106013"/>
                  </a:moveTo>
                  <a:lnTo>
                    <a:pt x="8089" y="103314"/>
                  </a:lnTo>
                  <a:lnTo>
                    <a:pt x="13487" y="103314"/>
                  </a:lnTo>
                  <a:lnTo>
                    <a:pt x="10788" y="106013"/>
                  </a:lnTo>
                  <a:close/>
                </a:path>
                <a:path w="391795" h="212089">
                  <a:moveTo>
                    <a:pt x="13487" y="108711"/>
                  </a:moveTo>
                  <a:lnTo>
                    <a:pt x="8089" y="108711"/>
                  </a:lnTo>
                  <a:lnTo>
                    <a:pt x="10794" y="106019"/>
                  </a:lnTo>
                  <a:lnTo>
                    <a:pt x="13487" y="108711"/>
                  </a:lnTo>
                  <a:close/>
                </a:path>
                <a:path w="391795" h="212089">
                  <a:moveTo>
                    <a:pt x="106032" y="202831"/>
                  </a:moveTo>
                  <a:lnTo>
                    <a:pt x="98412" y="202831"/>
                  </a:lnTo>
                  <a:lnTo>
                    <a:pt x="104914" y="200139"/>
                  </a:lnTo>
                  <a:lnTo>
                    <a:pt x="98412" y="193636"/>
                  </a:lnTo>
                  <a:lnTo>
                    <a:pt x="98412" y="150621"/>
                  </a:lnTo>
                  <a:lnTo>
                    <a:pt x="383667" y="150621"/>
                  </a:lnTo>
                  <a:lnTo>
                    <a:pt x="383667" y="154431"/>
                  </a:lnTo>
                  <a:lnTo>
                    <a:pt x="106032" y="154431"/>
                  </a:lnTo>
                  <a:lnTo>
                    <a:pt x="102222" y="158241"/>
                  </a:lnTo>
                  <a:lnTo>
                    <a:pt x="106032" y="158241"/>
                  </a:lnTo>
                  <a:lnTo>
                    <a:pt x="106032" y="202831"/>
                  </a:lnTo>
                  <a:close/>
                </a:path>
                <a:path w="391795" h="212089">
                  <a:moveTo>
                    <a:pt x="391287" y="158241"/>
                  </a:moveTo>
                  <a:lnTo>
                    <a:pt x="106032" y="158241"/>
                  </a:lnTo>
                  <a:lnTo>
                    <a:pt x="106032" y="154431"/>
                  </a:lnTo>
                  <a:lnTo>
                    <a:pt x="383667" y="154431"/>
                  </a:lnTo>
                  <a:lnTo>
                    <a:pt x="387476" y="150621"/>
                  </a:lnTo>
                  <a:lnTo>
                    <a:pt x="391287" y="150621"/>
                  </a:lnTo>
                  <a:lnTo>
                    <a:pt x="391287" y="158241"/>
                  </a:lnTo>
                  <a:close/>
                </a:path>
                <a:path w="391795" h="212089">
                  <a:moveTo>
                    <a:pt x="106032" y="158241"/>
                  </a:moveTo>
                  <a:lnTo>
                    <a:pt x="102222" y="158241"/>
                  </a:lnTo>
                  <a:lnTo>
                    <a:pt x="106032" y="154431"/>
                  </a:lnTo>
                  <a:lnTo>
                    <a:pt x="106032" y="158241"/>
                  </a:lnTo>
                  <a:close/>
                </a:path>
                <a:path w="391795" h="212089">
                  <a:moveTo>
                    <a:pt x="98412" y="202831"/>
                  </a:moveTo>
                  <a:lnTo>
                    <a:pt x="98412" y="193636"/>
                  </a:lnTo>
                  <a:lnTo>
                    <a:pt x="104914" y="200139"/>
                  </a:lnTo>
                  <a:lnTo>
                    <a:pt x="98412" y="202831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921286" y="2923324"/>
              <a:ext cx="3127037" cy="64933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3199980" y="2939999"/>
            <a:ext cx="65976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第三方服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123399" y="3248494"/>
            <a:ext cx="27876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物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流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824757" y="3248025"/>
            <a:ext cx="27876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短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信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537532" y="3248025"/>
            <a:ext cx="27876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金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融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252211" y="3248494"/>
            <a:ext cx="53276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身份认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证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128748" y="435775"/>
            <a:ext cx="238760" cy="3077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165" marR="53340" algn="just">
              <a:lnSpc>
                <a:spcPct val="100400"/>
              </a:lnSpc>
              <a:spcBef>
                <a:spcPts val="90"/>
              </a:spcBef>
            </a:pPr>
            <a:r>
              <a:rPr sz="1000" spc="-5" dirty="0">
                <a:solidFill>
                  <a:srgbClr val="FFC000"/>
                </a:solidFill>
                <a:latin typeface="UKIJ CJK"/>
                <a:cs typeface="UKIJ CJK"/>
              </a:rPr>
              <a:t>限 流 鉴 权 熔 断 降 级</a:t>
            </a:r>
            <a:endParaRPr sz="1000" dirty="0">
              <a:latin typeface="UKIJ CJK"/>
              <a:cs typeface="UKIJ CJK"/>
            </a:endParaRPr>
          </a:p>
          <a:p>
            <a:pPr marL="20955">
              <a:lnSpc>
                <a:spcPct val="100000"/>
              </a:lnSpc>
              <a:spcBef>
                <a:spcPts val="62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1000" dirty="0">
              <a:latin typeface="Arial"/>
              <a:cs typeface="Arial"/>
            </a:endParaRPr>
          </a:p>
          <a:p>
            <a:pPr marL="12700" marR="43815" indent="46990">
              <a:lnSpc>
                <a:spcPct val="101200"/>
              </a:lnSpc>
              <a:spcBef>
                <a:spcPts val="10"/>
              </a:spcBef>
            </a:pP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网 关 </a:t>
            </a:r>
            <a:r>
              <a:rPr sz="1000" spc="-5" dirty="0">
                <a:solidFill>
                  <a:srgbClr val="FFC000"/>
                </a:solidFill>
                <a:latin typeface="UKIJ CJK"/>
                <a:cs typeface="UKIJ CJK"/>
              </a:rPr>
              <a:t>过 滤</a:t>
            </a:r>
            <a:endParaRPr sz="1000" dirty="0">
              <a:latin typeface="UKIJ CJK"/>
              <a:cs typeface="UKIJ CJK"/>
            </a:endParaRPr>
          </a:p>
          <a:p>
            <a:pPr marL="12700" marR="91440" algn="just">
              <a:lnSpc>
                <a:spcPct val="109200"/>
              </a:lnSpc>
              <a:spcBef>
                <a:spcPts val="185"/>
              </a:spcBef>
            </a:pPr>
            <a:r>
              <a:rPr sz="1000" spc="-5" dirty="0">
                <a:solidFill>
                  <a:srgbClr val="FFC000"/>
                </a:solidFill>
                <a:latin typeface="UKIJ CJK"/>
                <a:cs typeface="UKIJ CJK"/>
              </a:rPr>
              <a:t>路 由 负</a:t>
            </a:r>
            <a:endParaRPr sz="1000" dirty="0">
              <a:latin typeface="UKIJ CJK"/>
              <a:cs typeface="UKIJ CJK"/>
            </a:endParaRPr>
          </a:p>
          <a:p>
            <a:pPr marL="12700" marR="91440" algn="just">
              <a:lnSpc>
                <a:spcPct val="100000"/>
              </a:lnSpc>
            </a:pPr>
            <a:r>
              <a:rPr sz="1000" spc="-5" dirty="0">
                <a:solidFill>
                  <a:srgbClr val="FFC000"/>
                </a:solidFill>
                <a:latin typeface="UKIJ CJK"/>
                <a:cs typeface="UKIJ CJK"/>
              </a:rPr>
              <a:t>载 均 衡</a:t>
            </a:r>
            <a:endParaRPr sz="1000" dirty="0">
              <a:latin typeface="UKIJ CJK"/>
              <a:cs typeface="UKIJ CJK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8254" y="3912780"/>
            <a:ext cx="9135745" cy="997585"/>
            <a:chOff x="8254" y="3912780"/>
            <a:chExt cx="9135745" cy="997585"/>
          </a:xfrm>
        </p:grpSpPr>
        <p:sp>
          <p:nvSpPr>
            <p:cNvPr id="103" name="object 103"/>
            <p:cNvSpPr/>
            <p:nvPr/>
          </p:nvSpPr>
          <p:spPr>
            <a:xfrm>
              <a:off x="4229100" y="3916679"/>
              <a:ext cx="1158239" cy="16611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198264" y="3912780"/>
              <a:ext cx="1219200" cy="174625"/>
            </a:xfrm>
            <a:custGeom>
              <a:avLst/>
              <a:gdLst/>
              <a:ahLst/>
              <a:cxnLst/>
              <a:rect l="l" t="t" r="r" b="b"/>
              <a:pathLst>
                <a:path w="1219200" h="174625">
                  <a:moveTo>
                    <a:pt x="316242" y="87236"/>
                  </a:moveTo>
                  <a:lnTo>
                    <a:pt x="316242" y="0"/>
                  </a:lnTo>
                  <a:lnTo>
                    <a:pt x="902931" y="0"/>
                  </a:lnTo>
                  <a:lnTo>
                    <a:pt x="902931" y="3809"/>
                  </a:lnTo>
                  <a:lnTo>
                    <a:pt x="323862" y="3809"/>
                  </a:lnTo>
                  <a:lnTo>
                    <a:pt x="320052" y="7619"/>
                  </a:lnTo>
                  <a:lnTo>
                    <a:pt x="323862" y="7619"/>
                  </a:lnTo>
                  <a:lnTo>
                    <a:pt x="323862" y="83426"/>
                  </a:lnTo>
                  <a:lnTo>
                    <a:pt x="320052" y="83426"/>
                  </a:lnTo>
                  <a:lnTo>
                    <a:pt x="316242" y="87236"/>
                  </a:lnTo>
                  <a:close/>
                </a:path>
                <a:path w="1219200" h="174625">
                  <a:moveTo>
                    <a:pt x="323862" y="7619"/>
                  </a:moveTo>
                  <a:lnTo>
                    <a:pt x="320052" y="7619"/>
                  </a:lnTo>
                  <a:lnTo>
                    <a:pt x="323862" y="3809"/>
                  </a:lnTo>
                  <a:lnTo>
                    <a:pt x="323862" y="7619"/>
                  </a:lnTo>
                  <a:close/>
                </a:path>
                <a:path w="1219200" h="174625">
                  <a:moveTo>
                    <a:pt x="895311" y="7619"/>
                  </a:moveTo>
                  <a:lnTo>
                    <a:pt x="323862" y="7619"/>
                  </a:lnTo>
                  <a:lnTo>
                    <a:pt x="323862" y="3809"/>
                  </a:lnTo>
                  <a:lnTo>
                    <a:pt x="895311" y="3809"/>
                  </a:lnTo>
                  <a:lnTo>
                    <a:pt x="895311" y="7619"/>
                  </a:lnTo>
                  <a:close/>
                </a:path>
                <a:path w="1219200" h="174625">
                  <a:moveTo>
                    <a:pt x="1135496" y="91046"/>
                  </a:moveTo>
                  <a:lnTo>
                    <a:pt x="895311" y="91046"/>
                  </a:lnTo>
                  <a:lnTo>
                    <a:pt x="895311" y="3809"/>
                  </a:lnTo>
                  <a:lnTo>
                    <a:pt x="899121" y="7619"/>
                  </a:lnTo>
                  <a:lnTo>
                    <a:pt x="902931" y="7619"/>
                  </a:lnTo>
                  <a:lnTo>
                    <a:pt x="902931" y="83426"/>
                  </a:lnTo>
                  <a:lnTo>
                    <a:pt x="899121" y="83426"/>
                  </a:lnTo>
                  <a:lnTo>
                    <a:pt x="902931" y="87236"/>
                  </a:lnTo>
                  <a:lnTo>
                    <a:pt x="1161942" y="87236"/>
                  </a:lnTo>
                  <a:lnTo>
                    <a:pt x="1135496" y="91046"/>
                  </a:lnTo>
                  <a:close/>
                </a:path>
                <a:path w="1219200" h="174625">
                  <a:moveTo>
                    <a:pt x="902931" y="7619"/>
                  </a:moveTo>
                  <a:lnTo>
                    <a:pt x="899121" y="7619"/>
                  </a:lnTo>
                  <a:lnTo>
                    <a:pt x="895311" y="3809"/>
                  </a:lnTo>
                  <a:lnTo>
                    <a:pt x="902931" y="3809"/>
                  </a:lnTo>
                  <a:lnTo>
                    <a:pt x="902931" y="7619"/>
                  </a:lnTo>
                  <a:close/>
                </a:path>
                <a:path w="1219200" h="174625">
                  <a:moveTo>
                    <a:pt x="609587" y="174510"/>
                  </a:moveTo>
                  <a:lnTo>
                    <a:pt x="0" y="86690"/>
                  </a:lnTo>
                  <a:lnTo>
                    <a:pt x="228" y="83426"/>
                  </a:lnTo>
                  <a:lnTo>
                    <a:pt x="316242" y="83426"/>
                  </a:lnTo>
                  <a:lnTo>
                    <a:pt x="31064" y="83464"/>
                  </a:lnTo>
                  <a:lnTo>
                    <a:pt x="30518" y="91046"/>
                  </a:lnTo>
                  <a:lnTo>
                    <a:pt x="83690" y="91046"/>
                  </a:lnTo>
                  <a:lnTo>
                    <a:pt x="609593" y="166812"/>
                  </a:lnTo>
                  <a:lnTo>
                    <a:pt x="609053" y="166890"/>
                  </a:lnTo>
                  <a:lnTo>
                    <a:pt x="662481" y="166890"/>
                  </a:lnTo>
                  <a:lnTo>
                    <a:pt x="609587" y="174510"/>
                  </a:lnTo>
                  <a:close/>
                </a:path>
                <a:path w="1219200" h="174625">
                  <a:moveTo>
                    <a:pt x="323862" y="87236"/>
                  </a:moveTo>
                  <a:lnTo>
                    <a:pt x="316242" y="87236"/>
                  </a:lnTo>
                  <a:lnTo>
                    <a:pt x="320052" y="83426"/>
                  </a:lnTo>
                  <a:lnTo>
                    <a:pt x="323862" y="83426"/>
                  </a:lnTo>
                  <a:lnTo>
                    <a:pt x="323862" y="87236"/>
                  </a:lnTo>
                  <a:close/>
                </a:path>
                <a:path w="1219200" h="174625">
                  <a:moveTo>
                    <a:pt x="902931" y="87236"/>
                  </a:moveTo>
                  <a:lnTo>
                    <a:pt x="899121" y="83426"/>
                  </a:lnTo>
                  <a:lnTo>
                    <a:pt x="902931" y="83426"/>
                  </a:lnTo>
                  <a:lnTo>
                    <a:pt x="902931" y="87236"/>
                  </a:lnTo>
                  <a:close/>
                </a:path>
                <a:path w="1219200" h="174625">
                  <a:moveTo>
                    <a:pt x="1161942" y="87236"/>
                  </a:moveTo>
                  <a:lnTo>
                    <a:pt x="902931" y="87236"/>
                  </a:lnTo>
                  <a:lnTo>
                    <a:pt x="902931" y="83426"/>
                  </a:lnTo>
                  <a:lnTo>
                    <a:pt x="1218946" y="83426"/>
                  </a:lnTo>
                  <a:lnTo>
                    <a:pt x="1188123" y="83464"/>
                  </a:lnTo>
                  <a:lnTo>
                    <a:pt x="1161942" y="87236"/>
                  </a:lnTo>
                  <a:close/>
                </a:path>
                <a:path w="1219200" h="174625">
                  <a:moveTo>
                    <a:pt x="83690" y="91046"/>
                  </a:moveTo>
                  <a:lnTo>
                    <a:pt x="30518" y="91046"/>
                  </a:lnTo>
                  <a:lnTo>
                    <a:pt x="31064" y="83464"/>
                  </a:lnTo>
                  <a:lnTo>
                    <a:pt x="83690" y="91046"/>
                  </a:lnTo>
                  <a:close/>
                </a:path>
                <a:path w="1219200" h="174625">
                  <a:moveTo>
                    <a:pt x="323862" y="91046"/>
                  </a:moveTo>
                  <a:lnTo>
                    <a:pt x="83690" y="91046"/>
                  </a:lnTo>
                  <a:lnTo>
                    <a:pt x="31064" y="83464"/>
                  </a:lnTo>
                  <a:lnTo>
                    <a:pt x="316242" y="83464"/>
                  </a:lnTo>
                  <a:lnTo>
                    <a:pt x="316242" y="87236"/>
                  </a:lnTo>
                  <a:lnTo>
                    <a:pt x="323862" y="87236"/>
                  </a:lnTo>
                  <a:lnTo>
                    <a:pt x="323862" y="91046"/>
                  </a:lnTo>
                  <a:close/>
                </a:path>
                <a:path w="1219200" h="174625">
                  <a:moveTo>
                    <a:pt x="662481" y="166890"/>
                  </a:moveTo>
                  <a:lnTo>
                    <a:pt x="610133" y="166890"/>
                  </a:lnTo>
                  <a:lnTo>
                    <a:pt x="609593" y="166812"/>
                  </a:lnTo>
                  <a:lnTo>
                    <a:pt x="1188123" y="83464"/>
                  </a:lnTo>
                  <a:lnTo>
                    <a:pt x="1188669" y="91046"/>
                  </a:lnTo>
                  <a:lnTo>
                    <a:pt x="1188949" y="91046"/>
                  </a:lnTo>
                  <a:lnTo>
                    <a:pt x="662481" y="166890"/>
                  </a:lnTo>
                  <a:close/>
                </a:path>
                <a:path w="1219200" h="174625">
                  <a:moveTo>
                    <a:pt x="1188949" y="91046"/>
                  </a:moveTo>
                  <a:lnTo>
                    <a:pt x="1188669" y="91046"/>
                  </a:lnTo>
                  <a:lnTo>
                    <a:pt x="1188123" y="83464"/>
                  </a:lnTo>
                  <a:lnTo>
                    <a:pt x="1218948" y="83464"/>
                  </a:lnTo>
                  <a:lnTo>
                    <a:pt x="1219187" y="86690"/>
                  </a:lnTo>
                  <a:lnTo>
                    <a:pt x="1188949" y="91046"/>
                  </a:lnTo>
                  <a:close/>
                </a:path>
                <a:path w="1219200" h="174625">
                  <a:moveTo>
                    <a:pt x="610133" y="166890"/>
                  </a:moveTo>
                  <a:lnTo>
                    <a:pt x="609053" y="166890"/>
                  </a:lnTo>
                  <a:lnTo>
                    <a:pt x="609593" y="166812"/>
                  </a:lnTo>
                  <a:lnTo>
                    <a:pt x="610133" y="16689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2191" y="4082795"/>
              <a:ext cx="9131808" cy="82296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254" y="4079633"/>
              <a:ext cx="9135745" cy="830580"/>
            </a:xfrm>
            <a:custGeom>
              <a:avLst/>
              <a:gdLst/>
              <a:ahLst/>
              <a:cxnLst/>
              <a:rect l="l" t="t" r="r" b="b"/>
              <a:pathLst>
                <a:path w="9135745" h="830579">
                  <a:moveTo>
                    <a:pt x="9135745" y="830135"/>
                  </a:moveTo>
                  <a:lnTo>
                    <a:pt x="0" y="830135"/>
                  </a:lnTo>
                  <a:lnTo>
                    <a:pt x="0" y="0"/>
                  </a:lnTo>
                  <a:lnTo>
                    <a:pt x="9135745" y="0"/>
                  </a:lnTo>
                  <a:lnTo>
                    <a:pt x="9135745" y="3810"/>
                  </a:lnTo>
                  <a:lnTo>
                    <a:pt x="7620" y="3810"/>
                  </a:lnTo>
                  <a:lnTo>
                    <a:pt x="3809" y="7620"/>
                  </a:lnTo>
                  <a:lnTo>
                    <a:pt x="7620" y="7620"/>
                  </a:lnTo>
                  <a:lnTo>
                    <a:pt x="7620" y="822515"/>
                  </a:lnTo>
                  <a:lnTo>
                    <a:pt x="3809" y="822515"/>
                  </a:lnTo>
                  <a:lnTo>
                    <a:pt x="7620" y="826325"/>
                  </a:lnTo>
                  <a:lnTo>
                    <a:pt x="9135745" y="826325"/>
                  </a:lnTo>
                  <a:lnTo>
                    <a:pt x="9135745" y="830135"/>
                  </a:lnTo>
                  <a:close/>
                </a:path>
                <a:path w="9135745" h="830579">
                  <a:moveTo>
                    <a:pt x="7620" y="7620"/>
                  </a:moveTo>
                  <a:lnTo>
                    <a:pt x="3809" y="7620"/>
                  </a:lnTo>
                  <a:lnTo>
                    <a:pt x="7620" y="3810"/>
                  </a:lnTo>
                  <a:lnTo>
                    <a:pt x="7620" y="7620"/>
                  </a:lnTo>
                  <a:close/>
                </a:path>
                <a:path w="9135745" h="830579">
                  <a:moveTo>
                    <a:pt x="9135745" y="7620"/>
                  </a:moveTo>
                  <a:lnTo>
                    <a:pt x="7620" y="7620"/>
                  </a:lnTo>
                  <a:lnTo>
                    <a:pt x="7620" y="3810"/>
                  </a:lnTo>
                  <a:lnTo>
                    <a:pt x="9135745" y="3810"/>
                  </a:lnTo>
                  <a:lnTo>
                    <a:pt x="9135745" y="7620"/>
                  </a:lnTo>
                  <a:close/>
                </a:path>
                <a:path w="9135745" h="830579">
                  <a:moveTo>
                    <a:pt x="7620" y="826325"/>
                  </a:moveTo>
                  <a:lnTo>
                    <a:pt x="3809" y="822515"/>
                  </a:lnTo>
                  <a:lnTo>
                    <a:pt x="7620" y="822515"/>
                  </a:lnTo>
                  <a:lnTo>
                    <a:pt x="7620" y="826325"/>
                  </a:lnTo>
                  <a:close/>
                </a:path>
                <a:path w="9135745" h="830579">
                  <a:moveTo>
                    <a:pt x="9135745" y="826325"/>
                  </a:moveTo>
                  <a:lnTo>
                    <a:pt x="7620" y="826325"/>
                  </a:lnTo>
                  <a:lnTo>
                    <a:pt x="7620" y="822515"/>
                  </a:lnTo>
                  <a:lnTo>
                    <a:pt x="9135745" y="822515"/>
                  </a:lnTo>
                  <a:lnTo>
                    <a:pt x="9135745" y="826325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659623" y="4152899"/>
              <a:ext cx="961644" cy="6644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01396" y="4239767"/>
              <a:ext cx="615696" cy="23469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05156" y="4497323"/>
              <a:ext cx="615696" cy="23469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71143" y="4492751"/>
              <a:ext cx="615695" cy="23469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165860" y="4242815"/>
              <a:ext cx="615696" cy="23469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160008" y="4157471"/>
              <a:ext cx="845819" cy="33070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699759" y="4466843"/>
              <a:ext cx="845819" cy="33070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641591" y="4453127"/>
              <a:ext cx="845820" cy="33070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8867305" y="4182236"/>
            <a:ext cx="151765" cy="481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UKIJ CJK"/>
                <a:cs typeface="UKIJ CJK"/>
              </a:rPr>
              <a:t>数 据 层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1958339" y="4123944"/>
            <a:ext cx="3368040" cy="757555"/>
            <a:chOff x="1958339" y="4123944"/>
            <a:chExt cx="3368040" cy="757555"/>
          </a:xfrm>
        </p:grpSpPr>
        <p:sp>
          <p:nvSpPr>
            <p:cNvPr id="117" name="object 117"/>
            <p:cNvSpPr/>
            <p:nvPr/>
          </p:nvSpPr>
          <p:spPr>
            <a:xfrm>
              <a:off x="2273807" y="4123944"/>
              <a:ext cx="1124712" cy="30022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958339" y="4511040"/>
              <a:ext cx="467868" cy="3703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542031" y="4500372"/>
              <a:ext cx="467868" cy="3703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108959" y="4500372"/>
              <a:ext cx="467867" cy="3703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191943" y="4400562"/>
              <a:ext cx="660400" cy="139065"/>
            </a:xfrm>
            <a:custGeom>
              <a:avLst/>
              <a:gdLst/>
              <a:ahLst/>
              <a:cxnLst/>
              <a:rect l="l" t="t" r="r" b="b"/>
              <a:pathLst>
                <a:path w="660400" h="139064">
                  <a:moveTo>
                    <a:pt x="589000" y="75628"/>
                  </a:moveTo>
                  <a:lnTo>
                    <a:pt x="585106" y="44118"/>
                  </a:lnTo>
                  <a:lnTo>
                    <a:pt x="604012" y="41783"/>
                  </a:lnTo>
                  <a:lnTo>
                    <a:pt x="602449" y="29171"/>
                  </a:lnTo>
                  <a:lnTo>
                    <a:pt x="583258" y="29171"/>
                  </a:lnTo>
                  <a:lnTo>
                    <a:pt x="579653" y="0"/>
                  </a:lnTo>
                  <a:lnTo>
                    <a:pt x="659955" y="28473"/>
                  </a:lnTo>
                  <a:lnTo>
                    <a:pt x="658904" y="29171"/>
                  </a:lnTo>
                  <a:lnTo>
                    <a:pt x="602449" y="29171"/>
                  </a:lnTo>
                  <a:lnTo>
                    <a:pt x="583547" y="31507"/>
                  </a:lnTo>
                  <a:lnTo>
                    <a:pt x="655390" y="31507"/>
                  </a:lnTo>
                  <a:lnTo>
                    <a:pt x="589000" y="75628"/>
                  </a:lnTo>
                  <a:close/>
                </a:path>
                <a:path w="660400" h="139064">
                  <a:moveTo>
                    <a:pt x="585106" y="44118"/>
                  </a:moveTo>
                  <a:lnTo>
                    <a:pt x="583547" y="31507"/>
                  </a:lnTo>
                  <a:lnTo>
                    <a:pt x="602449" y="29171"/>
                  </a:lnTo>
                  <a:lnTo>
                    <a:pt x="604012" y="41783"/>
                  </a:lnTo>
                  <a:lnTo>
                    <a:pt x="585106" y="44118"/>
                  </a:lnTo>
                  <a:close/>
                </a:path>
                <a:path w="660400" h="139064">
                  <a:moveTo>
                    <a:pt x="76407" y="106961"/>
                  </a:moveTo>
                  <a:lnTo>
                    <a:pt x="74849" y="94361"/>
                  </a:lnTo>
                  <a:lnTo>
                    <a:pt x="583547" y="31507"/>
                  </a:lnTo>
                  <a:lnTo>
                    <a:pt x="585106" y="44118"/>
                  </a:lnTo>
                  <a:lnTo>
                    <a:pt x="76407" y="106961"/>
                  </a:lnTo>
                  <a:close/>
                </a:path>
                <a:path w="660400" h="139064">
                  <a:moveTo>
                    <a:pt x="80302" y="138468"/>
                  </a:moveTo>
                  <a:lnTo>
                    <a:pt x="0" y="110007"/>
                  </a:lnTo>
                  <a:lnTo>
                    <a:pt x="70954" y="62852"/>
                  </a:lnTo>
                  <a:lnTo>
                    <a:pt x="74849" y="94361"/>
                  </a:lnTo>
                  <a:lnTo>
                    <a:pt x="55943" y="96697"/>
                  </a:lnTo>
                  <a:lnTo>
                    <a:pt x="57505" y="109296"/>
                  </a:lnTo>
                  <a:lnTo>
                    <a:pt x="76696" y="109296"/>
                  </a:lnTo>
                  <a:lnTo>
                    <a:pt x="80302" y="138468"/>
                  </a:lnTo>
                  <a:close/>
                </a:path>
                <a:path w="660400" h="139064">
                  <a:moveTo>
                    <a:pt x="57505" y="109296"/>
                  </a:moveTo>
                  <a:lnTo>
                    <a:pt x="55943" y="96697"/>
                  </a:lnTo>
                  <a:lnTo>
                    <a:pt x="74849" y="94361"/>
                  </a:lnTo>
                  <a:lnTo>
                    <a:pt x="76407" y="106961"/>
                  </a:lnTo>
                  <a:lnTo>
                    <a:pt x="57505" y="109296"/>
                  </a:lnTo>
                  <a:close/>
                </a:path>
                <a:path w="660400" h="139064">
                  <a:moveTo>
                    <a:pt x="76696" y="109296"/>
                  </a:moveTo>
                  <a:lnTo>
                    <a:pt x="57505" y="109296"/>
                  </a:lnTo>
                  <a:lnTo>
                    <a:pt x="76407" y="106961"/>
                  </a:lnTo>
                  <a:lnTo>
                    <a:pt x="76696" y="109296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776397" y="4418380"/>
              <a:ext cx="87414" cy="8153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836214" y="4397375"/>
              <a:ext cx="506730" cy="128905"/>
            </a:xfrm>
            <a:custGeom>
              <a:avLst/>
              <a:gdLst/>
              <a:ahLst/>
              <a:cxnLst/>
              <a:rect l="l" t="t" r="r" b="b"/>
              <a:pathLst>
                <a:path w="506729" h="128904">
                  <a:moveTo>
                    <a:pt x="69672" y="75349"/>
                  </a:moveTo>
                  <a:lnTo>
                    <a:pt x="0" y="26339"/>
                  </a:lnTo>
                  <a:lnTo>
                    <a:pt x="81013" y="0"/>
                  </a:lnTo>
                  <a:lnTo>
                    <a:pt x="76714" y="28562"/>
                  </a:lnTo>
                  <a:lnTo>
                    <a:pt x="57454" y="28562"/>
                  </a:lnTo>
                  <a:lnTo>
                    <a:pt x="55562" y="41122"/>
                  </a:lnTo>
                  <a:lnTo>
                    <a:pt x="74397" y="43956"/>
                  </a:lnTo>
                  <a:lnTo>
                    <a:pt x="69672" y="75349"/>
                  </a:lnTo>
                  <a:close/>
                </a:path>
                <a:path w="506729" h="128904">
                  <a:moveTo>
                    <a:pt x="74397" y="43956"/>
                  </a:moveTo>
                  <a:lnTo>
                    <a:pt x="55562" y="41122"/>
                  </a:lnTo>
                  <a:lnTo>
                    <a:pt x="57454" y="28562"/>
                  </a:lnTo>
                  <a:lnTo>
                    <a:pt x="76287" y="31395"/>
                  </a:lnTo>
                  <a:lnTo>
                    <a:pt x="74397" y="43956"/>
                  </a:lnTo>
                  <a:close/>
                </a:path>
                <a:path w="506729" h="128904">
                  <a:moveTo>
                    <a:pt x="76287" y="31395"/>
                  </a:moveTo>
                  <a:lnTo>
                    <a:pt x="57454" y="28562"/>
                  </a:lnTo>
                  <a:lnTo>
                    <a:pt x="76714" y="28562"/>
                  </a:lnTo>
                  <a:lnTo>
                    <a:pt x="76287" y="31395"/>
                  </a:lnTo>
                  <a:close/>
                </a:path>
                <a:path w="506729" h="128904">
                  <a:moveTo>
                    <a:pt x="430137" y="97481"/>
                  </a:moveTo>
                  <a:lnTo>
                    <a:pt x="74397" y="43956"/>
                  </a:lnTo>
                  <a:lnTo>
                    <a:pt x="76287" y="31395"/>
                  </a:lnTo>
                  <a:lnTo>
                    <a:pt x="432028" y="84921"/>
                  </a:lnTo>
                  <a:lnTo>
                    <a:pt x="430137" y="97481"/>
                  </a:lnTo>
                  <a:close/>
                </a:path>
                <a:path w="506729" h="128904">
                  <a:moveTo>
                    <a:pt x="503277" y="100317"/>
                  </a:moveTo>
                  <a:lnTo>
                    <a:pt x="448983" y="100317"/>
                  </a:lnTo>
                  <a:lnTo>
                    <a:pt x="450875" y="87757"/>
                  </a:lnTo>
                  <a:lnTo>
                    <a:pt x="432028" y="84921"/>
                  </a:lnTo>
                  <a:lnTo>
                    <a:pt x="436752" y="53530"/>
                  </a:lnTo>
                  <a:lnTo>
                    <a:pt x="503277" y="100317"/>
                  </a:lnTo>
                  <a:close/>
                </a:path>
                <a:path w="506729" h="128904">
                  <a:moveTo>
                    <a:pt x="448983" y="100317"/>
                  </a:moveTo>
                  <a:lnTo>
                    <a:pt x="430137" y="97481"/>
                  </a:lnTo>
                  <a:lnTo>
                    <a:pt x="432028" y="84921"/>
                  </a:lnTo>
                  <a:lnTo>
                    <a:pt x="450875" y="87757"/>
                  </a:lnTo>
                  <a:lnTo>
                    <a:pt x="448983" y="100317"/>
                  </a:lnTo>
                  <a:close/>
                </a:path>
                <a:path w="506729" h="128904">
                  <a:moveTo>
                    <a:pt x="425411" y="128879"/>
                  </a:moveTo>
                  <a:lnTo>
                    <a:pt x="430137" y="97481"/>
                  </a:lnTo>
                  <a:lnTo>
                    <a:pt x="448983" y="100317"/>
                  </a:lnTo>
                  <a:lnTo>
                    <a:pt x="503277" y="100317"/>
                  </a:lnTo>
                  <a:lnTo>
                    <a:pt x="506437" y="102539"/>
                  </a:lnTo>
                  <a:lnTo>
                    <a:pt x="425411" y="128879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175760" y="4157472"/>
              <a:ext cx="1150619" cy="21335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175760" y="4407408"/>
              <a:ext cx="1150619" cy="21335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175760" y="4657344"/>
              <a:ext cx="1150619" cy="21335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/>
          <p:nvPr/>
        </p:nvSpPr>
        <p:spPr>
          <a:xfrm>
            <a:off x="6184" y="1040345"/>
            <a:ext cx="1169898" cy="2989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281787" y="1095591"/>
            <a:ext cx="61785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admin-vue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5714" y="1528686"/>
            <a:ext cx="1169898" cy="29894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316865" y="1583931"/>
            <a:ext cx="547370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shop-vue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6184" y="2026437"/>
            <a:ext cx="1169898" cy="2989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472287" y="2081682"/>
            <a:ext cx="236854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5714" y="2514307"/>
            <a:ext cx="1169898" cy="29893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387350" y="2567012"/>
            <a:ext cx="40576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小程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序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6487502" y="2981680"/>
            <a:ext cx="1240155" cy="189865"/>
            <a:chOff x="6487502" y="2981680"/>
            <a:chExt cx="1240155" cy="189865"/>
          </a:xfrm>
        </p:grpSpPr>
        <p:sp>
          <p:nvSpPr>
            <p:cNvPr id="136" name="object 136"/>
            <p:cNvSpPr/>
            <p:nvPr/>
          </p:nvSpPr>
          <p:spPr>
            <a:xfrm>
              <a:off x="6490715" y="2985515"/>
              <a:ext cx="1232915" cy="18135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487502" y="2981680"/>
              <a:ext cx="1240155" cy="189865"/>
            </a:xfrm>
            <a:custGeom>
              <a:avLst/>
              <a:gdLst/>
              <a:ahLst/>
              <a:cxnLst/>
              <a:rect l="l" t="t" r="r" b="b"/>
              <a:pathLst>
                <a:path w="1240154" h="189864">
                  <a:moveTo>
                    <a:pt x="1239989" y="189522"/>
                  </a:moveTo>
                  <a:lnTo>
                    <a:pt x="0" y="189522"/>
                  </a:lnTo>
                  <a:lnTo>
                    <a:pt x="0" y="0"/>
                  </a:lnTo>
                  <a:lnTo>
                    <a:pt x="1239989" y="0"/>
                  </a:lnTo>
                  <a:lnTo>
                    <a:pt x="1239989" y="3810"/>
                  </a:lnTo>
                  <a:lnTo>
                    <a:pt x="7620" y="3810"/>
                  </a:lnTo>
                  <a:lnTo>
                    <a:pt x="3810" y="7619"/>
                  </a:lnTo>
                  <a:lnTo>
                    <a:pt x="7620" y="7619"/>
                  </a:lnTo>
                  <a:lnTo>
                    <a:pt x="7620" y="181902"/>
                  </a:lnTo>
                  <a:lnTo>
                    <a:pt x="3810" y="181902"/>
                  </a:lnTo>
                  <a:lnTo>
                    <a:pt x="7620" y="185712"/>
                  </a:lnTo>
                  <a:lnTo>
                    <a:pt x="1239989" y="185712"/>
                  </a:lnTo>
                  <a:lnTo>
                    <a:pt x="1239989" y="189522"/>
                  </a:lnTo>
                  <a:close/>
                </a:path>
                <a:path w="1240154" h="189864">
                  <a:moveTo>
                    <a:pt x="7620" y="7619"/>
                  </a:moveTo>
                  <a:lnTo>
                    <a:pt x="3810" y="7619"/>
                  </a:lnTo>
                  <a:lnTo>
                    <a:pt x="7620" y="3810"/>
                  </a:lnTo>
                  <a:lnTo>
                    <a:pt x="7620" y="7619"/>
                  </a:lnTo>
                  <a:close/>
                </a:path>
                <a:path w="1240154" h="189864">
                  <a:moveTo>
                    <a:pt x="1232369" y="7619"/>
                  </a:moveTo>
                  <a:lnTo>
                    <a:pt x="7620" y="7619"/>
                  </a:lnTo>
                  <a:lnTo>
                    <a:pt x="7620" y="3810"/>
                  </a:lnTo>
                  <a:lnTo>
                    <a:pt x="1232369" y="3810"/>
                  </a:lnTo>
                  <a:lnTo>
                    <a:pt x="1232369" y="7619"/>
                  </a:lnTo>
                  <a:close/>
                </a:path>
                <a:path w="1240154" h="189864">
                  <a:moveTo>
                    <a:pt x="1232369" y="185712"/>
                  </a:moveTo>
                  <a:lnTo>
                    <a:pt x="1232369" y="3810"/>
                  </a:lnTo>
                  <a:lnTo>
                    <a:pt x="1236179" y="7619"/>
                  </a:lnTo>
                  <a:lnTo>
                    <a:pt x="1239989" y="7619"/>
                  </a:lnTo>
                  <a:lnTo>
                    <a:pt x="1239989" y="181902"/>
                  </a:lnTo>
                  <a:lnTo>
                    <a:pt x="1236179" y="181902"/>
                  </a:lnTo>
                  <a:lnTo>
                    <a:pt x="1232369" y="185712"/>
                  </a:lnTo>
                  <a:close/>
                </a:path>
                <a:path w="1240154" h="189864">
                  <a:moveTo>
                    <a:pt x="1239989" y="7619"/>
                  </a:moveTo>
                  <a:lnTo>
                    <a:pt x="1236179" y="7619"/>
                  </a:lnTo>
                  <a:lnTo>
                    <a:pt x="1232369" y="3810"/>
                  </a:lnTo>
                  <a:lnTo>
                    <a:pt x="1239989" y="3810"/>
                  </a:lnTo>
                  <a:lnTo>
                    <a:pt x="1239989" y="7619"/>
                  </a:lnTo>
                  <a:close/>
                </a:path>
                <a:path w="1240154" h="189864">
                  <a:moveTo>
                    <a:pt x="7620" y="185712"/>
                  </a:moveTo>
                  <a:lnTo>
                    <a:pt x="3810" y="181902"/>
                  </a:lnTo>
                  <a:lnTo>
                    <a:pt x="7620" y="181902"/>
                  </a:lnTo>
                  <a:lnTo>
                    <a:pt x="7620" y="185712"/>
                  </a:lnTo>
                  <a:close/>
                </a:path>
                <a:path w="1240154" h="189864">
                  <a:moveTo>
                    <a:pt x="1232369" y="185712"/>
                  </a:moveTo>
                  <a:lnTo>
                    <a:pt x="7620" y="185712"/>
                  </a:lnTo>
                  <a:lnTo>
                    <a:pt x="7620" y="181902"/>
                  </a:lnTo>
                  <a:lnTo>
                    <a:pt x="1232369" y="181902"/>
                  </a:lnTo>
                  <a:lnTo>
                    <a:pt x="1232369" y="185712"/>
                  </a:lnTo>
                  <a:close/>
                </a:path>
                <a:path w="1240154" h="189864">
                  <a:moveTo>
                    <a:pt x="1239989" y="185712"/>
                  </a:moveTo>
                  <a:lnTo>
                    <a:pt x="1232369" y="185712"/>
                  </a:lnTo>
                  <a:lnTo>
                    <a:pt x="1236179" y="181902"/>
                  </a:lnTo>
                  <a:lnTo>
                    <a:pt x="1239989" y="181902"/>
                  </a:lnTo>
                  <a:lnTo>
                    <a:pt x="1239989" y="185712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8" name="object 138"/>
          <p:cNvGrpSpPr/>
          <p:nvPr/>
        </p:nvGrpSpPr>
        <p:grpSpPr>
          <a:xfrm>
            <a:off x="6414058" y="3321316"/>
            <a:ext cx="1387475" cy="220345"/>
            <a:chOff x="6414058" y="3321316"/>
            <a:chExt cx="1387475" cy="220345"/>
          </a:xfrm>
        </p:grpSpPr>
        <p:sp>
          <p:nvSpPr>
            <p:cNvPr id="139" name="object 139"/>
            <p:cNvSpPr/>
            <p:nvPr/>
          </p:nvSpPr>
          <p:spPr>
            <a:xfrm>
              <a:off x="6420612" y="3328415"/>
              <a:ext cx="1374775" cy="207645"/>
            </a:xfrm>
            <a:custGeom>
              <a:avLst/>
              <a:gdLst/>
              <a:ahLst/>
              <a:cxnLst/>
              <a:rect l="l" t="t" r="r" b="b"/>
              <a:pathLst>
                <a:path w="1374775" h="207645">
                  <a:moveTo>
                    <a:pt x="1374647" y="207263"/>
                  </a:moveTo>
                  <a:lnTo>
                    <a:pt x="0" y="207263"/>
                  </a:lnTo>
                  <a:lnTo>
                    <a:pt x="0" y="0"/>
                  </a:lnTo>
                  <a:lnTo>
                    <a:pt x="1374647" y="0"/>
                  </a:lnTo>
                  <a:lnTo>
                    <a:pt x="1374647" y="207263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414058" y="3321316"/>
              <a:ext cx="1387475" cy="220345"/>
            </a:xfrm>
            <a:custGeom>
              <a:avLst/>
              <a:gdLst/>
              <a:ahLst/>
              <a:cxnLst/>
              <a:rect l="l" t="t" r="r" b="b"/>
              <a:pathLst>
                <a:path w="1387475" h="220345">
                  <a:moveTo>
                    <a:pt x="1386865" y="219976"/>
                  </a:moveTo>
                  <a:lnTo>
                    <a:pt x="0" y="219976"/>
                  </a:lnTo>
                  <a:lnTo>
                    <a:pt x="0" y="0"/>
                  </a:lnTo>
                  <a:lnTo>
                    <a:pt x="1386865" y="0"/>
                  </a:lnTo>
                  <a:lnTo>
                    <a:pt x="138686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07276"/>
                  </a:lnTo>
                  <a:lnTo>
                    <a:pt x="6350" y="207276"/>
                  </a:lnTo>
                  <a:lnTo>
                    <a:pt x="12700" y="213626"/>
                  </a:lnTo>
                  <a:lnTo>
                    <a:pt x="1386865" y="213626"/>
                  </a:lnTo>
                  <a:lnTo>
                    <a:pt x="1386865" y="219976"/>
                  </a:lnTo>
                  <a:close/>
                </a:path>
                <a:path w="1387475" h="22034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387475" h="220345">
                  <a:moveTo>
                    <a:pt x="137416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374165" y="6350"/>
                  </a:lnTo>
                  <a:lnTo>
                    <a:pt x="1374165" y="12700"/>
                  </a:lnTo>
                  <a:close/>
                </a:path>
                <a:path w="1387475" h="220345">
                  <a:moveTo>
                    <a:pt x="1374165" y="213626"/>
                  </a:moveTo>
                  <a:lnTo>
                    <a:pt x="1374165" y="6350"/>
                  </a:lnTo>
                  <a:lnTo>
                    <a:pt x="1380515" y="12700"/>
                  </a:lnTo>
                  <a:lnTo>
                    <a:pt x="1386865" y="12700"/>
                  </a:lnTo>
                  <a:lnTo>
                    <a:pt x="1386865" y="207276"/>
                  </a:lnTo>
                  <a:lnTo>
                    <a:pt x="1380515" y="207276"/>
                  </a:lnTo>
                  <a:lnTo>
                    <a:pt x="1374165" y="213626"/>
                  </a:lnTo>
                  <a:close/>
                </a:path>
                <a:path w="1387475" h="220345">
                  <a:moveTo>
                    <a:pt x="1386865" y="12700"/>
                  </a:moveTo>
                  <a:lnTo>
                    <a:pt x="1380515" y="12700"/>
                  </a:lnTo>
                  <a:lnTo>
                    <a:pt x="1374165" y="6350"/>
                  </a:lnTo>
                  <a:lnTo>
                    <a:pt x="1386865" y="6350"/>
                  </a:lnTo>
                  <a:lnTo>
                    <a:pt x="1386865" y="12700"/>
                  </a:lnTo>
                  <a:close/>
                </a:path>
                <a:path w="1387475" h="220345">
                  <a:moveTo>
                    <a:pt x="12700" y="213626"/>
                  </a:moveTo>
                  <a:lnTo>
                    <a:pt x="6350" y="207276"/>
                  </a:lnTo>
                  <a:lnTo>
                    <a:pt x="12700" y="207276"/>
                  </a:lnTo>
                  <a:lnTo>
                    <a:pt x="12700" y="213626"/>
                  </a:lnTo>
                  <a:close/>
                </a:path>
                <a:path w="1387475" h="220345">
                  <a:moveTo>
                    <a:pt x="1374165" y="213626"/>
                  </a:moveTo>
                  <a:lnTo>
                    <a:pt x="12700" y="213626"/>
                  </a:lnTo>
                  <a:lnTo>
                    <a:pt x="12700" y="207276"/>
                  </a:lnTo>
                  <a:lnTo>
                    <a:pt x="1374165" y="207276"/>
                  </a:lnTo>
                  <a:lnTo>
                    <a:pt x="1374165" y="213626"/>
                  </a:lnTo>
                  <a:close/>
                </a:path>
                <a:path w="1387475" h="220345">
                  <a:moveTo>
                    <a:pt x="1386865" y="213626"/>
                  </a:moveTo>
                  <a:lnTo>
                    <a:pt x="1374165" y="213626"/>
                  </a:lnTo>
                  <a:lnTo>
                    <a:pt x="1380515" y="207276"/>
                  </a:lnTo>
                  <a:lnTo>
                    <a:pt x="1386865" y="207276"/>
                  </a:lnTo>
                  <a:lnTo>
                    <a:pt x="1386865" y="213626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6420611" y="3328415"/>
            <a:ext cx="1374775" cy="20764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SpringCloud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1325321" y="1607654"/>
            <a:ext cx="7795259" cy="1115060"/>
            <a:chOff x="1325321" y="1607654"/>
            <a:chExt cx="7795259" cy="1115060"/>
          </a:xfrm>
        </p:grpSpPr>
        <p:sp>
          <p:nvSpPr>
            <p:cNvPr id="143" name="object 143"/>
            <p:cNvSpPr/>
            <p:nvPr/>
          </p:nvSpPr>
          <p:spPr>
            <a:xfrm>
              <a:off x="1328928" y="1743455"/>
              <a:ext cx="568452" cy="38862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325321" y="1734527"/>
              <a:ext cx="577850" cy="406400"/>
            </a:xfrm>
            <a:custGeom>
              <a:avLst/>
              <a:gdLst/>
              <a:ahLst/>
              <a:cxnLst/>
              <a:rect l="l" t="t" r="r" b="b"/>
              <a:pathLst>
                <a:path w="577850" h="406400">
                  <a:moveTo>
                    <a:pt x="374726" y="106133"/>
                  </a:moveTo>
                  <a:lnTo>
                    <a:pt x="374726" y="0"/>
                  </a:lnTo>
                  <a:lnTo>
                    <a:pt x="383921" y="9194"/>
                  </a:lnTo>
                  <a:lnTo>
                    <a:pt x="382346" y="9194"/>
                  </a:lnTo>
                  <a:lnTo>
                    <a:pt x="375843" y="11887"/>
                  </a:lnTo>
                  <a:lnTo>
                    <a:pt x="382346" y="18389"/>
                  </a:lnTo>
                  <a:lnTo>
                    <a:pt x="382346" y="102323"/>
                  </a:lnTo>
                  <a:lnTo>
                    <a:pt x="378536" y="102323"/>
                  </a:lnTo>
                  <a:lnTo>
                    <a:pt x="374726" y="106133"/>
                  </a:lnTo>
                  <a:close/>
                </a:path>
                <a:path w="577850" h="406400">
                  <a:moveTo>
                    <a:pt x="382346" y="18389"/>
                  </a:moveTo>
                  <a:lnTo>
                    <a:pt x="375843" y="11887"/>
                  </a:lnTo>
                  <a:lnTo>
                    <a:pt x="382346" y="9194"/>
                  </a:lnTo>
                  <a:lnTo>
                    <a:pt x="382346" y="18389"/>
                  </a:lnTo>
                  <a:close/>
                </a:path>
                <a:path w="577850" h="406400">
                  <a:moveTo>
                    <a:pt x="567029" y="203073"/>
                  </a:moveTo>
                  <a:lnTo>
                    <a:pt x="382346" y="18389"/>
                  </a:lnTo>
                  <a:lnTo>
                    <a:pt x="382346" y="9194"/>
                  </a:lnTo>
                  <a:lnTo>
                    <a:pt x="383921" y="9194"/>
                  </a:lnTo>
                  <a:lnTo>
                    <a:pt x="575119" y="200380"/>
                  </a:lnTo>
                  <a:lnTo>
                    <a:pt x="569722" y="200380"/>
                  </a:lnTo>
                  <a:lnTo>
                    <a:pt x="567029" y="203073"/>
                  </a:lnTo>
                  <a:close/>
                </a:path>
                <a:path w="577850" h="406400">
                  <a:moveTo>
                    <a:pt x="374726" y="303822"/>
                  </a:moveTo>
                  <a:lnTo>
                    <a:pt x="0" y="303822"/>
                  </a:lnTo>
                  <a:lnTo>
                    <a:pt x="0" y="102323"/>
                  </a:lnTo>
                  <a:lnTo>
                    <a:pt x="374726" y="102323"/>
                  </a:lnTo>
                  <a:lnTo>
                    <a:pt x="374726" y="106133"/>
                  </a:lnTo>
                  <a:lnTo>
                    <a:pt x="7620" y="106133"/>
                  </a:lnTo>
                  <a:lnTo>
                    <a:pt x="3810" y="109943"/>
                  </a:lnTo>
                  <a:lnTo>
                    <a:pt x="7620" y="109943"/>
                  </a:lnTo>
                  <a:lnTo>
                    <a:pt x="7620" y="296202"/>
                  </a:lnTo>
                  <a:lnTo>
                    <a:pt x="3810" y="296202"/>
                  </a:lnTo>
                  <a:lnTo>
                    <a:pt x="7620" y="300012"/>
                  </a:lnTo>
                  <a:lnTo>
                    <a:pt x="374726" y="300012"/>
                  </a:lnTo>
                  <a:lnTo>
                    <a:pt x="374726" y="303822"/>
                  </a:lnTo>
                  <a:close/>
                </a:path>
                <a:path w="577850" h="406400">
                  <a:moveTo>
                    <a:pt x="382346" y="109943"/>
                  </a:moveTo>
                  <a:lnTo>
                    <a:pt x="7620" y="109943"/>
                  </a:lnTo>
                  <a:lnTo>
                    <a:pt x="7620" y="106133"/>
                  </a:lnTo>
                  <a:lnTo>
                    <a:pt x="374726" y="106133"/>
                  </a:lnTo>
                  <a:lnTo>
                    <a:pt x="378536" y="102323"/>
                  </a:lnTo>
                  <a:lnTo>
                    <a:pt x="382346" y="102323"/>
                  </a:lnTo>
                  <a:lnTo>
                    <a:pt x="382346" y="109943"/>
                  </a:lnTo>
                  <a:close/>
                </a:path>
                <a:path w="577850" h="406400">
                  <a:moveTo>
                    <a:pt x="7620" y="109943"/>
                  </a:moveTo>
                  <a:lnTo>
                    <a:pt x="3810" y="109943"/>
                  </a:lnTo>
                  <a:lnTo>
                    <a:pt x="7620" y="106133"/>
                  </a:lnTo>
                  <a:lnTo>
                    <a:pt x="7620" y="109943"/>
                  </a:lnTo>
                  <a:close/>
                </a:path>
                <a:path w="577850" h="406400">
                  <a:moveTo>
                    <a:pt x="569722" y="205765"/>
                  </a:moveTo>
                  <a:lnTo>
                    <a:pt x="567029" y="203073"/>
                  </a:lnTo>
                  <a:lnTo>
                    <a:pt x="569722" y="200380"/>
                  </a:lnTo>
                  <a:lnTo>
                    <a:pt x="569722" y="205765"/>
                  </a:lnTo>
                  <a:close/>
                </a:path>
                <a:path w="577850" h="406400">
                  <a:moveTo>
                    <a:pt x="575119" y="205765"/>
                  </a:moveTo>
                  <a:lnTo>
                    <a:pt x="569722" y="205765"/>
                  </a:lnTo>
                  <a:lnTo>
                    <a:pt x="569722" y="200380"/>
                  </a:lnTo>
                  <a:lnTo>
                    <a:pt x="575119" y="200380"/>
                  </a:lnTo>
                  <a:lnTo>
                    <a:pt x="577811" y="203073"/>
                  </a:lnTo>
                  <a:lnTo>
                    <a:pt x="575119" y="205765"/>
                  </a:lnTo>
                  <a:close/>
                </a:path>
                <a:path w="577850" h="406400">
                  <a:moveTo>
                    <a:pt x="383933" y="396951"/>
                  </a:moveTo>
                  <a:lnTo>
                    <a:pt x="382346" y="396951"/>
                  </a:lnTo>
                  <a:lnTo>
                    <a:pt x="382346" y="387756"/>
                  </a:lnTo>
                  <a:lnTo>
                    <a:pt x="567029" y="203073"/>
                  </a:lnTo>
                  <a:lnTo>
                    <a:pt x="569722" y="205765"/>
                  </a:lnTo>
                  <a:lnTo>
                    <a:pt x="575119" y="205765"/>
                  </a:lnTo>
                  <a:lnTo>
                    <a:pt x="383933" y="396951"/>
                  </a:lnTo>
                  <a:close/>
                </a:path>
                <a:path w="577850" h="406400">
                  <a:moveTo>
                    <a:pt x="7620" y="300012"/>
                  </a:moveTo>
                  <a:lnTo>
                    <a:pt x="3810" y="296202"/>
                  </a:lnTo>
                  <a:lnTo>
                    <a:pt x="7620" y="296202"/>
                  </a:lnTo>
                  <a:lnTo>
                    <a:pt x="7620" y="300012"/>
                  </a:lnTo>
                  <a:close/>
                </a:path>
                <a:path w="577850" h="406400">
                  <a:moveTo>
                    <a:pt x="382346" y="303822"/>
                  </a:moveTo>
                  <a:lnTo>
                    <a:pt x="378536" y="303822"/>
                  </a:lnTo>
                  <a:lnTo>
                    <a:pt x="374726" y="300012"/>
                  </a:lnTo>
                  <a:lnTo>
                    <a:pt x="7620" y="300012"/>
                  </a:lnTo>
                  <a:lnTo>
                    <a:pt x="7620" y="296202"/>
                  </a:lnTo>
                  <a:lnTo>
                    <a:pt x="382346" y="296202"/>
                  </a:lnTo>
                  <a:lnTo>
                    <a:pt x="382346" y="303822"/>
                  </a:lnTo>
                  <a:close/>
                </a:path>
                <a:path w="577850" h="406400">
                  <a:moveTo>
                    <a:pt x="374726" y="406158"/>
                  </a:moveTo>
                  <a:lnTo>
                    <a:pt x="374726" y="300012"/>
                  </a:lnTo>
                  <a:lnTo>
                    <a:pt x="378536" y="303822"/>
                  </a:lnTo>
                  <a:lnTo>
                    <a:pt x="382346" y="303822"/>
                  </a:lnTo>
                  <a:lnTo>
                    <a:pt x="382346" y="387756"/>
                  </a:lnTo>
                  <a:lnTo>
                    <a:pt x="375843" y="394258"/>
                  </a:lnTo>
                  <a:lnTo>
                    <a:pt x="382346" y="396951"/>
                  </a:lnTo>
                  <a:lnTo>
                    <a:pt x="383933" y="396951"/>
                  </a:lnTo>
                  <a:lnTo>
                    <a:pt x="374726" y="406158"/>
                  </a:lnTo>
                  <a:close/>
                </a:path>
                <a:path w="577850" h="406400">
                  <a:moveTo>
                    <a:pt x="382346" y="396951"/>
                  </a:moveTo>
                  <a:lnTo>
                    <a:pt x="375843" y="394258"/>
                  </a:lnTo>
                  <a:lnTo>
                    <a:pt x="382346" y="387756"/>
                  </a:lnTo>
                  <a:lnTo>
                    <a:pt x="382346" y="396951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997951" y="1613915"/>
              <a:ext cx="1115695" cy="1103630"/>
            </a:xfrm>
            <a:custGeom>
              <a:avLst/>
              <a:gdLst/>
              <a:ahLst/>
              <a:cxnLst/>
              <a:rect l="l" t="t" r="r" b="b"/>
              <a:pathLst>
                <a:path w="1115695" h="1103630">
                  <a:moveTo>
                    <a:pt x="1034796" y="1103376"/>
                  </a:moveTo>
                  <a:lnTo>
                    <a:pt x="80772" y="1103376"/>
                  </a:lnTo>
                  <a:lnTo>
                    <a:pt x="49095" y="1096857"/>
                  </a:lnTo>
                  <a:lnTo>
                    <a:pt x="23279" y="1079268"/>
                  </a:lnTo>
                  <a:lnTo>
                    <a:pt x="6016" y="1053159"/>
                  </a:lnTo>
                  <a:lnTo>
                    <a:pt x="0" y="1021080"/>
                  </a:lnTo>
                  <a:lnTo>
                    <a:pt x="0" y="82296"/>
                  </a:lnTo>
                  <a:lnTo>
                    <a:pt x="6016" y="50166"/>
                  </a:lnTo>
                  <a:lnTo>
                    <a:pt x="23279" y="24041"/>
                  </a:lnTo>
                  <a:lnTo>
                    <a:pt x="49095" y="6468"/>
                  </a:lnTo>
                  <a:lnTo>
                    <a:pt x="80772" y="0"/>
                  </a:lnTo>
                  <a:lnTo>
                    <a:pt x="1034796" y="0"/>
                  </a:lnTo>
                  <a:lnTo>
                    <a:pt x="1066379" y="6468"/>
                  </a:lnTo>
                  <a:lnTo>
                    <a:pt x="1092165" y="24041"/>
                  </a:lnTo>
                  <a:lnTo>
                    <a:pt x="1109458" y="50166"/>
                  </a:lnTo>
                  <a:lnTo>
                    <a:pt x="1115568" y="82296"/>
                  </a:lnTo>
                  <a:lnTo>
                    <a:pt x="1115568" y="1021080"/>
                  </a:lnTo>
                  <a:lnTo>
                    <a:pt x="1109458" y="1053159"/>
                  </a:lnTo>
                  <a:lnTo>
                    <a:pt x="1092165" y="1079268"/>
                  </a:lnTo>
                  <a:lnTo>
                    <a:pt x="1066379" y="1096857"/>
                  </a:lnTo>
                  <a:lnTo>
                    <a:pt x="1034796" y="110337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991043" y="1607654"/>
              <a:ext cx="1129665" cy="1115060"/>
            </a:xfrm>
            <a:custGeom>
              <a:avLst/>
              <a:gdLst/>
              <a:ahLst/>
              <a:cxnLst/>
              <a:rect l="l" t="t" r="r" b="b"/>
              <a:pathLst>
                <a:path w="1129665" h="1115060">
                  <a:moveTo>
                    <a:pt x="1059154" y="1113790"/>
                  </a:moveTo>
                  <a:lnTo>
                    <a:pt x="70065" y="1113790"/>
                  </a:lnTo>
                  <a:lnTo>
                    <a:pt x="61633" y="1111250"/>
                  </a:lnTo>
                  <a:lnTo>
                    <a:pt x="53555" y="1108710"/>
                  </a:lnTo>
                  <a:lnTo>
                    <a:pt x="49656" y="1106170"/>
                  </a:lnTo>
                  <a:lnTo>
                    <a:pt x="45872" y="1104900"/>
                  </a:lnTo>
                  <a:lnTo>
                    <a:pt x="22707" y="1085850"/>
                  </a:lnTo>
                  <a:lnTo>
                    <a:pt x="19951" y="1083310"/>
                  </a:lnTo>
                  <a:lnTo>
                    <a:pt x="17348" y="1079500"/>
                  </a:lnTo>
                  <a:lnTo>
                    <a:pt x="14897" y="1076960"/>
                  </a:lnTo>
                  <a:lnTo>
                    <a:pt x="12611" y="1073150"/>
                  </a:lnTo>
                  <a:lnTo>
                    <a:pt x="3835" y="1052830"/>
                  </a:lnTo>
                  <a:lnTo>
                    <a:pt x="2654" y="1049020"/>
                  </a:lnTo>
                  <a:lnTo>
                    <a:pt x="1663" y="1045210"/>
                  </a:lnTo>
                  <a:lnTo>
                    <a:pt x="330" y="1036320"/>
                  </a:lnTo>
                  <a:lnTo>
                    <a:pt x="0" y="1031240"/>
                  </a:lnTo>
                  <a:lnTo>
                    <a:pt x="0" y="82550"/>
                  </a:lnTo>
                  <a:lnTo>
                    <a:pt x="330" y="78740"/>
                  </a:lnTo>
                  <a:lnTo>
                    <a:pt x="888" y="73660"/>
                  </a:lnTo>
                  <a:lnTo>
                    <a:pt x="1663" y="69850"/>
                  </a:lnTo>
                  <a:lnTo>
                    <a:pt x="2654" y="64770"/>
                  </a:lnTo>
                  <a:lnTo>
                    <a:pt x="19951" y="31750"/>
                  </a:lnTo>
                  <a:lnTo>
                    <a:pt x="22707" y="27940"/>
                  </a:lnTo>
                  <a:lnTo>
                    <a:pt x="25628" y="25400"/>
                  </a:lnTo>
                  <a:lnTo>
                    <a:pt x="28676" y="21590"/>
                  </a:lnTo>
                  <a:lnTo>
                    <a:pt x="31864" y="19050"/>
                  </a:lnTo>
                  <a:lnTo>
                    <a:pt x="35178" y="16510"/>
                  </a:lnTo>
                  <a:lnTo>
                    <a:pt x="38620" y="13970"/>
                  </a:lnTo>
                  <a:lnTo>
                    <a:pt x="42189" y="12700"/>
                  </a:lnTo>
                  <a:lnTo>
                    <a:pt x="45872" y="10160"/>
                  </a:lnTo>
                  <a:lnTo>
                    <a:pt x="49656" y="7620"/>
                  </a:lnTo>
                  <a:lnTo>
                    <a:pt x="53555" y="6350"/>
                  </a:lnTo>
                  <a:lnTo>
                    <a:pt x="61633" y="3810"/>
                  </a:lnTo>
                  <a:lnTo>
                    <a:pt x="74383" y="0"/>
                  </a:lnTo>
                  <a:lnTo>
                    <a:pt x="1054823" y="0"/>
                  </a:lnTo>
                  <a:lnTo>
                    <a:pt x="1087031" y="12700"/>
                  </a:lnTo>
                  <a:lnTo>
                    <a:pt x="76466" y="12700"/>
                  </a:lnTo>
                  <a:lnTo>
                    <a:pt x="72453" y="13970"/>
                  </a:lnTo>
                  <a:lnTo>
                    <a:pt x="69126" y="13970"/>
                  </a:lnTo>
                  <a:lnTo>
                    <a:pt x="65252" y="15240"/>
                  </a:lnTo>
                  <a:lnTo>
                    <a:pt x="65557" y="15240"/>
                  </a:lnTo>
                  <a:lnTo>
                    <a:pt x="61772" y="16510"/>
                  </a:lnTo>
                  <a:lnTo>
                    <a:pt x="62064" y="16510"/>
                  </a:lnTo>
                  <a:lnTo>
                    <a:pt x="58356" y="17780"/>
                  </a:lnTo>
                  <a:lnTo>
                    <a:pt x="58648" y="17780"/>
                  </a:lnTo>
                  <a:lnTo>
                    <a:pt x="55029" y="19050"/>
                  </a:lnTo>
                  <a:lnTo>
                    <a:pt x="55308" y="19050"/>
                  </a:lnTo>
                  <a:lnTo>
                    <a:pt x="51790" y="21590"/>
                  </a:lnTo>
                  <a:lnTo>
                    <a:pt x="52070" y="21590"/>
                  </a:lnTo>
                  <a:lnTo>
                    <a:pt x="48653" y="22860"/>
                  </a:lnTo>
                  <a:lnTo>
                    <a:pt x="48920" y="22860"/>
                  </a:lnTo>
                  <a:lnTo>
                    <a:pt x="45605" y="25400"/>
                  </a:lnTo>
                  <a:lnTo>
                    <a:pt x="45859" y="25400"/>
                  </a:lnTo>
                  <a:lnTo>
                    <a:pt x="42659" y="26670"/>
                  </a:lnTo>
                  <a:lnTo>
                    <a:pt x="42913" y="26670"/>
                  </a:lnTo>
                  <a:lnTo>
                    <a:pt x="39827" y="29210"/>
                  </a:lnTo>
                  <a:lnTo>
                    <a:pt x="40055" y="29210"/>
                  </a:lnTo>
                  <a:lnTo>
                    <a:pt x="37109" y="31750"/>
                  </a:lnTo>
                  <a:lnTo>
                    <a:pt x="37325" y="31750"/>
                  </a:lnTo>
                  <a:lnTo>
                    <a:pt x="34493" y="34290"/>
                  </a:lnTo>
                  <a:lnTo>
                    <a:pt x="34709" y="34290"/>
                  </a:lnTo>
                  <a:lnTo>
                    <a:pt x="32003" y="36830"/>
                  </a:lnTo>
                  <a:lnTo>
                    <a:pt x="32219" y="36830"/>
                  </a:lnTo>
                  <a:lnTo>
                    <a:pt x="29654" y="39370"/>
                  </a:lnTo>
                  <a:lnTo>
                    <a:pt x="29845" y="39370"/>
                  </a:lnTo>
                  <a:lnTo>
                    <a:pt x="27419" y="41910"/>
                  </a:lnTo>
                  <a:lnTo>
                    <a:pt x="27609" y="41910"/>
                  </a:lnTo>
                  <a:lnTo>
                    <a:pt x="25336" y="45720"/>
                  </a:lnTo>
                  <a:lnTo>
                    <a:pt x="25501" y="45720"/>
                  </a:lnTo>
                  <a:lnTo>
                    <a:pt x="23380" y="48260"/>
                  </a:lnTo>
                  <a:lnTo>
                    <a:pt x="23545" y="48260"/>
                  </a:lnTo>
                  <a:lnTo>
                    <a:pt x="22233" y="50800"/>
                  </a:lnTo>
                  <a:lnTo>
                    <a:pt x="21729" y="50800"/>
                  </a:lnTo>
                  <a:lnTo>
                    <a:pt x="19926" y="54610"/>
                  </a:lnTo>
                  <a:lnTo>
                    <a:pt x="20066" y="54610"/>
                  </a:lnTo>
                  <a:lnTo>
                    <a:pt x="18427" y="58420"/>
                  </a:lnTo>
                  <a:lnTo>
                    <a:pt x="17094" y="60960"/>
                  </a:lnTo>
                  <a:lnTo>
                    <a:pt x="15913" y="64770"/>
                  </a:lnTo>
                  <a:lnTo>
                    <a:pt x="14909" y="68580"/>
                  </a:lnTo>
                  <a:lnTo>
                    <a:pt x="14071" y="72390"/>
                  </a:lnTo>
                  <a:lnTo>
                    <a:pt x="13423" y="76200"/>
                  </a:lnTo>
                  <a:lnTo>
                    <a:pt x="12953" y="80010"/>
                  </a:lnTo>
                  <a:lnTo>
                    <a:pt x="12687" y="83820"/>
                  </a:lnTo>
                  <a:lnTo>
                    <a:pt x="12674" y="1031240"/>
                  </a:lnTo>
                  <a:lnTo>
                    <a:pt x="12992" y="1035050"/>
                  </a:lnTo>
                  <a:lnTo>
                    <a:pt x="13474" y="1038860"/>
                  </a:lnTo>
                  <a:lnTo>
                    <a:pt x="14135" y="1042670"/>
                  </a:lnTo>
                  <a:lnTo>
                    <a:pt x="14985" y="1046480"/>
                  </a:lnTo>
                  <a:lnTo>
                    <a:pt x="16001" y="1050290"/>
                  </a:lnTo>
                  <a:lnTo>
                    <a:pt x="16340" y="1050290"/>
                  </a:lnTo>
                  <a:lnTo>
                    <a:pt x="17195" y="1052830"/>
                  </a:lnTo>
                  <a:lnTo>
                    <a:pt x="18554" y="1056640"/>
                  </a:lnTo>
                  <a:lnTo>
                    <a:pt x="20066" y="1060450"/>
                  </a:lnTo>
                  <a:lnTo>
                    <a:pt x="20527" y="1060450"/>
                  </a:lnTo>
                  <a:lnTo>
                    <a:pt x="21729" y="1062990"/>
                  </a:lnTo>
                  <a:lnTo>
                    <a:pt x="21577" y="1062990"/>
                  </a:lnTo>
                  <a:lnTo>
                    <a:pt x="23545" y="1066800"/>
                  </a:lnTo>
                  <a:lnTo>
                    <a:pt x="24087" y="1066800"/>
                  </a:lnTo>
                  <a:lnTo>
                    <a:pt x="25501" y="1069340"/>
                  </a:lnTo>
                  <a:lnTo>
                    <a:pt x="25336" y="1069340"/>
                  </a:lnTo>
                  <a:lnTo>
                    <a:pt x="27609" y="1071880"/>
                  </a:lnTo>
                  <a:lnTo>
                    <a:pt x="27419" y="1071880"/>
                  </a:lnTo>
                  <a:lnTo>
                    <a:pt x="29845" y="1075690"/>
                  </a:lnTo>
                  <a:lnTo>
                    <a:pt x="30509" y="1075690"/>
                  </a:lnTo>
                  <a:lnTo>
                    <a:pt x="32219" y="1078230"/>
                  </a:lnTo>
                  <a:lnTo>
                    <a:pt x="32003" y="1078230"/>
                  </a:lnTo>
                  <a:lnTo>
                    <a:pt x="34709" y="1080770"/>
                  </a:lnTo>
                  <a:lnTo>
                    <a:pt x="34493" y="1080770"/>
                  </a:lnTo>
                  <a:lnTo>
                    <a:pt x="37325" y="1083310"/>
                  </a:lnTo>
                  <a:lnTo>
                    <a:pt x="37109" y="1083310"/>
                  </a:lnTo>
                  <a:lnTo>
                    <a:pt x="40055" y="1085850"/>
                  </a:lnTo>
                  <a:lnTo>
                    <a:pt x="41370" y="1085850"/>
                  </a:lnTo>
                  <a:lnTo>
                    <a:pt x="42913" y="1087120"/>
                  </a:lnTo>
                  <a:lnTo>
                    <a:pt x="42659" y="1087120"/>
                  </a:lnTo>
                  <a:lnTo>
                    <a:pt x="45859" y="1089660"/>
                  </a:lnTo>
                  <a:lnTo>
                    <a:pt x="45605" y="1089660"/>
                  </a:lnTo>
                  <a:lnTo>
                    <a:pt x="48920" y="1092200"/>
                  </a:lnTo>
                  <a:lnTo>
                    <a:pt x="50361" y="1092200"/>
                  </a:lnTo>
                  <a:lnTo>
                    <a:pt x="52070" y="1093470"/>
                  </a:lnTo>
                  <a:lnTo>
                    <a:pt x="51790" y="1093470"/>
                  </a:lnTo>
                  <a:lnTo>
                    <a:pt x="55308" y="1094740"/>
                  </a:lnTo>
                  <a:lnTo>
                    <a:pt x="55029" y="1094740"/>
                  </a:lnTo>
                  <a:lnTo>
                    <a:pt x="58648" y="1096010"/>
                  </a:lnTo>
                  <a:lnTo>
                    <a:pt x="58356" y="1096010"/>
                  </a:lnTo>
                  <a:lnTo>
                    <a:pt x="62064" y="1098550"/>
                  </a:lnTo>
                  <a:lnTo>
                    <a:pt x="65252" y="1098550"/>
                  </a:lnTo>
                  <a:lnTo>
                    <a:pt x="69126" y="1099820"/>
                  </a:lnTo>
                  <a:lnTo>
                    <a:pt x="68821" y="1099820"/>
                  </a:lnTo>
                  <a:lnTo>
                    <a:pt x="72758" y="1101090"/>
                  </a:lnTo>
                  <a:lnTo>
                    <a:pt x="76149" y="1101090"/>
                  </a:lnTo>
                  <a:lnTo>
                    <a:pt x="80225" y="1102360"/>
                  </a:lnTo>
                  <a:lnTo>
                    <a:pt x="1087031" y="1102360"/>
                  </a:lnTo>
                  <a:lnTo>
                    <a:pt x="1083348" y="1104900"/>
                  </a:lnTo>
                  <a:lnTo>
                    <a:pt x="1079550" y="1106170"/>
                  </a:lnTo>
                  <a:lnTo>
                    <a:pt x="1075664" y="1108710"/>
                  </a:lnTo>
                  <a:lnTo>
                    <a:pt x="1067587" y="1111250"/>
                  </a:lnTo>
                  <a:lnTo>
                    <a:pt x="1059154" y="1113790"/>
                  </a:lnTo>
                  <a:close/>
                </a:path>
                <a:path w="1129665" h="1115060">
                  <a:moveTo>
                    <a:pt x="1107643" y="52070"/>
                  </a:moveTo>
                  <a:lnTo>
                    <a:pt x="1105674" y="48260"/>
                  </a:lnTo>
                  <a:lnTo>
                    <a:pt x="1105839" y="48260"/>
                  </a:lnTo>
                  <a:lnTo>
                    <a:pt x="1103718" y="45720"/>
                  </a:lnTo>
                  <a:lnTo>
                    <a:pt x="1103883" y="45720"/>
                  </a:lnTo>
                  <a:lnTo>
                    <a:pt x="1101610" y="41910"/>
                  </a:lnTo>
                  <a:lnTo>
                    <a:pt x="1101788" y="41910"/>
                  </a:lnTo>
                  <a:lnTo>
                    <a:pt x="1099375" y="39370"/>
                  </a:lnTo>
                  <a:lnTo>
                    <a:pt x="1099566" y="39370"/>
                  </a:lnTo>
                  <a:lnTo>
                    <a:pt x="1097000" y="36830"/>
                  </a:lnTo>
                  <a:lnTo>
                    <a:pt x="1097203" y="36830"/>
                  </a:lnTo>
                  <a:lnTo>
                    <a:pt x="1094511" y="34290"/>
                  </a:lnTo>
                  <a:lnTo>
                    <a:pt x="1094727" y="34290"/>
                  </a:lnTo>
                  <a:lnTo>
                    <a:pt x="1091895" y="31750"/>
                  </a:lnTo>
                  <a:lnTo>
                    <a:pt x="1092111" y="31750"/>
                  </a:lnTo>
                  <a:lnTo>
                    <a:pt x="1089152" y="29210"/>
                  </a:lnTo>
                  <a:lnTo>
                    <a:pt x="1089393" y="29210"/>
                  </a:lnTo>
                  <a:lnTo>
                    <a:pt x="1086307" y="26670"/>
                  </a:lnTo>
                  <a:lnTo>
                    <a:pt x="1086548" y="26670"/>
                  </a:lnTo>
                  <a:lnTo>
                    <a:pt x="1083360" y="25400"/>
                  </a:lnTo>
                  <a:lnTo>
                    <a:pt x="1083614" y="25400"/>
                  </a:lnTo>
                  <a:lnTo>
                    <a:pt x="1080300" y="22860"/>
                  </a:lnTo>
                  <a:lnTo>
                    <a:pt x="1080566" y="22860"/>
                  </a:lnTo>
                  <a:lnTo>
                    <a:pt x="1077150" y="21590"/>
                  </a:lnTo>
                  <a:lnTo>
                    <a:pt x="1077417" y="21590"/>
                  </a:lnTo>
                  <a:lnTo>
                    <a:pt x="1073899" y="19050"/>
                  </a:lnTo>
                  <a:lnTo>
                    <a:pt x="1074178" y="19050"/>
                  </a:lnTo>
                  <a:lnTo>
                    <a:pt x="1070571" y="17780"/>
                  </a:lnTo>
                  <a:lnTo>
                    <a:pt x="1070863" y="17780"/>
                  </a:lnTo>
                  <a:lnTo>
                    <a:pt x="1067155" y="16510"/>
                  </a:lnTo>
                  <a:lnTo>
                    <a:pt x="1067447" y="16510"/>
                  </a:lnTo>
                  <a:lnTo>
                    <a:pt x="1063663" y="15240"/>
                  </a:lnTo>
                  <a:lnTo>
                    <a:pt x="1063967" y="15240"/>
                  </a:lnTo>
                  <a:lnTo>
                    <a:pt x="1060094" y="13970"/>
                  </a:lnTo>
                  <a:lnTo>
                    <a:pt x="1056767" y="13970"/>
                  </a:lnTo>
                  <a:lnTo>
                    <a:pt x="1052753" y="12700"/>
                  </a:lnTo>
                  <a:lnTo>
                    <a:pt x="1087031" y="12700"/>
                  </a:lnTo>
                  <a:lnTo>
                    <a:pt x="1103591" y="25400"/>
                  </a:lnTo>
                  <a:lnTo>
                    <a:pt x="1106500" y="27940"/>
                  </a:lnTo>
                  <a:lnTo>
                    <a:pt x="1109268" y="31750"/>
                  </a:lnTo>
                  <a:lnTo>
                    <a:pt x="1111872" y="34290"/>
                  </a:lnTo>
                  <a:lnTo>
                    <a:pt x="1114323" y="38100"/>
                  </a:lnTo>
                  <a:lnTo>
                    <a:pt x="1116609" y="41910"/>
                  </a:lnTo>
                  <a:lnTo>
                    <a:pt x="1118730" y="45720"/>
                  </a:lnTo>
                  <a:lnTo>
                    <a:pt x="1120660" y="49530"/>
                  </a:lnTo>
                  <a:lnTo>
                    <a:pt x="1121249" y="50800"/>
                  </a:lnTo>
                  <a:lnTo>
                    <a:pt x="1107490" y="50800"/>
                  </a:lnTo>
                  <a:lnTo>
                    <a:pt x="1107643" y="52070"/>
                  </a:lnTo>
                  <a:close/>
                </a:path>
                <a:path w="1129665" h="1115060">
                  <a:moveTo>
                    <a:pt x="21577" y="52070"/>
                  </a:moveTo>
                  <a:lnTo>
                    <a:pt x="21729" y="50800"/>
                  </a:lnTo>
                  <a:lnTo>
                    <a:pt x="22233" y="50800"/>
                  </a:lnTo>
                  <a:lnTo>
                    <a:pt x="21577" y="52070"/>
                  </a:lnTo>
                  <a:close/>
                </a:path>
                <a:path w="1129665" h="1115060">
                  <a:moveTo>
                    <a:pt x="1126172" y="1050290"/>
                  </a:moveTo>
                  <a:lnTo>
                    <a:pt x="1113205" y="1050290"/>
                  </a:lnTo>
                  <a:lnTo>
                    <a:pt x="1114310" y="1046480"/>
                  </a:lnTo>
                  <a:lnTo>
                    <a:pt x="1115136" y="1042670"/>
                  </a:lnTo>
                  <a:lnTo>
                    <a:pt x="1115796" y="1038860"/>
                  </a:lnTo>
                  <a:lnTo>
                    <a:pt x="1116266" y="1035050"/>
                  </a:lnTo>
                  <a:lnTo>
                    <a:pt x="1116545" y="1031240"/>
                  </a:lnTo>
                  <a:lnTo>
                    <a:pt x="1116533" y="83820"/>
                  </a:lnTo>
                  <a:lnTo>
                    <a:pt x="1116228" y="80010"/>
                  </a:lnTo>
                  <a:lnTo>
                    <a:pt x="1115745" y="76200"/>
                  </a:lnTo>
                  <a:lnTo>
                    <a:pt x="1115072" y="72390"/>
                  </a:lnTo>
                  <a:lnTo>
                    <a:pt x="1114234" y="68580"/>
                  </a:lnTo>
                  <a:lnTo>
                    <a:pt x="1113205" y="64770"/>
                  </a:lnTo>
                  <a:lnTo>
                    <a:pt x="1112024" y="60960"/>
                  </a:lnTo>
                  <a:lnTo>
                    <a:pt x="1110665" y="58420"/>
                  </a:lnTo>
                  <a:lnTo>
                    <a:pt x="1109154" y="54610"/>
                  </a:lnTo>
                  <a:lnTo>
                    <a:pt x="1109294" y="54610"/>
                  </a:lnTo>
                  <a:lnTo>
                    <a:pt x="1107490" y="50800"/>
                  </a:lnTo>
                  <a:lnTo>
                    <a:pt x="1121249" y="50800"/>
                  </a:lnTo>
                  <a:lnTo>
                    <a:pt x="1122426" y="53340"/>
                  </a:lnTo>
                  <a:lnTo>
                    <a:pt x="1124000" y="57150"/>
                  </a:lnTo>
                  <a:lnTo>
                    <a:pt x="1125385" y="60960"/>
                  </a:lnTo>
                  <a:lnTo>
                    <a:pt x="1126566" y="64770"/>
                  </a:lnTo>
                  <a:lnTo>
                    <a:pt x="1127544" y="69850"/>
                  </a:lnTo>
                  <a:lnTo>
                    <a:pt x="1128318" y="73660"/>
                  </a:lnTo>
                  <a:lnTo>
                    <a:pt x="1128877" y="78740"/>
                  </a:lnTo>
                  <a:lnTo>
                    <a:pt x="1129220" y="82550"/>
                  </a:lnTo>
                  <a:lnTo>
                    <a:pt x="1129220" y="1031240"/>
                  </a:lnTo>
                  <a:lnTo>
                    <a:pt x="1128877" y="1036320"/>
                  </a:lnTo>
                  <a:lnTo>
                    <a:pt x="1127544" y="1045210"/>
                  </a:lnTo>
                  <a:lnTo>
                    <a:pt x="1126566" y="1049020"/>
                  </a:lnTo>
                  <a:lnTo>
                    <a:pt x="1126172" y="1050290"/>
                  </a:lnTo>
                  <a:close/>
                </a:path>
                <a:path w="1129665" h="1115060">
                  <a:moveTo>
                    <a:pt x="16340" y="1050290"/>
                  </a:moveTo>
                  <a:lnTo>
                    <a:pt x="16001" y="1050290"/>
                  </a:lnTo>
                  <a:lnTo>
                    <a:pt x="15913" y="1049020"/>
                  </a:lnTo>
                  <a:lnTo>
                    <a:pt x="16340" y="1050290"/>
                  </a:lnTo>
                  <a:close/>
                </a:path>
                <a:path w="1129665" h="1115060">
                  <a:moveTo>
                    <a:pt x="1122950" y="1060450"/>
                  </a:moveTo>
                  <a:lnTo>
                    <a:pt x="1109154" y="1060450"/>
                  </a:lnTo>
                  <a:lnTo>
                    <a:pt x="1110792" y="1056640"/>
                  </a:lnTo>
                  <a:lnTo>
                    <a:pt x="1112126" y="1052830"/>
                  </a:lnTo>
                  <a:lnTo>
                    <a:pt x="1113307" y="1049020"/>
                  </a:lnTo>
                  <a:lnTo>
                    <a:pt x="1113205" y="1050290"/>
                  </a:lnTo>
                  <a:lnTo>
                    <a:pt x="1126172" y="1050290"/>
                  </a:lnTo>
                  <a:lnTo>
                    <a:pt x="1125385" y="1052830"/>
                  </a:lnTo>
                  <a:lnTo>
                    <a:pt x="1124000" y="1057910"/>
                  </a:lnTo>
                  <a:lnTo>
                    <a:pt x="1122950" y="1060450"/>
                  </a:lnTo>
                  <a:close/>
                </a:path>
                <a:path w="1129665" h="1115060">
                  <a:moveTo>
                    <a:pt x="20527" y="1060450"/>
                  </a:moveTo>
                  <a:lnTo>
                    <a:pt x="20066" y="1060450"/>
                  </a:lnTo>
                  <a:lnTo>
                    <a:pt x="19926" y="1059180"/>
                  </a:lnTo>
                  <a:lnTo>
                    <a:pt x="20527" y="1060450"/>
                  </a:lnTo>
                  <a:close/>
                </a:path>
                <a:path w="1129665" h="1115060">
                  <a:moveTo>
                    <a:pt x="1120017" y="1066800"/>
                  </a:moveTo>
                  <a:lnTo>
                    <a:pt x="1105674" y="1066800"/>
                  </a:lnTo>
                  <a:lnTo>
                    <a:pt x="1107643" y="1062990"/>
                  </a:lnTo>
                  <a:lnTo>
                    <a:pt x="1107490" y="1062990"/>
                  </a:lnTo>
                  <a:lnTo>
                    <a:pt x="1109294" y="1059180"/>
                  </a:lnTo>
                  <a:lnTo>
                    <a:pt x="1109154" y="1060450"/>
                  </a:lnTo>
                  <a:lnTo>
                    <a:pt x="1122950" y="1060450"/>
                  </a:lnTo>
                  <a:lnTo>
                    <a:pt x="1122426" y="1061720"/>
                  </a:lnTo>
                  <a:lnTo>
                    <a:pt x="1120660" y="1065530"/>
                  </a:lnTo>
                  <a:lnTo>
                    <a:pt x="1120017" y="1066800"/>
                  </a:lnTo>
                  <a:close/>
                </a:path>
                <a:path w="1129665" h="1115060">
                  <a:moveTo>
                    <a:pt x="24087" y="1066800"/>
                  </a:moveTo>
                  <a:lnTo>
                    <a:pt x="23545" y="1066800"/>
                  </a:lnTo>
                  <a:lnTo>
                    <a:pt x="23380" y="1065530"/>
                  </a:lnTo>
                  <a:lnTo>
                    <a:pt x="24087" y="1066800"/>
                  </a:lnTo>
                  <a:close/>
                </a:path>
                <a:path w="1129665" h="1115060">
                  <a:moveTo>
                    <a:pt x="1115085" y="1075690"/>
                  </a:moveTo>
                  <a:lnTo>
                    <a:pt x="1099375" y="1075690"/>
                  </a:lnTo>
                  <a:lnTo>
                    <a:pt x="1101788" y="1071880"/>
                  </a:lnTo>
                  <a:lnTo>
                    <a:pt x="1101610" y="1071880"/>
                  </a:lnTo>
                  <a:lnTo>
                    <a:pt x="1103883" y="1069340"/>
                  </a:lnTo>
                  <a:lnTo>
                    <a:pt x="1103718" y="1069340"/>
                  </a:lnTo>
                  <a:lnTo>
                    <a:pt x="1105839" y="1065530"/>
                  </a:lnTo>
                  <a:lnTo>
                    <a:pt x="1105674" y="1066800"/>
                  </a:lnTo>
                  <a:lnTo>
                    <a:pt x="1120017" y="1066800"/>
                  </a:lnTo>
                  <a:lnTo>
                    <a:pt x="1118730" y="1069340"/>
                  </a:lnTo>
                  <a:lnTo>
                    <a:pt x="1116609" y="1073150"/>
                  </a:lnTo>
                  <a:lnTo>
                    <a:pt x="1115085" y="1075690"/>
                  </a:lnTo>
                  <a:close/>
                </a:path>
                <a:path w="1129665" h="1115060">
                  <a:moveTo>
                    <a:pt x="30509" y="1075690"/>
                  </a:moveTo>
                  <a:lnTo>
                    <a:pt x="29845" y="1075690"/>
                  </a:lnTo>
                  <a:lnTo>
                    <a:pt x="29654" y="1074420"/>
                  </a:lnTo>
                  <a:lnTo>
                    <a:pt x="30509" y="1075690"/>
                  </a:lnTo>
                  <a:close/>
                </a:path>
                <a:path w="1129665" h="1115060">
                  <a:moveTo>
                    <a:pt x="1106500" y="1085850"/>
                  </a:moveTo>
                  <a:lnTo>
                    <a:pt x="1089152" y="1085850"/>
                  </a:lnTo>
                  <a:lnTo>
                    <a:pt x="1092111" y="1083310"/>
                  </a:lnTo>
                  <a:lnTo>
                    <a:pt x="1091895" y="1083310"/>
                  </a:lnTo>
                  <a:lnTo>
                    <a:pt x="1094727" y="1080770"/>
                  </a:lnTo>
                  <a:lnTo>
                    <a:pt x="1094511" y="1080770"/>
                  </a:lnTo>
                  <a:lnTo>
                    <a:pt x="1097203" y="1078230"/>
                  </a:lnTo>
                  <a:lnTo>
                    <a:pt x="1097000" y="1078230"/>
                  </a:lnTo>
                  <a:lnTo>
                    <a:pt x="1099566" y="1074420"/>
                  </a:lnTo>
                  <a:lnTo>
                    <a:pt x="1099375" y="1075690"/>
                  </a:lnTo>
                  <a:lnTo>
                    <a:pt x="1115085" y="1075690"/>
                  </a:lnTo>
                  <a:lnTo>
                    <a:pt x="1114323" y="1076960"/>
                  </a:lnTo>
                  <a:lnTo>
                    <a:pt x="1111872" y="1079500"/>
                  </a:lnTo>
                  <a:lnTo>
                    <a:pt x="1109268" y="1083310"/>
                  </a:lnTo>
                  <a:lnTo>
                    <a:pt x="1106500" y="1085850"/>
                  </a:lnTo>
                  <a:close/>
                </a:path>
                <a:path w="1129665" h="1115060">
                  <a:moveTo>
                    <a:pt x="41370" y="1085850"/>
                  </a:moveTo>
                  <a:lnTo>
                    <a:pt x="40055" y="1085850"/>
                  </a:lnTo>
                  <a:lnTo>
                    <a:pt x="39827" y="1084580"/>
                  </a:lnTo>
                  <a:lnTo>
                    <a:pt x="41370" y="1085850"/>
                  </a:lnTo>
                  <a:close/>
                </a:path>
                <a:path w="1129665" h="1115060">
                  <a:moveTo>
                    <a:pt x="1100543" y="1092200"/>
                  </a:moveTo>
                  <a:lnTo>
                    <a:pt x="1080300" y="1092200"/>
                  </a:lnTo>
                  <a:lnTo>
                    <a:pt x="1083614" y="1089660"/>
                  </a:lnTo>
                  <a:lnTo>
                    <a:pt x="1083360" y="1089660"/>
                  </a:lnTo>
                  <a:lnTo>
                    <a:pt x="1086548" y="1087120"/>
                  </a:lnTo>
                  <a:lnTo>
                    <a:pt x="1086307" y="1087120"/>
                  </a:lnTo>
                  <a:lnTo>
                    <a:pt x="1089393" y="1084580"/>
                  </a:lnTo>
                  <a:lnTo>
                    <a:pt x="1089152" y="1085850"/>
                  </a:lnTo>
                  <a:lnTo>
                    <a:pt x="1106500" y="1085850"/>
                  </a:lnTo>
                  <a:lnTo>
                    <a:pt x="1103591" y="1089660"/>
                  </a:lnTo>
                  <a:lnTo>
                    <a:pt x="1100543" y="1092200"/>
                  </a:lnTo>
                  <a:close/>
                </a:path>
                <a:path w="1129665" h="1115060">
                  <a:moveTo>
                    <a:pt x="50361" y="1092200"/>
                  </a:moveTo>
                  <a:lnTo>
                    <a:pt x="48920" y="1092200"/>
                  </a:lnTo>
                  <a:lnTo>
                    <a:pt x="48653" y="1090930"/>
                  </a:lnTo>
                  <a:lnTo>
                    <a:pt x="50361" y="1092200"/>
                  </a:lnTo>
                  <a:close/>
                </a:path>
                <a:path w="1129665" h="1115060">
                  <a:moveTo>
                    <a:pt x="1087031" y="1102360"/>
                  </a:moveTo>
                  <a:lnTo>
                    <a:pt x="1048981" y="1102360"/>
                  </a:lnTo>
                  <a:lnTo>
                    <a:pt x="1053071" y="1101090"/>
                  </a:lnTo>
                  <a:lnTo>
                    <a:pt x="1056449" y="1101090"/>
                  </a:lnTo>
                  <a:lnTo>
                    <a:pt x="1060399" y="1099820"/>
                  </a:lnTo>
                  <a:lnTo>
                    <a:pt x="1060094" y="1099820"/>
                  </a:lnTo>
                  <a:lnTo>
                    <a:pt x="1063967" y="1098550"/>
                  </a:lnTo>
                  <a:lnTo>
                    <a:pt x="1067155" y="1098550"/>
                  </a:lnTo>
                  <a:lnTo>
                    <a:pt x="1070863" y="1096010"/>
                  </a:lnTo>
                  <a:lnTo>
                    <a:pt x="1070571" y="1096010"/>
                  </a:lnTo>
                  <a:lnTo>
                    <a:pt x="1074178" y="1094740"/>
                  </a:lnTo>
                  <a:lnTo>
                    <a:pt x="1073899" y="1094740"/>
                  </a:lnTo>
                  <a:lnTo>
                    <a:pt x="1077417" y="1093470"/>
                  </a:lnTo>
                  <a:lnTo>
                    <a:pt x="1077150" y="1093470"/>
                  </a:lnTo>
                  <a:lnTo>
                    <a:pt x="1080566" y="1090930"/>
                  </a:lnTo>
                  <a:lnTo>
                    <a:pt x="1080300" y="1092200"/>
                  </a:lnTo>
                  <a:lnTo>
                    <a:pt x="1100543" y="1092200"/>
                  </a:lnTo>
                  <a:lnTo>
                    <a:pt x="1097356" y="1094740"/>
                  </a:lnTo>
                  <a:lnTo>
                    <a:pt x="1094041" y="1097280"/>
                  </a:lnTo>
                  <a:lnTo>
                    <a:pt x="1090587" y="1099820"/>
                  </a:lnTo>
                  <a:lnTo>
                    <a:pt x="1087031" y="1102360"/>
                  </a:lnTo>
                  <a:close/>
                </a:path>
                <a:path w="1129665" h="1115060">
                  <a:moveTo>
                    <a:pt x="65557" y="1098550"/>
                  </a:moveTo>
                  <a:lnTo>
                    <a:pt x="62064" y="1098550"/>
                  </a:lnTo>
                  <a:lnTo>
                    <a:pt x="61772" y="1097280"/>
                  </a:lnTo>
                  <a:lnTo>
                    <a:pt x="65557" y="1098550"/>
                  </a:lnTo>
                  <a:close/>
                </a:path>
                <a:path w="1129665" h="1115060">
                  <a:moveTo>
                    <a:pt x="1067155" y="1098550"/>
                  </a:moveTo>
                  <a:lnTo>
                    <a:pt x="1063663" y="1098550"/>
                  </a:lnTo>
                  <a:lnTo>
                    <a:pt x="1067447" y="1097280"/>
                  </a:lnTo>
                  <a:lnTo>
                    <a:pt x="1067155" y="1098550"/>
                  </a:lnTo>
                  <a:close/>
                </a:path>
                <a:path w="1129665" h="1115060">
                  <a:moveTo>
                    <a:pt x="1050429" y="1115060"/>
                  </a:moveTo>
                  <a:lnTo>
                    <a:pt x="78790" y="1115060"/>
                  </a:lnTo>
                  <a:lnTo>
                    <a:pt x="74383" y="1113790"/>
                  </a:lnTo>
                  <a:lnTo>
                    <a:pt x="1054823" y="1113790"/>
                  </a:lnTo>
                  <a:lnTo>
                    <a:pt x="1050429" y="111506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074151" y="1613915"/>
              <a:ext cx="962025" cy="207645"/>
            </a:xfrm>
            <a:custGeom>
              <a:avLst/>
              <a:gdLst/>
              <a:ahLst/>
              <a:cxnLst/>
              <a:rect l="l" t="t" r="r" b="b"/>
              <a:pathLst>
                <a:path w="962025" h="207644">
                  <a:moveTo>
                    <a:pt x="961644" y="207264"/>
                  </a:moveTo>
                  <a:lnTo>
                    <a:pt x="0" y="207264"/>
                  </a:lnTo>
                  <a:lnTo>
                    <a:pt x="0" y="0"/>
                  </a:lnTo>
                  <a:lnTo>
                    <a:pt x="961644" y="0"/>
                  </a:lnTo>
                  <a:lnTo>
                    <a:pt x="961644" y="207264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068487" y="1607654"/>
              <a:ext cx="974725" cy="220345"/>
            </a:xfrm>
            <a:custGeom>
              <a:avLst/>
              <a:gdLst/>
              <a:ahLst/>
              <a:cxnLst/>
              <a:rect l="l" t="t" r="r" b="b"/>
              <a:pathLst>
                <a:path w="974725" h="220344">
                  <a:moveTo>
                    <a:pt x="974331" y="219976"/>
                  </a:moveTo>
                  <a:lnTo>
                    <a:pt x="0" y="219976"/>
                  </a:lnTo>
                  <a:lnTo>
                    <a:pt x="0" y="0"/>
                  </a:lnTo>
                  <a:lnTo>
                    <a:pt x="974331" y="0"/>
                  </a:lnTo>
                  <a:lnTo>
                    <a:pt x="974331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07276"/>
                  </a:lnTo>
                  <a:lnTo>
                    <a:pt x="6350" y="207276"/>
                  </a:lnTo>
                  <a:lnTo>
                    <a:pt x="12700" y="213626"/>
                  </a:lnTo>
                  <a:lnTo>
                    <a:pt x="974331" y="213626"/>
                  </a:lnTo>
                  <a:lnTo>
                    <a:pt x="974331" y="219976"/>
                  </a:lnTo>
                  <a:close/>
                </a:path>
                <a:path w="974725" h="22034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74725" h="220344">
                  <a:moveTo>
                    <a:pt x="961631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961631" y="6350"/>
                  </a:lnTo>
                  <a:lnTo>
                    <a:pt x="961631" y="12700"/>
                  </a:lnTo>
                  <a:close/>
                </a:path>
                <a:path w="974725" h="220344">
                  <a:moveTo>
                    <a:pt x="961631" y="213626"/>
                  </a:moveTo>
                  <a:lnTo>
                    <a:pt x="961631" y="6350"/>
                  </a:lnTo>
                  <a:lnTo>
                    <a:pt x="967981" y="12700"/>
                  </a:lnTo>
                  <a:lnTo>
                    <a:pt x="974331" y="12700"/>
                  </a:lnTo>
                  <a:lnTo>
                    <a:pt x="974331" y="207276"/>
                  </a:lnTo>
                  <a:lnTo>
                    <a:pt x="967981" y="207276"/>
                  </a:lnTo>
                  <a:lnTo>
                    <a:pt x="961631" y="213626"/>
                  </a:lnTo>
                  <a:close/>
                </a:path>
                <a:path w="974725" h="220344">
                  <a:moveTo>
                    <a:pt x="974331" y="12700"/>
                  </a:moveTo>
                  <a:lnTo>
                    <a:pt x="967981" y="12700"/>
                  </a:lnTo>
                  <a:lnTo>
                    <a:pt x="961631" y="6350"/>
                  </a:lnTo>
                  <a:lnTo>
                    <a:pt x="974331" y="6350"/>
                  </a:lnTo>
                  <a:lnTo>
                    <a:pt x="974331" y="12700"/>
                  </a:lnTo>
                  <a:close/>
                </a:path>
                <a:path w="974725" h="220344">
                  <a:moveTo>
                    <a:pt x="12700" y="213626"/>
                  </a:moveTo>
                  <a:lnTo>
                    <a:pt x="6350" y="207276"/>
                  </a:lnTo>
                  <a:lnTo>
                    <a:pt x="12700" y="207276"/>
                  </a:lnTo>
                  <a:lnTo>
                    <a:pt x="12700" y="213626"/>
                  </a:lnTo>
                  <a:close/>
                </a:path>
                <a:path w="974725" h="220344">
                  <a:moveTo>
                    <a:pt x="961631" y="213626"/>
                  </a:moveTo>
                  <a:lnTo>
                    <a:pt x="12700" y="213626"/>
                  </a:lnTo>
                  <a:lnTo>
                    <a:pt x="12700" y="207276"/>
                  </a:lnTo>
                  <a:lnTo>
                    <a:pt x="961631" y="207276"/>
                  </a:lnTo>
                  <a:lnTo>
                    <a:pt x="961631" y="213626"/>
                  </a:lnTo>
                  <a:close/>
                </a:path>
                <a:path w="974725" h="220344">
                  <a:moveTo>
                    <a:pt x="974331" y="213626"/>
                  </a:moveTo>
                  <a:lnTo>
                    <a:pt x="961631" y="213626"/>
                  </a:lnTo>
                  <a:lnTo>
                    <a:pt x="967981" y="207276"/>
                  </a:lnTo>
                  <a:lnTo>
                    <a:pt x="974331" y="207276"/>
                  </a:lnTo>
                  <a:lnTo>
                    <a:pt x="974331" y="213626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149"/>
          <p:cNvSpPr txBox="1"/>
          <p:nvPr/>
        </p:nvSpPr>
        <p:spPr>
          <a:xfrm>
            <a:off x="8074152" y="1613916"/>
            <a:ext cx="962025" cy="20764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155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应用监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控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8017764" y="1975104"/>
            <a:ext cx="1096010" cy="637540"/>
            <a:chOff x="8017764" y="1975104"/>
            <a:chExt cx="1096010" cy="637540"/>
          </a:xfrm>
        </p:grpSpPr>
        <p:sp>
          <p:nvSpPr>
            <p:cNvPr id="151" name="object 151"/>
            <p:cNvSpPr/>
            <p:nvPr/>
          </p:nvSpPr>
          <p:spPr>
            <a:xfrm>
              <a:off x="8017764" y="1975104"/>
              <a:ext cx="1075944" cy="28803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020812" y="2325624"/>
              <a:ext cx="1092707" cy="286512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3" name="object 153"/>
          <p:cNvGrpSpPr/>
          <p:nvPr/>
        </p:nvGrpSpPr>
        <p:grpSpPr>
          <a:xfrm>
            <a:off x="6477508" y="2488171"/>
            <a:ext cx="1111885" cy="189865"/>
            <a:chOff x="6477508" y="2488171"/>
            <a:chExt cx="1111885" cy="189865"/>
          </a:xfrm>
        </p:grpSpPr>
        <p:sp>
          <p:nvSpPr>
            <p:cNvPr id="154" name="object 154"/>
            <p:cNvSpPr/>
            <p:nvPr/>
          </p:nvSpPr>
          <p:spPr>
            <a:xfrm>
              <a:off x="6481572" y="2491740"/>
              <a:ext cx="1103376" cy="18288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477508" y="2488171"/>
              <a:ext cx="1111885" cy="189865"/>
            </a:xfrm>
            <a:custGeom>
              <a:avLst/>
              <a:gdLst/>
              <a:ahLst/>
              <a:cxnLst/>
              <a:rect l="l" t="t" r="r" b="b"/>
              <a:pathLst>
                <a:path w="1111884" h="189864">
                  <a:moveTo>
                    <a:pt x="1111516" y="189522"/>
                  </a:moveTo>
                  <a:lnTo>
                    <a:pt x="0" y="189522"/>
                  </a:lnTo>
                  <a:lnTo>
                    <a:pt x="0" y="0"/>
                  </a:lnTo>
                  <a:lnTo>
                    <a:pt x="1111516" y="0"/>
                  </a:lnTo>
                  <a:lnTo>
                    <a:pt x="1111516" y="3809"/>
                  </a:lnTo>
                  <a:lnTo>
                    <a:pt x="7619" y="3809"/>
                  </a:lnTo>
                  <a:lnTo>
                    <a:pt x="3809" y="7619"/>
                  </a:lnTo>
                  <a:lnTo>
                    <a:pt x="7619" y="7619"/>
                  </a:lnTo>
                  <a:lnTo>
                    <a:pt x="7619" y="181902"/>
                  </a:lnTo>
                  <a:lnTo>
                    <a:pt x="3809" y="181902"/>
                  </a:lnTo>
                  <a:lnTo>
                    <a:pt x="7619" y="185712"/>
                  </a:lnTo>
                  <a:lnTo>
                    <a:pt x="1111516" y="185712"/>
                  </a:lnTo>
                  <a:lnTo>
                    <a:pt x="1111516" y="189522"/>
                  </a:lnTo>
                  <a:close/>
                </a:path>
                <a:path w="1111884" h="189864">
                  <a:moveTo>
                    <a:pt x="7619" y="7619"/>
                  </a:moveTo>
                  <a:lnTo>
                    <a:pt x="3809" y="7619"/>
                  </a:lnTo>
                  <a:lnTo>
                    <a:pt x="7619" y="3809"/>
                  </a:lnTo>
                  <a:lnTo>
                    <a:pt x="7619" y="7619"/>
                  </a:lnTo>
                  <a:close/>
                </a:path>
                <a:path w="1111884" h="189864">
                  <a:moveTo>
                    <a:pt x="1103896" y="7619"/>
                  </a:moveTo>
                  <a:lnTo>
                    <a:pt x="7619" y="7619"/>
                  </a:lnTo>
                  <a:lnTo>
                    <a:pt x="7619" y="3809"/>
                  </a:lnTo>
                  <a:lnTo>
                    <a:pt x="1103896" y="3809"/>
                  </a:lnTo>
                  <a:lnTo>
                    <a:pt x="1103896" y="7619"/>
                  </a:lnTo>
                  <a:close/>
                </a:path>
                <a:path w="1111884" h="189864">
                  <a:moveTo>
                    <a:pt x="1103896" y="185712"/>
                  </a:moveTo>
                  <a:lnTo>
                    <a:pt x="1103896" y="3809"/>
                  </a:lnTo>
                  <a:lnTo>
                    <a:pt x="1107706" y="7619"/>
                  </a:lnTo>
                  <a:lnTo>
                    <a:pt x="1111516" y="7619"/>
                  </a:lnTo>
                  <a:lnTo>
                    <a:pt x="1111516" y="181902"/>
                  </a:lnTo>
                  <a:lnTo>
                    <a:pt x="1107706" y="181902"/>
                  </a:lnTo>
                  <a:lnTo>
                    <a:pt x="1103896" y="185712"/>
                  </a:lnTo>
                  <a:close/>
                </a:path>
                <a:path w="1111884" h="189864">
                  <a:moveTo>
                    <a:pt x="1111516" y="7619"/>
                  </a:moveTo>
                  <a:lnTo>
                    <a:pt x="1107706" y="7619"/>
                  </a:lnTo>
                  <a:lnTo>
                    <a:pt x="1103896" y="3809"/>
                  </a:lnTo>
                  <a:lnTo>
                    <a:pt x="1111516" y="3809"/>
                  </a:lnTo>
                  <a:lnTo>
                    <a:pt x="1111516" y="7619"/>
                  </a:lnTo>
                  <a:close/>
                </a:path>
                <a:path w="1111884" h="189864">
                  <a:moveTo>
                    <a:pt x="7619" y="185712"/>
                  </a:moveTo>
                  <a:lnTo>
                    <a:pt x="3809" y="181902"/>
                  </a:lnTo>
                  <a:lnTo>
                    <a:pt x="7619" y="181902"/>
                  </a:lnTo>
                  <a:lnTo>
                    <a:pt x="7619" y="185712"/>
                  </a:lnTo>
                  <a:close/>
                </a:path>
                <a:path w="1111884" h="189864">
                  <a:moveTo>
                    <a:pt x="1103896" y="185712"/>
                  </a:moveTo>
                  <a:lnTo>
                    <a:pt x="7619" y="185712"/>
                  </a:lnTo>
                  <a:lnTo>
                    <a:pt x="7619" y="181902"/>
                  </a:lnTo>
                  <a:lnTo>
                    <a:pt x="1103896" y="181902"/>
                  </a:lnTo>
                  <a:lnTo>
                    <a:pt x="1103896" y="185712"/>
                  </a:lnTo>
                  <a:close/>
                </a:path>
                <a:path w="1111884" h="189864">
                  <a:moveTo>
                    <a:pt x="1111516" y="185712"/>
                  </a:moveTo>
                  <a:lnTo>
                    <a:pt x="1103896" y="185712"/>
                  </a:lnTo>
                  <a:lnTo>
                    <a:pt x="1107706" y="181902"/>
                  </a:lnTo>
                  <a:lnTo>
                    <a:pt x="1111516" y="181902"/>
                  </a:lnTo>
                  <a:lnTo>
                    <a:pt x="1111516" y="185712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6" name="object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351210"/>
              </p:ext>
            </p:extLst>
          </p:nvPr>
        </p:nvGraphicFramePr>
        <p:xfrm>
          <a:off x="6490715" y="2132076"/>
          <a:ext cx="1232535" cy="1034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marR="1905"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Feign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远程调用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&amp;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负载均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衡</a:t>
                      </a:r>
                      <a:endParaRPr sz="1000">
                        <a:latin typeface="UKIJ CJK"/>
                        <a:cs typeface="UKIJ CJK"/>
                      </a:endParaRPr>
                    </a:p>
                  </a:txBody>
                  <a:tcPr marL="0" marR="0" marT="0" marB="0"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Gateway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网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关</a:t>
                      </a:r>
                      <a:endParaRPr sz="1000">
                        <a:latin typeface="UKIJ CJK"/>
                        <a:cs typeface="UKIJ CJK"/>
                      </a:endParaRPr>
                    </a:p>
                  </a:txBody>
                  <a:tcPr marL="0" marR="0" marT="38735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125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Sleuth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服务追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踪</a:t>
                      </a:r>
                      <a:endParaRPr sz="1000">
                        <a:latin typeface="UKIJ CJK"/>
                        <a:cs typeface="UKIJ CJK"/>
                      </a:endParaRPr>
                    </a:p>
                  </a:txBody>
                  <a:tcPr marL="0" marR="0" marT="38735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122">
                <a:tc gridSpan="2"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Zipkin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可视化追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UKIJ CJK"/>
                          <a:cs typeface="UKIJ CJK"/>
                        </a:rPr>
                        <a:t>踪</a:t>
                      </a:r>
                      <a:endParaRPr sz="1000">
                        <a:latin typeface="UKIJ CJK"/>
                        <a:cs typeface="UKIJ CJK"/>
                      </a:endParaRPr>
                    </a:p>
                  </a:txBody>
                  <a:tcPr marL="0" marR="0" marT="39370" marB="0"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315" y="31115"/>
            <a:ext cx="38855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Nginx+Windows</a:t>
            </a:r>
            <a:r>
              <a:rPr sz="2000" dirty="0"/>
              <a:t>搭建域名访问环</a:t>
            </a:r>
            <a:r>
              <a:rPr sz="2000" spc="5" dirty="0"/>
              <a:t>境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14575" y="2275204"/>
            <a:ext cx="1099820" cy="358775"/>
          </a:xfrm>
          <a:custGeom>
            <a:avLst/>
            <a:gdLst/>
            <a:ahLst/>
            <a:cxnLst/>
            <a:rect l="l" t="t" r="r" b="b"/>
            <a:pathLst>
              <a:path w="1099820" h="358775">
                <a:moveTo>
                  <a:pt x="1099820" y="0"/>
                </a:moveTo>
                <a:lnTo>
                  <a:pt x="0" y="0"/>
                </a:lnTo>
                <a:lnTo>
                  <a:pt x="0" y="358775"/>
                </a:lnTo>
                <a:lnTo>
                  <a:pt x="1099820" y="358775"/>
                </a:lnTo>
                <a:lnTo>
                  <a:pt x="1099820" y="352425"/>
                </a:lnTo>
                <a:lnTo>
                  <a:pt x="1099820" y="346075"/>
                </a:lnTo>
                <a:lnTo>
                  <a:pt x="1099820" y="12700"/>
                </a:lnTo>
                <a:lnTo>
                  <a:pt x="1099820" y="6350"/>
                </a:lnTo>
                <a:lnTo>
                  <a:pt x="1099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21051" y="2281427"/>
            <a:ext cx="1087120" cy="34607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30200">
              <a:lnSpc>
                <a:spcPct val="100000"/>
              </a:lnSpc>
              <a:spcBef>
                <a:spcPts val="45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nginx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7495" y="563244"/>
            <a:ext cx="1691639" cy="1791335"/>
            <a:chOff x="277495" y="563244"/>
            <a:chExt cx="1691639" cy="1791335"/>
          </a:xfrm>
        </p:grpSpPr>
        <p:sp>
          <p:nvSpPr>
            <p:cNvPr id="6" name="object 6"/>
            <p:cNvSpPr/>
            <p:nvPr/>
          </p:nvSpPr>
          <p:spPr>
            <a:xfrm>
              <a:off x="281940" y="566927"/>
              <a:ext cx="1684020" cy="17846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7495" y="563244"/>
              <a:ext cx="1691639" cy="1791335"/>
            </a:xfrm>
            <a:custGeom>
              <a:avLst/>
              <a:gdLst/>
              <a:ahLst/>
              <a:cxnLst/>
              <a:rect l="l" t="t" r="r" b="b"/>
              <a:pathLst>
                <a:path w="1691639" h="1791335">
                  <a:moveTo>
                    <a:pt x="1691640" y="1791334"/>
                  </a:moveTo>
                  <a:lnTo>
                    <a:pt x="0" y="1791334"/>
                  </a:lnTo>
                  <a:lnTo>
                    <a:pt x="0" y="0"/>
                  </a:lnTo>
                  <a:lnTo>
                    <a:pt x="1691640" y="0"/>
                  </a:lnTo>
                  <a:lnTo>
                    <a:pt x="1691640" y="3809"/>
                  </a:lnTo>
                  <a:lnTo>
                    <a:pt x="7619" y="3809"/>
                  </a:lnTo>
                  <a:lnTo>
                    <a:pt x="3809" y="7619"/>
                  </a:lnTo>
                  <a:lnTo>
                    <a:pt x="7619" y="7619"/>
                  </a:lnTo>
                  <a:lnTo>
                    <a:pt x="7619" y="1783714"/>
                  </a:lnTo>
                  <a:lnTo>
                    <a:pt x="3809" y="1783714"/>
                  </a:lnTo>
                  <a:lnTo>
                    <a:pt x="7619" y="1787524"/>
                  </a:lnTo>
                  <a:lnTo>
                    <a:pt x="1691640" y="1787524"/>
                  </a:lnTo>
                  <a:lnTo>
                    <a:pt x="1691640" y="1791334"/>
                  </a:lnTo>
                  <a:close/>
                </a:path>
                <a:path w="1691639" h="1791335">
                  <a:moveTo>
                    <a:pt x="7619" y="7619"/>
                  </a:moveTo>
                  <a:lnTo>
                    <a:pt x="3809" y="7619"/>
                  </a:lnTo>
                  <a:lnTo>
                    <a:pt x="7619" y="3809"/>
                  </a:lnTo>
                  <a:lnTo>
                    <a:pt x="7619" y="7619"/>
                  </a:lnTo>
                  <a:close/>
                </a:path>
                <a:path w="1691639" h="1791335">
                  <a:moveTo>
                    <a:pt x="1684020" y="7619"/>
                  </a:moveTo>
                  <a:lnTo>
                    <a:pt x="7619" y="7619"/>
                  </a:lnTo>
                  <a:lnTo>
                    <a:pt x="7619" y="3809"/>
                  </a:lnTo>
                  <a:lnTo>
                    <a:pt x="1684020" y="3809"/>
                  </a:lnTo>
                  <a:lnTo>
                    <a:pt x="1684020" y="7619"/>
                  </a:lnTo>
                  <a:close/>
                </a:path>
                <a:path w="1691639" h="1791335">
                  <a:moveTo>
                    <a:pt x="1684020" y="1787524"/>
                  </a:moveTo>
                  <a:lnTo>
                    <a:pt x="1684020" y="3809"/>
                  </a:lnTo>
                  <a:lnTo>
                    <a:pt x="1687830" y="7619"/>
                  </a:lnTo>
                  <a:lnTo>
                    <a:pt x="1691640" y="7619"/>
                  </a:lnTo>
                  <a:lnTo>
                    <a:pt x="1691640" y="1783714"/>
                  </a:lnTo>
                  <a:lnTo>
                    <a:pt x="1687830" y="1783714"/>
                  </a:lnTo>
                  <a:lnTo>
                    <a:pt x="1684020" y="1787524"/>
                  </a:lnTo>
                  <a:close/>
                </a:path>
                <a:path w="1691639" h="1791335">
                  <a:moveTo>
                    <a:pt x="1691640" y="7619"/>
                  </a:moveTo>
                  <a:lnTo>
                    <a:pt x="1687830" y="7619"/>
                  </a:lnTo>
                  <a:lnTo>
                    <a:pt x="1684020" y="3809"/>
                  </a:lnTo>
                  <a:lnTo>
                    <a:pt x="1691640" y="3809"/>
                  </a:lnTo>
                  <a:lnTo>
                    <a:pt x="1691640" y="7619"/>
                  </a:lnTo>
                  <a:close/>
                </a:path>
                <a:path w="1691639" h="1791335">
                  <a:moveTo>
                    <a:pt x="7619" y="1787524"/>
                  </a:moveTo>
                  <a:lnTo>
                    <a:pt x="3809" y="1783714"/>
                  </a:lnTo>
                  <a:lnTo>
                    <a:pt x="7619" y="1783714"/>
                  </a:lnTo>
                  <a:lnTo>
                    <a:pt x="7619" y="1787524"/>
                  </a:lnTo>
                  <a:close/>
                </a:path>
                <a:path w="1691639" h="1791335">
                  <a:moveTo>
                    <a:pt x="1684020" y="1787524"/>
                  </a:moveTo>
                  <a:lnTo>
                    <a:pt x="7619" y="1787524"/>
                  </a:lnTo>
                  <a:lnTo>
                    <a:pt x="7619" y="1783714"/>
                  </a:lnTo>
                  <a:lnTo>
                    <a:pt x="1684020" y="1783714"/>
                  </a:lnTo>
                  <a:lnTo>
                    <a:pt x="1684020" y="1787524"/>
                  </a:lnTo>
                  <a:close/>
                </a:path>
                <a:path w="1691639" h="1791335">
                  <a:moveTo>
                    <a:pt x="1691640" y="1787524"/>
                  </a:moveTo>
                  <a:lnTo>
                    <a:pt x="1684020" y="1787524"/>
                  </a:lnTo>
                  <a:lnTo>
                    <a:pt x="1687830" y="1783714"/>
                  </a:lnTo>
                  <a:lnTo>
                    <a:pt x="1691640" y="1783714"/>
                  </a:lnTo>
                  <a:lnTo>
                    <a:pt x="1691640" y="178752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0045" y="598169"/>
            <a:ext cx="1419225" cy="93599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238760">
              <a:lnSpc>
                <a:spcPts val="1180"/>
              </a:lnSpc>
              <a:spcBef>
                <a:spcPts val="150"/>
              </a:spcBef>
            </a:pPr>
            <a:r>
              <a:rPr sz="1000" spc="-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ndows-&gt;hosts</a:t>
            </a:r>
            <a:r>
              <a:rPr sz="1000" dirty="0">
                <a:latin typeface="UKIJ CJK"/>
                <a:cs typeface="UKIJ CJK"/>
              </a:rPr>
              <a:t>文</a:t>
            </a:r>
            <a:r>
              <a:rPr sz="1000" spc="-5" dirty="0">
                <a:latin typeface="UKIJ CJK"/>
                <a:cs typeface="UKIJ CJK"/>
              </a:rPr>
              <a:t>件  </a:t>
            </a:r>
            <a:r>
              <a:rPr sz="1000" spc="-5" dirty="0">
                <a:latin typeface="Arial"/>
                <a:cs typeface="Arial"/>
              </a:rPr>
              <a:t>gulimall.com</a:t>
            </a:r>
            <a:endParaRPr sz="1000">
              <a:latin typeface="Arial"/>
              <a:cs typeface="Arial"/>
            </a:endParaRPr>
          </a:p>
          <a:p>
            <a:pPr marL="12700" marR="5080" indent="914400">
              <a:lnSpc>
                <a:spcPts val="1180"/>
              </a:lnSpc>
              <a:spcBef>
                <a:spcPts val="40"/>
              </a:spcBef>
            </a:pPr>
            <a:r>
              <a:rPr sz="1000" dirty="0">
                <a:latin typeface="UKIJ CJK"/>
                <a:cs typeface="UKIJ CJK"/>
              </a:rPr>
              <a:t>虚拟机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p  search.gulimall.com</a:t>
            </a:r>
            <a:endParaRPr sz="1000">
              <a:latin typeface="Arial"/>
              <a:cs typeface="Arial"/>
            </a:endParaRPr>
          </a:p>
          <a:p>
            <a:pPr marL="12700" marR="5080" indent="914400">
              <a:lnSpc>
                <a:spcPts val="1180"/>
              </a:lnSpc>
              <a:spcBef>
                <a:spcPts val="40"/>
              </a:spcBef>
            </a:pPr>
            <a:r>
              <a:rPr sz="1000" dirty="0">
                <a:latin typeface="UKIJ CJK"/>
                <a:cs typeface="UKIJ CJK"/>
              </a:rPr>
              <a:t>虚拟机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p  item.gulimall.com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0045" y="1664969"/>
            <a:ext cx="1419225" cy="48196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914400">
              <a:lnSpc>
                <a:spcPts val="1180"/>
              </a:lnSpc>
              <a:spcBef>
                <a:spcPts val="150"/>
              </a:spcBef>
            </a:pPr>
            <a:r>
              <a:rPr sz="1000" dirty="0">
                <a:latin typeface="UKIJ CJK"/>
                <a:cs typeface="UKIJ CJK"/>
              </a:rPr>
              <a:t>虚拟机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p  member.gulimall.com</a:t>
            </a:r>
            <a:endParaRPr sz="1000">
              <a:latin typeface="Arial"/>
              <a:cs typeface="Arial"/>
            </a:endParaRPr>
          </a:p>
          <a:p>
            <a:pPr marL="927100">
              <a:lnSpc>
                <a:spcPts val="1185"/>
              </a:lnSpc>
            </a:pPr>
            <a:r>
              <a:rPr sz="1000" dirty="0">
                <a:latin typeface="UKIJ CJK"/>
                <a:cs typeface="UKIJ CJK"/>
              </a:rPr>
              <a:t>虚拟机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p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08431" y="2684145"/>
            <a:ext cx="5413375" cy="523875"/>
            <a:chOff x="408431" y="2684145"/>
            <a:chExt cx="5413375" cy="523875"/>
          </a:xfrm>
        </p:grpSpPr>
        <p:sp>
          <p:nvSpPr>
            <p:cNvPr id="11" name="object 11"/>
            <p:cNvSpPr/>
            <p:nvPr/>
          </p:nvSpPr>
          <p:spPr>
            <a:xfrm>
              <a:off x="408431" y="2684145"/>
              <a:ext cx="469265" cy="389255"/>
            </a:xfrm>
            <a:custGeom>
              <a:avLst/>
              <a:gdLst/>
              <a:ahLst/>
              <a:cxnLst/>
              <a:rect l="l" t="t" r="r" b="b"/>
              <a:pathLst>
                <a:path w="469265" h="389255">
                  <a:moveTo>
                    <a:pt x="234505" y="389255"/>
                  </a:moveTo>
                  <a:lnTo>
                    <a:pt x="180708" y="384115"/>
                  </a:lnTo>
                  <a:lnTo>
                    <a:pt x="131325" y="369474"/>
                  </a:lnTo>
                  <a:lnTo>
                    <a:pt x="87767" y="346503"/>
                  </a:lnTo>
                  <a:lnTo>
                    <a:pt x="51444" y="316370"/>
                  </a:lnTo>
                  <a:lnTo>
                    <a:pt x="23768" y="280244"/>
                  </a:lnTo>
                  <a:lnTo>
                    <a:pt x="6150" y="239294"/>
                  </a:lnTo>
                  <a:lnTo>
                    <a:pt x="0" y="194691"/>
                  </a:lnTo>
                  <a:lnTo>
                    <a:pt x="6150" y="150040"/>
                  </a:lnTo>
                  <a:lnTo>
                    <a:pt x="23768" y="109057"/>
                  </a:lnTo>
                  <a:lnTo>
                    <a:pt x="51444" y="72908"/>
                  </a:lnTo>
                  <a:lnTo>
                    <a:pt x="87767" y="42761"/>
                  </a:lnTo>
                  <a:lnTo>
                    <a:pt x="131325" y="19783"/>
                  </a:lnTo>
                  <a:lnTo>
                    <a:pt x="180708" y="5140"/>
                  </a:lnTo>
                  <a:lnTo>
                    <a:pt x="234505" y="0"/>
                  </a:lnTo>
                  <a:lnTo>
                    <a:pt x="288302" y="5140"/>
                  </a:lnTo>
                  <a:lnTo>
                    <a:pt x="337688" y="19781"/>
                  </a:lnTo>
                  <a:lnTo>
                    <a:pt x="381253" y="42756"/>
                  </a:lnTo>
                  <a:lnTo>
                    <a:pt x="417590" y="72896"/>
                  </a:lnTo>
                  <a:lnTo>
                    <a:pt x="445288" y="109033"/>
                  </a:lnTo>
                  <a:lnTo>
                    <a:pt x="462940" y="150000"/>
                  </a:lnTo>
                  <a:lnTo>
                    <a:pt x="469138" y="194627"/>
                  </a:lnTo>
                  <a:lnTo>
                    <a:pt x="462940" y="239254"/>
                  </a:lnTo>
                  <a:lnTo>
                    <a:pt x="445288" y="280221"/>
                  </a:lnTo>
                  <a:lnTo>
                    <a:pt x="417590" y="316358"/>
                  </a:lnTo>
                  <a:lnTo>
                    <a:pt x="381253" y="346498"/>
                  </a:lnTo>
                  <a:lnTo>
                    <a:pt x="337688" y="369473"/>
                  </a:lnTo>
                  <a:lnTo>
                    <a:pt x="288302" y="384114"/>
                  </a:lnTo>
                  <a:lnTo>
                    <a:pt x="234505" y="38925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1019" y="2796540"/>
              <a:ext cx="204215" cy="472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27220" y="2796540"/>
              <a:ext cx="1385570" cy="402590"/>
            </a:xfrm>
            <a:custGeom>
              <a:avLst/>
              <a:gdLst/>
              <a:ahLst/>
              <a:cxnLst/>
              <a:rect l="l" t="t" r="r" b="b"/>
              <a:pathLst>
                <a:path w="1385570" h="402589">
                  <a:moveTo>
                    <a:pt x="1385315" y="402336"/>
                  </a:moveTo>
                  <a:lnTo>
                    <a:pt x="0" y="402336"/>
                  </a:lnTo>
                  <a:lnTo>
                    <a:pt x="0" y="0"/>
                  </a:lnTo>
                  <a:lnTo>
                    <a:pt x="1385315" y="0"/>
                  </a:lnTo>
                  <a:lnTo>
                    <a:pt x="1385315" y="402336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17695" y="2786608"/>
              <a:ext cx="1403985" cy="421640"/>
            </a:xfrm>
            <a:custGeom>
              <a:avLst/>
              <a:gdLst/>
              <a:ahLst/>
              <a:cxnLst/>
              <a:rect l="l" t="t" r="r" b="b"/>
              <a:pathLst>
                <a:path w="1403985" h="421639">
                  <a:moveTo>
                    <a:pt x="1403984" y="421411"/>
                  </a:moveTo>
                  <a:lnTo>
                    <a:pt x="0" y="421411"/>
                  </a:lnTo>
                  <a:lnTo>
                    <a:pt x="0" y="0"/>
                  </a:lnTo>
                  <a:lnTo>
                    <a:pt x="1403984" y="0"/>
                  </a:lnTo>
                  <a:lnTo>
                    <a:pt x="1403984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402361"/>
                  </a:lnTo>
                  <a:lnTo>
                    <a:pt x="9525" y="402361"/>
                  </a:lnTo>
                  <a:lnTo>
                    <a:pt x="19050" y="411886"/>
                  </a:lnTo>
                  <a:lnTo>
                    <a:pt x="1403984" y="411886"/>
                  </a:lnTo>
                  <a:lnTo>
                    <a:pt x="1403984" y="421411"/>
                  </a:lnTo>
                  <a:close/>
                </a:path>
                <a:path w="1403985" h="421639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1403985" h="421639">
                  <a:moveTo>
                    <a:pt x="1384934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1384934" y="9525"/>
                  </a:lnTo>
                  <a:lnTo>
                    <a:pt x="1384934" y="19050"/>
                  </a:lnTo>
                  <a:close/>
                </a:path>
                <a:path w="1403985" h="421639">
                  <a:moveTo>
                    <a:pt x="1384934" y="411886"/>
                  </a:moveTo>
                  <a:lnTo>
                    <a:pt x="1384934" y="9525"/>
                  </a:lnTo>
                  <a:lnTo>
                    <a:pt x="1394459" y="19050"/>
                  </a:lnTo>
                  <a:lnTo>
                    <a:pt x="1403984" y="19050"/>
                  </a:lnTo>
                  <a:lnTo>
                    <a:pt x="1403984" y="402361"/>
                  </a:lnTo>
                  <a:lnTo>
                    <a:pt x="1394459" y="402361"/>
                  </a:lnTo>
                  <a:lnTo>
                    <a:pt x="1384934" y="411886"/>
                  </a:lnTo>
                  <a:close/>
                </a:path>
                <a:path w="1403985" h="421639">
                  <a:moveTo>
                    <a:pt x="1403984" y="19050"/>
                  </a:moveTo>
                  <a:lnTo>
                    <a:pt x="1394459" y="19050"/>
                  </a:lnTo>
                  <a:lnTo>
                    <a:pt x="1384934" y="9525"/>
                  </a:lnTo>
                  <a:lnTo>
                    <a:pt x="1403984" y="9525"/>
                  </a:lnTo>
                  <a:lnTo>
                    <a:pt x="1403984" y="19050"/>
                  </a:lnTo>
                  <a:close/>
                </a:path>
                <a:path w="1403985" h="421639">
                  <a:moveTo>
                    <a:pt x="19050" y="411886"/>
                  </a:moveTo>
                  <a:lnTo>
                    <a:pt x="9525" y="402361"/>
                  </a:lnTo>
                  <a:lnTo>
                    <a:pt x="19050" y="402361"/>
                  </a:lnTo>
                  <a:lnTo>
                    <a:pt x="19050" y="411886"/>
                  </a:lnTo>
                  <a:close/>
                </a:path>
                <a:path w="1403985" h="421639">
                  <a:moveTo>
                    <a:pt x="1384934" y="411886"/>
                  </a:moveTo>
                  <a:lnTo>
                    <a:pt x="19050" y="411886"/>
                  </a:lnTo>
                  <a:lnTo>
                    <a:pt x="19050" y="402361"/>
                  </a:lnTo>
                  <a:lnTo>
                    <a:pt x="1384934" y="402361"/>
                  </a:lnTo>
                  <a:lnTo>
                    <a:pt x="1384934" y="411886"/>
                  </a:lnTo>
                  <a:close/>
                </a:path>
                <a:path w="1403985" h="421639">
                  <a:moveTo>
                    <a:pt x="1403984" y="411886"/>
                  </a:moveTo>
                  <a:lnTo>
                    <a:pt x="1384934" y="411886"/>
                  </a:lnTo>
                  <a:lnTo>
                    <a:pt x="1394459" y="402361"/>
                  </a:lnTo>
                  <a:lnTo>
                    <a:pt x="1403984" y="402361"/>
                  </a:lnTo>
                  <a:lnTo>
                    <a:pt x="1403984" y="4118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427220" y="2796539"/>
            <a:ext cx="1385570" cy="4025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网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关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17695" y="2272296"/>
            <a:ext cx="1403985" cy="421640"/>
            <a:chOff x="4417695" y="2272296"/>
            <a:chExt cx="1403985" cy="421640"/>
          </a:xfrm>
        </p:grpSpPr>
        <p:sp>
          <p:nvSpPr>
            <p:cNvPr id="17" name="object 17"/>
            <p:cNvSpPr/>
            <p:nvPr/>
          </p:nvSpPr>
          <p:spPr>
            <a:xfrm>
              <a:off x="4427220" y="2281428"/>
              <a:ext cx="1385570" cy="402590"/>
            </a:xfrm>
            <a:custGeom>
              <a:avLst/>
              <a:gdLst/>
              <a:ahLst/>
              <a:cxnLst/>
              <a:rect l="l" t="t" r="r" b="b"/>
              <a:pathLst>
                <a:path w="1385570" h="402589">
                  <a:moveTo>
                    <a:pt x="1385315" y="402336"/>
                  </a:moveTo>
                  <a:lnTo>
                    <a:pt x="0" y="402336"/>
                  </a:lnTo>
                  <a:lnTo>
                    <a:pt x="0" y="0"/>
                  </a:lnTo>
                  <a:lnTo>
                    <a:pt x="1385315" y="0"/>
                  </a:lnTo>
                  <a:lnTo>
                    <a:pt x="1385315" y="402336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17695" y="2272296"/>
              <a:ext cx="1403985" cy="421640"/>
            </a:xfrm>
            <a:custGeom>
              <a:avLst/>
              <a:gdLst/>
              <a:ahLst/>
              <a:cxnLst/>
              <a:rect l="l" t="t" r="r" b="b"/>
              <a:pathLst>
                <a:path w="1403985" h="421639">
                  <a:moveTo>
                    <a:pt x="1403984" y="421411"/>
                  </a:moveTo>
                  <a:lnTo>
                    <a:pt x="0" y="421411"/>
                  </a:lnTo>
                  <a:lnTo>
                    <a:pt x="0" y="0"/>
                  </a:lnTo>
                  <a:lnTo>
                    <a:pt x="1403984" y="0"/>
                  </a:lnTo>
                  <a:lnTo>
                    <a:pt x="1403984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402361"/>
                  </a:lnTo>
                  <a:lnTo>
                    <a:pt x="9525" y="402361"/>
                  </a:lnTo>
                  <a:lnTo>
                    <a:pt x="19050" y="411886"/>
                  </a:lnTo>
                  <a:lnTo>
                    <a:pt x="1403984" y="411886"/>
                  </a:lnTo>
                  <a:lnTo>
                    <a:pt x="1403984" y="421411"/>
                  </a:lnTo>
                  <a:close/>
                </a:path>
                <a:path w="1403985" h="421639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1403985" h="421639">
                  <a:moveTo>
                    <a:pt x="1384934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1384934" y="9525"/>
                  </a:lnTo>
                  <a:lnTo>
                    <a:pt x="1384934" y="19050"/>
                  </a:lnTo>
                  <a:close/>
                </a:path>
                <a:path w="1403985" h="421639">
                  <a:moveTo>
                    <a:pt x="1384934" y="411886"/>
                  </a:moveTo>
                  <a:lnTo>
                    <a:pt x="1384934" y="9525"/>
                  </a:lnTo>
                  <a:lnTo>
                    <a:pt x="1394459" y="19050"/>
                  </a:lnTo>
                  <a:lnTo>
                    <a:pt x="1403984" y="19050"/>
                  </a:lnTo>
                  <a:lnTo>
                    <a:pt x="1403984" y="402361"/>
                  </a:lnTo>
                  <a:lnTo>
                    <a:pt x="1394459" y="402361"/>
                  </a:lnTo>
                  <a:lnTo>
                    <a:pt x="1384934" y="411886"/>
                  </a:lnTo>
                  <a:close/>
                </a:path>
                <a:path w="1403985" h="421639">
                  <a:moveTo>
                    <a:pt x="1403984" y="19050"/>
                  </a:moveTo>
                  <a:lnTo>
                    <a:pt x="1394459" y="19050"/>
                  </a:lnTo>
                  <a:lnTo>
                    <a:pt x="1384934" y="9525"/>
                  </a:lnTo>
                  <a:lnTo>
                    <a:pt x="1403984" y="9525"/>
                  </a:lnTo>
                  <a:lnTo>
                    <a:pt x="1403984" y="19050"/>
                  </a:lnTo>
                  <a:close/>
                </a:path>
                <a:path w="1403985" h="421639">
                  <a:moveTo>
                    <a:pt x="19050" y="411886"/>
                  </a:moveTo>
                  <a:lnTo>
                    <a:pt x="9525" y="402361"/>
                  </a:lnTo>
                  <a:lnTo>
                    <a:pt x="19050" y="402361"/>
                  </a:lnTo>
                  <a:lnTo>
                    <a:pt x="19050" y="411886"/>
                  </a:lnTo>
                  <a:close/>
                </a:path>
                <a:path w="1403985" h="421639">
                  <a:moveTo>
                    <a:pt x="1384934" y="411886"/>
                  </a:moveTo>
                  <a:lnTo>
                    <a:pt x="19050" y="411886"/>
                  </a:lnTo>
                  <a:lnTo>
                    <a:pt x="19050" y="402361"/>
                  </a:lnTo>
                  <a:lnTo>
                    <a:pt x="1384934" y="402361"/>
                  </a:lnTo>
                  <a:lnTo>
                    <a:pt x="1384934" y="411886"/>
                  </a:lnTo>
                  <a:close/>
                </a:path>
                <a:path w="1403985" h="421639">
                  <a:moveTo>
                    <a:pt x="1403984" y="411886"/>
                  </a:moveTo>
                  <a:lnTo>
                    <a:pt x="1384934" y="411886"/>
                  </a:lnTo>
                  <a:lnTo>
                    <a:pt x="1394459" y="402361"/>
                  </a:lnTo>
                  <a:lnTo>
                    <a:pt x="1403984" y="402361"/>
                  </a:lnTo>
                  <a:lnTo>
                    <a:pt x="1403984" y="4118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27220" y="2281427"/>
            <a:ext cx="1385570" cy="40259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网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关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98856" y="1738629"/>
            <a:ext cx="5422900" cy="1343660"/>
            <a:chOff x="398856" y="1738629"/>
            <a:chExt cx="5422900" cy="1343660"/>
          </a:xfrm>
        </p:grpSpPr>
        <p:sp>
          <p:nvSpPr>
            <p:cNvPr id="21" name="object 21"/>
            <p:cNvSpPr/>
            <p:nvPr/>
          </p:nvSpPr>
          <p:spPr>
            <a:xfrm>
              <a:off x="398856" y="2346972"/>
              <a:ext cx="1922068" cy="7353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27220" y="1748027"/>
              <a:ext cx="1385570" cy="402590"/>
            </a:xfrm>
            <a:custGeom>
              <a:avLst/>
              <a:gdLst/>
              <a:ahLst/>
              <a:cxnLst/>
              <a:rect l="l" t="t" r="r" b="b"/>
              <a:pathLst>
                <a:path w="1385570" h="402589">
                  <a:moveTo>
                    <a:pt x="1385315" y="402336"/>
                  </a:moveTo>
                  <a:lnTo>
                    <a:pt x="0" y="402336"/>
                  </a:lnTo>
                  <a:lnTo>
                    <a:pt x="0" y="0"/>
                  </a:lnTo>
                  <a:lnTo>
                    <a:pt x="1385315" y="0"/>
                  </a:lnTo>
                  <a:lnTo>
                    <a:pt x="1385315" y="402336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7695" y="1738629"/>
              <a:ext cx="1403985" cy="421640"/>
            </a:xfrm>
            <a:custGeom>
              <a:avLst/>
              <a:gdLst/>
              <a:ahLst/>
              <a:cxnLst/>
              <a:rect l="l" t="t" r="r" b="b"/>
              <a:pathLst>
                <a:path w="1403985" h="421639">
                  <a:moveTo>
                    <a:pt x="1403984" y="421411"/>
                  </a:moveTo>
                  <a:lnTo>
                    <a:pt x="0" y="421411"/>
                  </a:lnTo>
                  <a:lnTo>
                    <a:pt x="0" y="0"/>
                  </a:lnTo>
                  <a:lnTo>
                    <a:pt x="1403984" y="0"/>
                  </a:lnTo>
                  <a:lnTo>
                    <a:pt x="1403984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402361"/>
                  </a:lnTo>
                  <a:lnTo>
                    <a:pt x="9525" y="402361"/>
                  </a:lnTo>
                  <a:lnTo>
                    <a:pt x="19050" y="411886"/>
                  </a:lnTo>
                  <a:lnTo>
                    <a:pt x="1403984" y="411886"/>
                  </a:lnTo>
                  <a:lnTo>
                    <a:pt x="1403984" y="421411"/>
                  </a:lnTo>
                  <a:close/>
                </a:path>
                <a:path w="1403985" h="421639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1403985" h="421639">
                  <a:moveTo>
                    <a:pt x="1384934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1384934" y="9525"/>
                  </a:lnTo>
                  <a:lnTo>
                    <a:pt x="1384934" y="19050"/>
                  </a:lnTo>
                  <a:close/>
                </a:path>
                <a:path w="1403985" h="421639">
                  <a:moveTo>
                    <a:pt x="1384934" y="411886"/>
                  </a:moveTo>
                  <a:lnTo>
                    <a:pt x="1384934" y="9525"/>
                  </a:lnTo>
                  <a:lnTo>
                    <a:pt x="1394459" y="19050"/>
                  </a:lnTo>
                  <a:lnTo>
                    <a:pt x="1403984" y="19050"/>
                  </a:lnTo>
                  <a:lnTo>
                    <a:pt x="1403984" y="402361"/>
                  </a:lnTo>
                  <a:lnTo>
                    <a:pt x="1394459" y="402361"/>
                  </a:lnTo>
                  <a:lnTo>
                    <a:pt x="1384934" y="411886"/>
                  </a:lnTo>
                  <a:close/>
                </a:path>
                <a:path w="1403985" h="421639">
                  <a:moveTo>
                    <a:pt x="1403984" y="19050"/>
                  </a:moveTo>
                  <a:lnTo>
                    <a:pt x="1394459" y="19050"/>
                  </a:lnTo>
                  <a:lnTo>
                    <a:pt x="1384934" y="9525"/>
                  </a:lnTo>
                  <a:lnTo>
                    <a:pt x="1403984" y="9525"/>
                  </a:lnTo>
                  <a:lnTo>
                    <a:pt x="1403984" y="19050"/>
                  </a:lnTo>
                  <a:close/>
                </a:path>
                <a:path w="1403985" h="421639">
                  <a:moveTo>
                    <a:pt x="19050" y="411886"/>
                  </a:moveTo>
                  <a:lnTo>
                    <a:pt x="9525" y="402361"/>
                  </a:lnTo>
                  <a:lnTo>
                    <a:pt x="19050" y="402361"/>
                  </a:lnTo>
                  <a:lnTo>
                    <a:pt x="19050" y="411886"/>
                  </a:lnTo>
                  <a:close/>
                </a:path>
                <a:path w="1403985" h="421639">
                  <a:moveTo>
                    <a:pt x="1384934" y="411886"/>
                  </a:moveTo>
                  <a:lnTo>
                    <a:pt x="19050" y="411886"/>
                  </a:lnTo>
                  <a:lnTo>
                    <a:pt x="19050" y="402361"/>
                  </a:lnTo>
                  <a:lnTo>
                    <a:pt x="1384934" y="402361"/>
                  </a:lnTo>
                  <a:lnTo>
                    <a:pt x="1384934" y="411886"/>
                  </a:lnTo>
                  <a:close/>
                </a:path>
                <a:path w="1403985" h="421639">
                  <a:moveTo>
                    <a:pt x="1403984" y="411886"/>
                  </a:moveTo>
                  <a:lnTo>
                    <a:pt x="1384934" y="411886"/>
                  </a:lnTo>
                  <a:lnTo>
                    <a:pt x="1394459" y="402361"/>
                  </a:lnTo>
                  <a:lnTo>
                    <a:pt x="1403984" y="402361"/>
                  </a:lnTo>
                  <a:lnTo>
                    <a:pt x="1403984" y="4118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427220" y="1748027"/>
            <a:ext cx="1385570" cy="40259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网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关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06254" y="487680"/>
            <a:ext cx="4227830" cy="3180715"/>
            <a:chOff x="3406254" y="487680"/>
            <a:chExt cx="4227830" cy="3180715"/>
          </a:xfrm>
        </p:grpSpPr>
        <p:sp>
          <p:nvSpPr>
            <p:cNvPr id="26" name="object 26"/>
            <p:cNvSpPr/>
            <p:nvPr/>
          </p:nvSpPr>
          <p:spPr>
            <a:xfrm>
              <a:off x="3406254" y="1251953"/>
              <a:ext cx="4227830" cy="2416810"/>
            </a:xfrm>
            <a:custGeom>
              <a:avLst/>
              <a:gdLst/>
              <a:ahLst/>
              <a:cxnLst/>
              <a:rect l="l" t="t" r="r" b="b"/>
              <a:pathLst>
                <a:path w="4227830" h="2416810">
                  <a:moveTo>
                    <a:pt x="1020965" y="697496"/>
                  </a:moveTo>
                  <a:lnTo>
                    <a:pt x="1020203" y="697445"/>
                  </a:lnTo>
                  <a:lnTo>
                    <a:pt x="926439" y="691095"/>
                  </a:lnTo>
                  <a:lnTo>
                    <a:pt x="924953" y="691286"/>
                  </a:lnTo>
                  <a:lnTo>
                    <a:pt x="923671" y="692023"/>
                  </a:lnTo>
                  <a:lnTo>
                    <a:pt x="922769" y="693204"/>
                  </a:lnTo>
                  <a:lnTo>
                    <a:pt x="922375" y="694639"/>
                  </a:lnTo>
                  <a:lnTo>
                    <a:pt x="922566" y="696112"/>
                  </a:lnTo>
                  <a:lnTo>
                    <a:pt x="923302" y="697395"/>
                  </a:lnTo>
                  <a:lnTo>
                    <a:pt x="924483" y="698309"/>
                  </a:lnTo>
                  <a:lnTo>
                    <a:pt x="925918" y="698690"/>
                  </a:lnTo>
                  <a:lnTo>
                    <a:pt x="999871" y="703707"/>
                  </a:lnTo>
                  <a:lnTo>
                    <a:pt x="101" y="1199540"/>
                  </a:lnTo>
                  <a:lnTo>
                    <a:pt x="1790" y="1202956"/>
                  </a:lnTo>
                  <a:lnTo>
                    <a:pt x="0" y="1206322"/>
                  </a:lnTo>
                  <a:lnTo>
                    <a:pt x="1000061" y="1738452"/>
                  </a:lnTo>
                  <a:lnTo>
                    <a:pt x="925995" y="1741335"/>
                  </a:lnTo>
                  <a:lnTo>
                    <a:pt x="922337" y="1745284"/>
                  </a:lnTo>
                  <a:lnTo>
                    <a:pt x="922680" y="1746732"/>
                  </a:lnTo>
                  <a:lnTo>
                    <a:pt x="923556" y="1747939"/>
                  </a:lnTo>
                  <a:lnTo>
                    <a:pt x="924826" y="1748713"/>
                  </a:lnTo>
                  <a:lnTo>
                    <a:pt x="926287" y="1748955"/>
                  </a:lnTo>
                  <a:lnTo>
                    <a:pt x="1020965" y="1745246"/>
                  </a:lnTo>
                  <a:lnTo>
                    <a:pt x="1020838" y="1745056"/>
                  </a:lnTo>
                  <a:lnTo>
                    <a:pt x="971143" y="1664652"/>
                  </a:lnTo>
                  <a:lnTo>
                    <a:pt x="970127" y="1663573"/>
                  </a:lnTo>
                  <a:lnTo>
                    <a:pt x="968768" y="1662950"/>
                  </a:lnTo>
                  <a:lnTo>
                    <a:pt x="967282" y="1662899"/>
                  </a:lnTo>
                  <a:lnTo>
                    <a:pt x="965898" y="1663420"/>
                  </a:lnTo>
                  <a:lnTo>
                    <a:pt x="964806" y="1664436"/>
                  </a:lnTo>
                  <a:lnTo>
                    <a:pt x="964196" y="1665782"/>
                  </a:lnTo>
                  <a:lnTo>
                    <a:pt x="964133" y="1667268"/>
                  </a:lnTo>
                  <a:lnTo>
                    <a:pt x="964653" y="1668665"/>
                  </a:lnTo>
                  <a:lnTo>
                    <a:pt x="1003630" y="1731708"/>
                  </a:lnTo>
                  <a:lnTo>
                    <a:pt x="17894" y="1207223"/>
                  </a:lnTo>
                  <a:lnTo>
                    <a:pt x="999210" y="1234122"/>
                  </a:lnTo>
                  <a:lnTo>
                    <a:pt x="934186" y="1269695"/>
                  </a:lnTo>
                  <a:lnTo>
                    <a:pt x="933043" y="1270647"/>
                  </a:lnTo>
                  <a:lnTo>
                    <a:pt x="932357" y="1271968"/>
                  </a:lnTo>
                  <a:lnTo>
                    <a:pt x="932230" y="1273441"/>
                  </a:lnTo>
                  <a:lnTo>
                    <a:pt x="932675" y="1274864"/>
                  </a:lnTo>
                  <a:lnTo>
                    <a:pt x="933627" y="1276007"/>
                  </a:lnTo>
                  <a:lnTo>
                    <a:pt x="934948" y="1276692"/>
                  </a:lnTo>
                  <a:lnTo>
                    <a:pt x="936434" y="1276819"/>
                  </a:lnTo>
                  <a:lnTo>
                    <a:pt x="937844" y="1276375"/>
                  </a:lnTo>
                  <a:lnTo>
                    <a:pt x="1014361" y="1234503"/>
                  </a:lnTo>
                  <a:lnTo>
                    <a:pt x="1020965" y="1230896"/>
                  </a:lnTo>
                  <a:lnTo>
                    <a:pt x="940460" y="1180934"/>
                  </a:lnTo>
                  <a:lnTo>
                    <a:pt x="939076" y="1180414"/>
                  </a:lnTo>
                  <a:lnTo>
                    <a:pt x="937590" y="1180452"/>
                  </a:lnTo>
                  <a:lnTo>
                    <a:pt x="936231" y="1181074"/>
                  </a:lnTo>
                  <a:lnTo>
                    <a:pt x="935215" y="1182154"/>
                  </a:lnTo>
                  <a:lnTo>
                    <a:pt x="934694" y="1183551"/>
                  </a:lnTo>
                  <a:lnTo>
                    <a:pt x="934745" y="1185037"/>
                  </a:lnTo>
                  <a:lnTo>
                    <a:pt x="935355" y="1186395"/>
                  </a:lnTo>
                  <a:lnTo>
                    <a:pt x="936447" y="1187399"/>
                  </a:lnTo>
                  <a:lnTo>
                    <a:pt x="999426" y="1226502"/>
                  </a:lnTo>
                  <a:lnTo>
                    <a:pt x="17195" y="1199578"/>
                  </a:lnTo>
                  <a:lnTo>
                    <a:pt x="1003261" y="710526"/>
                  </a:lnTo>
                  <a:lnTo>
                    <a:pt x="962494" y="772439"/>
                  </a:lnTo>
                  <a:lnTo>
                    <a:pt x="961936" y="773811"/>
                  </a:lnTo>
                  <a:lnTo>
                    <a:pt x="961948" y="775296"/>
                  </a:lnTo>
                  <a:lnTo>
                    <a:pt x="962520" y="776668"/>
                  </a:lnTo>
                  <a:lnTo>
                    <a:pt x="963574" y="777722"/>
                  </a:lnTo>
                  <a:lnTo>
                    <a:pt x="964958" y="778281"/>
                  </a:lnTo>
                  <a:lnTo>
                    <a:pt x="966444" y="778268"/>
                  </a:lnTo>
                  <a:lnTo>
                    <a:pt x="967816" y="777684"/>
                  </a:lnTo>
                  <a:lnTo>
                    <a:pt x="968819" y="776668"/>
                  </a:lnTo>
                  <a:lnTo>
                    <a:pt x="1020965" y="697496"/>
                  </a:lnTo>
                  <a:close/>
                </a:path>
                <a:path w="4227830" h="2416810">
                  <a:moveTo>
                    <a:pt x="4154932" y="1219644"/>
                  </a:moveTo>
                  <a:lnTo>
                    <a:pt x="4154932" y="1219796"/>
                  </a:lnTo>
                  <a:lnTo>
                    <a:pt x="4154932" y="1219644"/>
                  </a:lnTo>
                  <a:close/>
                </a:path>
                <a:path w="4227830" h="2416810">
                  <a:moveTo>
                    <a:pt x="4155071" y="1220393"/>
                  </a:moveTo>
                  <a:lnTo>
                    <a:pt x="4154932" y="1220241"/>
                  </a:lnTo>
                  <a:lnTo>
                    <a:pt x="4155071" y="1220393"/>
                  </a:lnTo>
                  <a:close/>
                </a:path>
                <a:path w="4227830" h="2416810">
                  <a:moveTo>
                    <a:pt x="4155071" y="1195959"/>
                  </a:moveTo>
                  <a:lnTo>
                    <a:pt x="4154932" y="1196111"/>
                  </a:lnTo>
                  <a:lnTo>
                    <a:pt x="4155071" y="1195959"/>
                  </a:lnTo>
                  <a:close/>
                </a:path>
                <a:path w="4227830" h="2416810">
                  <a:moveTo>
                    <a:pt x="4155109" y="1195959"/>
                  </a:moveTo>
                  <a:lnTo>
                    <a:pt x="4154982" y="1196124"/>
                  </a:lnTo>
                  <a:lnTo>
                    <a:pt x="4154932" y="1196263"/>
                  </a:lnTo>
                  <a:lnTo>
                    <a:pt x="4154970" y="1196124"/>
                  </a:lnTo>
                  <a:lnTo>
                    <a:pt x="4155109" y="1195959"/>
                  </a:lnTo>
                  <a:close/>
                </a:path>
                <a:path w="4227830" h="2416810">
                  <a:moveTo>
                    <a:pt x="4155160" y="1220584"/>
                  </a:moveTo>
                  <a:lnTo>
                    <a:pt x="4155046" y="1220393"/>
                  </a:lnTo>
                  <a:lnTo>
                    <a:pt x="4155160" y="1220584"/>
                  </a:lnTo>
                  <a:close/>
                </a:path>
                <a:path w="4227830" h="2416810">
                  <a:moveTo>
                    <a:pt x="4155160" y="1195768"/>
                  </a:moveTo>
                  <a:lnTo>
                    <a:pt x="4154932" y="1196047"/>
                  </a:lnTo>
                  <a:lnTo>
                    <a:pt x="4155160" y="1195768"/>
                  </a:lnTo>
                  <a:close/>
                </a:path>
                <a:path w="4227830" h="2416810">
                  <a:moveTo>
                    <a:pt x="4162514" y="2400592"/>
                  </a:moveTo>
                  <a:lnTo>
                    <a:pt x="4162361" y="2400312"/>
                  </a:lnTo>
                  <a:lnTo>
                    <a:pt x="4162514" y="2400592"/>
                  </a:lnTo>
                  <a:close/>
                </a:path>
                <a:path w="4227830" h="2416810">
                  <a:moveTo>
                    <a:pt x="4162526" y="2400871"/>
                  </a:moveTo>
                  <a:lnTo>
                    <a:pt x="4162514" y="2400655"/>
                  </a:lnTo>
                  <a:lnTo>
                    <a:pt x="4162399" y="2400414"/>
                  </a:lnTo>
                  <a:lnTo>
                    <a:pt x="4162450" y="2400617"/>
                  </a:lnTo>
                  <a:lnTo>
                    <a:pt x="4162526" y="2400871"/>
                  </a:lnTo>
                  <a:close/>
                </a:path>
                <a:path w="4227830" h="2416810">
                  <a:moveTo>
                    <a:pt x="4162552" y="2400401"/>
                  </a:moveTo>
                  <a:lnTo>
                    <a:pt x="4162310" y="2400122"/>
                  </a:lnTo>
                  <a:lnTo>
                    <a:pt x="4162399" y="2400300"/>
                  </a:lnTo>
                  <a:lnTo>
                    <a:pt x="4162552" y="2400465"/>
                  </a:lnTo>
                  <a:close/>
                </a:path>
                <a:path w="4227830" h="2416810">
                  <a:moveTo>
                    <a:pt x="4162552" y="15951"/>
                  </a:moveTo>
                  <a:lnTo>
                    <a:pt x="4162387" y="16078"/>
                  </a:lnTo>
                  <a:lnTo>
                    <a:pt x="4162310" y="16217"/>
                  </a:lnTo>
                  <a:lnTo>
                    <a:pt x="4162552" y="15951"/>
                  </a:lnTo>
                  <a:close/>
                </a:path>
                <a:path w="4227830" h="2416810">
                  <a:moveTo>
                    <a:pt x="4162552" y="15875"/>
                  </a:moveTo>
                  <a:lnTo>
                    <a:pt x="4162425" y="15976"/>
                  </a:lnTo>
                  <a:lnTo>
                    <a:pt x="4162552" y="15875"/>
                  </a:lnTo>
                  <a:close/>
                </a:path>
                <a:path w="4227830" h="2416810">
                  <a:moveTo>
                    <a:pt x="4162590" y="2401062"/>
                  </a:moveTo>
                  <a:lnTo>
                    <a:pt x="4162552" y="2400909"/>
                  </a:lnTo>
                  <a:lnTo>
                    <a:pt x="4162552" y="2401062"/>
                  </a:lnTo>
                  <a:close/>
                </a:path>
                <a:path w="4227830" h="2416810">
                  <a:moveTo>
                    <a:pt x="4162590" y="15278"/>
                  </a:moveTo>
                  <a:lnTo>
                    <a:pt x="4162552" y="15430"/>
                  </a:lnTo>
                  <a:lnTo>
                    <a:pt x="4162590" y="15278"/>
                  </a:lnTo>
                  <a:close/>
                </a:path>
                <a:path w="4227830" h="2416810">
                  <a:moveTo>
                    <a:pt x="4227627" y="2408720"/>
                  </a:moveTo>
                  <a:lnTo>
                    <a:pt x="4189425" y="2406777"/>
                  </a:lnTo>
                  <a:lnTo>
                    <a:pt x="4165600" y="2402001"/>
                  </a:lnTo>
                  <a:lnTo>
                    <a:pt x="4165447" y="2401925"/>
                  </a:lnTo>
                  <a:lnTo>
                    <a:pt x="4164025" y="2401278"/>
                  </a:lnTo>
                  <a:lnTo>
                    <a:pt x="4163631" y="2401100"/>
                  </a:lnTo>
                  <a:lnTo>
                    <a:pt x="4163479" y="2400998"/>
                  </a:lnTo>
                  <a:lnTo>
                    <a:pt x="4163339" y="2400909"/>
                  </a:lnTo>
                  <a:lnTo>
                    <a:pt x="4163161" y="2400795"/>
                  </a:lnTo>
                  <a:lnTo>
                    <a:pt x="4162602" y="2400439"/>
                  </a:lnTo>
                  <a:lnTo>
                    <a:pt x="4162945" y="2400795"/>
                  </a:lnTo>
                  <a:lnTo>
                    <a:pt x="4162552" y="2400401"/>
                  </a:lnTo>
                  <a:lnTo>
                    <a:pt x="4162653" y="2400554"/>
                  </a:lnTo>
                  <a:lnTo>
                    <a:pt x="4162425" y="2400363"/>
                  </a:lnTo>
                  <a:lnTo>
                    <a:pt x="4162488" y="2400490"/>
                  </a:lnTo>
                  <a:lnTo>
                    <a:pt x="4162552" y="2400630"/>
                  </a:lnTo>
                  <a:lnTo>
                    <a:pt x="4162590" y="2401062"/>
                  </a:lnTo>
                  <a:lnTo>
                    <a:pt x="4162450" y="2400617"/>
                  </a:lnTo>
                  <a:lnTo>
                    <a:pt x="4162323" y="2400312"/>
                  </a:lnTo>
                  <a:lnTo>
                    <a:pt x="4162209" y="2400173"/>
                  </a:lnTo>
                  <a:lnTo>
                    <a:pt x="4162348" y="2400274"/>
                  </a:lnTo>
                  <a:lnTo>
                    <a:pt x="4162272" y="2400071"/>
                  </a:lnTo>
                  <a:lnTo>
                    <a:pt x="4162552" y="2400376"/>
                  </a:lnTo>
                  <a:lnTo>
                    <a:pt x="4162552" y="2399665"/>
                  </a:lnTo>
                  <a:lnTo>
                    <a:pt x="4162552" y="1221041"/>
                  </a:lnTo>
                  <a:lnTo>
                    <a:pt x="4162552" y="1220520"/>
                  </a:lnTo>
                  <a:lnTo>
                    <a:pt x="4162552" y="1219619"/>
                  </a:lnTo>
                  <a:lnTo>
                    <a:pt x="4162450" y="1218768"/>
                  </a:lnTo>
                  <a:lnTo>
                    <a:pt x="4162336" y="1217955"/>
                  </a:lnTo>
                  <a:lnTo>
                    <a:pt x="4161866" y="1216939"/>
                  </a:lnTo>
                  <a:lnTo>
                    <a:pt x="4161599" y="1216342"/>
                  </a:lnTo>
                  <a:lnTo>
                    <a:pt x="4161358" y="1216088"/>
                  </a:lnTo>
                  <a:lnTo>
                    <a:pt x="4159961" y="1214564"/>
                  </a:lnTo>
                  <a:lnTo>
                    <a:pt x="4159821" y="1214399"/>
                  </a:lnTo>
                  <a:lnTo>
                    <a:pt x="4159072" y="1213916"/>
                  </a:lnTo>
                  <a:lnTo>
                    <a:pt x="4157484" y="1212875"/>
                  </a:lnTo>
                  <a:lnTo>
                    <a:pt x="4156024" y="1212215"/>
                  </a:lnTo>
                  <a:lnTo>
                    <a:pt x="4103725" y="1212215"/>
                  </a:lnTo>
                  <a:lnTo>
                    <a:pt x="4116362" y="1212862"/>
                  </a:lnTo>
                  <a:lnTo>
                    <a:pt x="4127931" y="1213904"/>
                  </a:lnTo>
                  <a:lnTo>
                    <a:pt x="4133126" y="1214551"/>
                  </a:lnTo>
                  <a:lnTo>
                    <a:pt x="4137901" y="1215275"/>
                  </a:lnTo>
                  <a:lnTo>
                    <a:pt x="4142194" y="1216063"/>
                  </a:lnTo>
                  <a:lnTo>
                    <a:pt x="4145978" y="1216901"/>
                  </a:lnTo>
                  <a:lnTo>
                    <a:pt x="4149191" y="1217777"/>
                  </a:lnTo>
                  <a:lnTo>
                    <a:pt x="4151706" y="1218641"/>
                  </a:lnTo>
                  <a:lnTo>
                    <a:pt x="4151871" y="1218704"/>
                  </a:lnTo>
                  <a:lnTo>
                    <a:pt x="4152087" y="1218768"/>
                  </a:lnTo>
                  <a:lnTo>
                    <a:pt x="4151871" y="1218704"/>
                  </a:lnTo>
                  <a:lnTo>
                    <a:pt x="4153471" y="1219428"/>
                  </a:lnTo>
                  <a:lnTo>
                    <a:pt x="4153789" y="1219581"/>
                  </a:lnTo>
                  <a:lnTo>
                    <a:pt x="4154855" y="1220266"/>
                  </a:lnTo>
                  <a:lnTo>
                    <a:pt x="4154538" y="1219898"/>
                  </a:lnTo>
                  <a:lnTo>
                    <a:pt x="4154932" y="1220304"/>
                  </a:lnTo>
                  <a:lnTo>
                    <a:pt x="4154830" y="1220165"/>
                  </a:lnTo>
                  <a:lnTo>
                    <a:pt x="4154919" y="1219898"/>
                  </a:lnTo>
                  <a:lnTo>
                    <a:pt x="4154881" y="1219695"/>
                  </a:lnTo>
                  <a:lnTo>
                    <a:pt x="4155021" y="1220127"/>
                  </a:lnTo>
                  <a:lnTo>
                    <a:pt x="4154932" y="1219835"/>
                  </a:lnTo>
                  <a:lnTo>
                    <a:pt x="4155033" y="1220254"/>
                  </a:lnTo>
                  <a:lnTo>
                    <a:pt x="4154957" y="1220127"/>
                  </a:lnTo>
                  <a:lnTo>
                    <a:pt x="4155033" y="1220330"/>
                  </a:lnTo>
                  <a:lnTo>
                    <a:pt x="4155160" y="1220431"/>
                  </a:lnTo>
                  <a:lnTo>
                    <a:pt x="4155160" y="1220584"/>
                  </a:lnTo>
                  <a:lnTo>
                    <a:pt x="4154932" y="1220343"/>
                  </a:lnTo>
                  <a:lnTo>
                    <a:pt x="4155033" y="2402052"/>
                  </a:lnTo>
                  <a:lnTo>
                    <a:pt x="4200499" y="2415425"/>
                  </a:lnTo>
                  <a:lnTo>
                    <a:pt x="4227500" y="2416340"/>
                  </a:lnTo>
                  <a:lnTo>
                    <a:pt x="4227627" y="2408720"/>
                  </a:lnTo>
                  <a:close/>
                </a:path>
                <a:path w="4227830" h="2416810">
                  <a:moveTo>
                    <a:pt x="4227627" y="7620"/>
                  </a:moveTo>
                  <a:lnTo>
                    <a:pt x="4227500" y="0"/>
                  </a:lnTo>
                  <a:lnTo>
                    <a:pt x="4213568" y="228"/>
                  </a:lnTo>
                  <a:lnTo>
                    <a:pt x="4200499" y="901"/>
                  </a:lnTo>
                  <a:lnTo>
                    <a:pt x="4162729" y="7264"/>
                  </a:lnTo>
                  <a:lnTo>
                    <a:pt x="4154932" y="1196009"/>
                  </a:lnTo>
                  <a:lnTo>
                    <a:pt x="4155186" y="1195705"/>
                  </a:lnTo>
                  <a:lnTo>
                    <a:pt x="4155109" y="1195920"/>
                  </a:lnTo>
                  <a:lnTo>
                    <a:pt x="4155275" y="1195819"/>
                  </a:lnTo>
                  <a:lnTo>
                    <a:pt x="4155046" y="1196162"/>
                  </a:lnTo>
                  <a:lnTo>
                    <a:pt x="4154957" y="1196289"/>
                  </a:lnTo>
                  <a:lnTo>
                    <a:pt x="4154932" y="1196517"/>
                  </a:lnTo>
                  <a:lnTo>
                    <a:pt x="4155021" y="1196238"/>
                  </a:lnTo>
                  <a:lnTo>
                    <a:pt x="4154932" y="1196695"/>
                  </a:lnTo>
                  <a:lnTo>
                    <a:pt x="4154932" y="1196555"/>
                  </a:lnTo>
                  <a:lnTo>
                    <a:pt x="4154881" y="1196721"/>
                  </a:lnTo>
                  <a:lnTo>
                    <a:pt x="4154919" y="1196441"/>
                  </a:lnTo>
                  <a:lnTo>
                    <a:pt x="4154932" y="1196111"/>
                  </a:lnTo>
                  <a:lnTo>
                    <a:pt x="4153979" y="1196644"/>
                  </a:lnTo>
                  <a:lnTo>
                    <a:pt x="4153789" y="1196771"/>
                  </a:lnTo>
                  <a:lnTo>
                    <a:pt x="4154068" y="1196644"/>
                  </a:lnTo>
                  <a:lnTo>
                    <a:pt x="4153573" y="1196911"/>
                  </a:lnTo>
                  <a:lnTo>
                    <a:pt x="4153789" y="1196771"/>
                  </a:lnTo>
                  <a:lnTo>
                    <a:pt x="4152087" y="1197559"/>
                  </a:lnTo>
                  <a:lnTo>
                    <a:pt x="4149433" y="1198486"/>
                  </a:lnTo>
                  <a:lnTo>
                    <a:pt x="4149267" y="1198549"/>
                  </a:lnTo>
                  <a:lnTo>
                    <a:pt x="4146156" y="1199388"/>
                  </a:lnTo>
                  <a:lnTo>
                    <a:pt x="4145978" y="1199438"/>
                  </a:lnTo>
                  <a:lnTo>
                    <a:pt x="4142333" y="1200251"/>
                  </a:lnTo>
                  <a:lnTo>
                    <a:pt x="4142194" y="1200277"/>
                  </a:lnTo>
                  <a:lnTo>
                    <a:pt x="4137901" y="1201064"/>
                  </a:lnTo>
                  <a:lnTo>
                    <a:pt x="4133126" y="1201788"/>
                  </a:lnTo>
                  <a:lnTo>
                    <a:pt x="4128058" y="1202410"/>
                  </a:lnTo>
                  <a:lnTo>
                    <a:pt x="4116514" y="1203464"/>
                  </a:lnTo>
                  <a:lnTo>
                    <a:pt x="4103725" y="1204125"/>
                  </a:lnTo>
                  <a:lnTo>
                    <a:pt x="4090200" y="1204366"/>
                  </a:lnTo>
                  <a:lnTo>
                    <a:pt x="4103916" y="1204595"/>
                  </a:lnTo>
                  <a:lnTo>
                    <a:pt x="4090085" y="1204366"/>
                  </a:lnTo>
                  <a:lnTo>
                    <a:pt x="4089984" y="1211973"/>
                  </a:lnTo>
                  <a:lnTo>
                    <a:pt x="4089984" y="1204366"/>
                  </a:lnTo>
                  <a:lnTo>
                    <a:pt x="4082516" y="1204493"/>
                  </a:lnTo>
                  <a:lnTo>
                    <a:pt x="4082402" y="1211859"/>
                  </a:lnTo>
                  <a:lnTo>
                    <a:pt x="4082402" y="1212088"/>
                  </a:lnTo>
                  <a:lnTo>
                    <a:pt x="4082389" y="1211859"/>
                  </a:lnTo>
                  <a:lnTo>
                    <a:pt x="4082402" y="1204429"/>
                  </a:lnTo>
                  <a:lnTo>
                    <a:pt x="4007459" y="1162011"/>
                  </a:lnTo>
                  <a:lnTo>
                    <a:pt x="4006050" y="1161554"/>
                  </a:lnTo>
                  <a:lnTo>
                    <a:pt x="4004564" y="1161656"/>
                  </a:lnTo>
                  <a:lnTo>
                    <a:pt x="4003230" y="1162329"/>
                  </a:lnTo>
                  <a:lnTo>
                    <a:pt x="4002265" y="1163459"/>
                  </a:lnTo>
                  <a:lnTo>
                    <a:pt x="4001795" y="1164869"/>
                  </a:lnTo>
                  <a:lnTo>
                    <a:pt x="4001909" y="1166342"/>
                  </a:lnTo>
                  <a:lnTo>
                    <a:pt x="4002582" y="1167676"/>
                  </a:lnTo>
                  <a:lnTo>
                    <a:pt x="4003700" y="1168641"/>
                  </a:lnTo>
                  <a:lnTo>
                    <a:pt x="4067479" y="1204747"/>
                  </a:lnTo>
                  <a:lnTo>
                    <a:pt x="4059440" y="1204874"/>
                  </a:lnTo>
                  <a:lnTo>
                    <a:pt x="4059440" y="1205280"/>
                  </a:lnTo>
                  <a:lnTo>
                    <a:pt x="2405850" y="1227086"/>
                  </a:lnTo>
                  <a:lnTo>
                    <a:pt x="2405951" y="1234706"/>
                  </a:lnTo>
                  <a:lnTo>
                    <a:pt x="4068318" y="1212773"/>
                  </a:lnTo>
                  <a:lnTo>
                    <a:pt x="4004792" y="1250962"/>
                  </a:lnTo>
                  <a:lnTo>
                    <a:pt x="4003687" y="1251953"/>
                  </a:lnTo>
                  <a:lnTo>
                    <a:pt x="4003052" y="1253299"/>
                  </a:lnTo>
                  <a:lnTo>
                    <a:pt x="4002989" y="1254785"/>
                  </a:lnTo>
                  <a:lnTo>
                    <a:pt x="4003484" y="1256182"/>
                  </a:lnTo>
                  <a:lnTo>
                    <a:pt x="4004487" y="1257287"/>
                  </a:lnTo>
                  <a:lnTo>
                    <a:pt x="4005834" y="1257922"/>
                  </a:lnTo>
                  <a:lnTo>
                    <a:pt x="4007320" y="1257985"/>
                  </a:lnTo>
                  <a:lnTo>
                    <a:pt x="4008717" y="1257490"/>
                  </a:lnTo>
                  <a:lnTo>
                    <a:pt x="4084561" y="1211897"/>
                  </a:lnTo>
                  <a:lnTo>
                    <a:pt x="4103725" y="1212215"/>
                  </a:lnTo>
                  <a:lnTo>
                    <a:pt x="4103598" y="1212202"/>
                  </a:lnTo>
                  <a:lnTo>
                    <a:pt x="4155998" y="1212202"/>
                  </a:lnTo>
                  <a:lnTo>
                    <a:pt x="4155503" y="1211973"/>
                  </a:lnTo>
                  <a:lnTo>
                    <a:pt x="4141381" y="1208176"/>
                  </a:lnTo>
                  <a:lnTo>
                    <a:pt x="4143781" y="1207731"/>
                  </a:lnTo>
                  <a:lnTo>
                    <a:pt x="4159072" y="1202423"/>
                  </a:lnTo>
                  <a:lnTo>
                    <a:pt x="4159821" y="1201940"/>
                  </a:lnTo>
                  <a:lnTo>
                    <a:pt x="4159948" y="1201788"/>
                  </a:lnTo>
                  <a:lnTo>
                    <a:pt x="4160621" y="1201064"/>
                  </a:lnTo>
                  <a:lnTo>
                    <a:pt x="4161599" y="1199997"/>
                  </a:lnTo>
                  <a:lnTo>
                    <a:pt x="4161853" y="1199438"/>
                  </a:lnTo>
                  <a:lnTo>
                    <a:pt x="4162247" y="1198562"/>
                  </a:lnTo>
                  <a:lnTo>
                    <a:pt x="4162336" y="1198384"/>
                  </a:lnTo>
                  <a:lnTo>
                    <a:pt x="4162437" y="1197698"/>
                  </a:lnTo>
                  <a:lnTo>
                    <a:pt x="4162552" y="1196911"/>
                  </a:lnTo>
                  <a:lnTo>
                    <a:pt x="4162552" y="1196733"/>
                  </a:lnTo>
                  <a:lnTo>
                    <a:pt x="4162552" y="1195298"/>
                  </a:lnTo>
                  <a:lnTo>
                    <a:pt x="4162552" y="16675"/>
                  </a:lnTo>
                  <a:lnTo>
                    <a:pt x="4162552" y="16268"/>
                  </a:lnTo>
                  <a:lnTo>
                    <a:pt x="4162552" y="15976"/>
                  </a:lnTo>
                  <a:lnTo>
                    <a:pt x="4162298" y="16268"/>
                  </a:lnTo>
                  <a:lnTo>
                    <a:pt x="4162348" y="16078"/>
                  </a:lnTo>
                  <a:lnTo>
                    <a:pt x="4162412" y="15849"/>
                  </a:lnTo>
                  <a:lnTo>
                    <a:pt x="4162361" y="16040"/>
                  </a:lnTo>
                  <a:lnTo>
                    <a:pt x="4162514" y="15760"/>
                  </a:lnTo>
                  <a:lnTo>
                    <a:pt x="4162539" y="15468"/>
                  </a:lnTo>
                  <a:lnTo>
                    <a:pt x="4162437" y="15748"/>
                  </a:lnTo>
                  <a:lnTo>
                    <a:pt x="4162552" y="15278"/>
                  </a:lnTo>
                  <a:lnTo>
                    <a:pt x="4162552" y="15722"/>
                  </a:lnTo>
                  <a:lnTo>
                    <a:pt x="4162514" y="15849"/>
                  </a:lnTo>
                  <a:lnTo>
                    <a:pt x="4162425" y="15976"/>
                  </a:lnTo>
                  <a:lnTo>
                    <a:pt x="4162552" y="15849"/>
                  </a:lnTo>
                  <a:lnTo>
                    <a:pt x="4162945" y="15532"/>
                  </a:lnTo>
                  <a:lnTo>
                    <a:pt x="4162590" y="15925"/>
                  </a:lnTo>
                  <a:lnTo>
                    <a:pt x="4163187" y="15532"/>
                  </a:lnTo>
                  <a:lnTo>
                    <a:pt x="4163491" y="15328"/>
                  </a:lnTo>
                  <a:lnTo>
                    <a:pt x="4163695" y="15201"/>
                  </a:lnTo>
                  <a:lnTo>
                    <a:pt x="4163491" y="15290"/>
                  </a:lnTo>
                  <a:lnTo>
                    <a:pt x="4163911" y="15062"/>
                  </a:lnTo>
                  <a:lnTo>
                    <a:pt x="4163695" y="15201"/>
                  </a:lnTo>
                  <a:lnTo>
                    <a:pt x="4163999" y="15062"/>
                  </a:lnTo>
                  <a:lnTo>
                    <a:pt x="4165409" y="14414"/>
                  </a:lnTo>
                  <a:lnTo>
                    <a:pt x="4165790" y="14274"/>
                  </a:lnTo>
                  <a:lnTo>
                    <a:pt x="4175277" y="11709"/>
                  </a:lnTo>
                  <a:lnTo>
                    <a:pt x="4179633" y="10909"/>
                  </a:lnTo>
                  <a:lnTo>
                    <a:pt x="4184269" y="10210"/>
                  </a:lnTo>
                  <a:lnTo>
                    <a:pt x="4189438" y="9563"/>
                  </a:lnTo>
                  <a:lnTo>
                    <a:pt x="4201122" y="8509"/>
                  </a:lnTo>
                  <a:lnTo>
                    <a:pt x="4213885" y="7848"/>
                  </a:lnTo>
                  <a:lnTo>
                    <a:pt x="4227627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27220" y="1085088"/>
              <a:ext cx="2516124" cy="5913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04944" y="487680"/>
              <a:ext cx="2145792" cy="5151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7703515" y="904875"/>
            <a:ext cx="1150620" cy="2987675"/>
            <a:chOff x="7703515" y="904875"/>
            <a:chExt cx="1150620" cy="2987675"/>
          </a:xfrm>
        </p:grpSpPr>
        <p:sp>
          <p:nvSpPr>
            <p:cNvPr id="30" name="object 30"/>
            <p:cNvSpPr/>
            <p:nvPr/>
          </p:nvSpPr>
          <p:spPr>
            <a:xfrm>
              <a:off x="7712963" y="914400"/>
              <a:ext cx="1130935" cy="2978150"/>
            </a:xfrm>
            <a:custGeom>
              <a:avLst/>
              <a:gdLst/>
              <a:ahLst/>
              <a:cxnLst/>
              <a:rect l="l" t="t" r="r" b="b"/>
              <a:pathLst>
                <a:path w="1130934" h="2978150">
                  <a:moveTo>
                    <a:pt x="943355" y="2977896"/>
                  </a:moveTo>
                  <a:lnTo>
                    <a:pt x="188975" y="2977896"/>
                  </a:lnTo>
                  <a:lnTo>
                    <a:pt x="138704" y="2971000"/>
                  </a:lnTo>
                  <a:lnTo>
                    <a:pt x="93562" y="2951883"/>
                  </a:lnTo>
                  <a:lnTo>
                    <a:pt x="55335" y="2922331"/>
                  </a:lnTo>
                  <a:lnTo>
                    <a:pt x="25809" y="2884130"/>
                  </a:lnTo>
                  <a:lnTo>
                    <a:pt x="6768" y="2839064"/>
                  </a:lnTo>
                  <a:lnTo>
                    <a:pt x="0" y="2788920"/>
                  </a:lnTo>
                  <a:lnTo>
                    <a:pt x="0" y="188975"/>
                  </a:lnTo>
                  <a:lnTo>
                    <a:pt x="6768" y="138672"/>
                  </a:lnTo>
                  <a:lnTo>
                    <a:pt x="25809" y="93511"/>
                  </a:lnTo>
                  <a:lnTo>
                    <a:pt x="55335" y="55278"/>
                  </a:lnTo>
                  <a:lnTo>
                    <a:pt x="93562" y="25758"/>
                  </a:lnTo>
                  <a:lnTo>
                    <a:pt x="138704" y="6737"/>
                  </a:lnTo>
                  <a:lnTo>
                    <a:pt x="188975" y="0"/>
                  </a:lnTo>
                  <a:lnTo>
                    <a:pt x="943355" y="0"/>
                  </a:lnTo>
                  <a:lnTo>
                    <a:pt x="993229" y="6737"/>
                  </a:lnTo>
                  <a:lnTo>
                    <a:pt x="1038086" y="25758"/>
                  </a:lnTo>
                  <a:lnTo>
                    <a:pt x="1076101" y="55278"/>
                  </a:lnTo>
                  <a:lnTo>
                    <a:pt x="1105444" y="93511"/>
                  </a:lnTo>
                  <a:lnTo>
                    <a:pt x="1124289" y="138672"/>
                  </a:lnTo>
                  <a:lnTo>
                    <a:pt x="1130807" y="188975"/>
                  </a:lnTo>
                  <a:lnTo>
                    <a:pt x="1130807" y="2788920"/>
                  </a:lnTo>
                  <a:lnTo>
                    <a:pt x="1124289" y="2839064"/>
                  </a:lnTo>
                  <a:lnTo>
                    <a:pt x="1105444" y="2884130"/>
                  </a:lnTo>
                  <a:lnTo>
                    <a:pt x="1076101" y="2922331"/>
                  </a:lnTo>
                  <a:lnTo>
                    <a:pt x="1038086" y="2951883"/>
                  </a:lnTo>
                  <a:lnTo>
                    <a:pt x="993229" y="2971000"/>
                  </a:lnTo>
                  <a:lnTo>
                    <a:pt x="943355" y="297789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03515" y="904875"/>
              <a:ext cx="1150620" cy="2984500"/>
            </a:xfrm>
            <a:custGeom>
              <a:avLst/>
              <a:gdLst/>
              <a:ahLst/>
              <a:cxnLst/>
              <a:rect l="l" t="t" r="r" b="b"/>
              <a:pathLst>
                <a:path w="1150620" h="2984500">
                  <a:moveTo>
                    <a:pt x="1029322" y="12700"/>
                  </a:moveTo>
                  <a:lnTo>
                    <a:pt x="120967" y="12700"/>
                  </a:lnTo>
                  <a:lnTo>
                    <a:pt x="129971" y="0"/>
                  </a:lnTo>
                  <a:lnTo>
                    <a:pt x="1020318" y="0"/>
                  </a:lnTo>
                  <a:lnTo>
                    <a:pt x="1029322" y="12700"/>
                  </a:lnTo>
                  <a:close/>
                </a:path>
                <a:path w="1150620" h="2984500">
                  <a:moveTo>
                    <a:pt x="144602" y="25400"/>
                  </a:moveTo>
                  <a:lnTo>
                    <a:pt x="95351" y="25400"/>
                  </a:lnTo>
                  <a:lnTo>
                    <a:pt x="103644" y="12700"/>
                  </a:lnTo>
                  <a:lnTo>
                    <a:pt x="153555" y="12700"/>
                  </a:lnTo>
                  <a:lnTo>
                    <a:pt x="144602" y="25400"/>
                  </a:lnTo>
                  <a:close/>
                </a:path>
                <a:path w="1150620" h="2984500">
                  <a:moveTo>
                    <a:pt x="1054938" y="25400"/>
                  </a:moveTo>
                  <a:lnTo>
                    <a:pt x="1005687" y="25400"/>
                  </a:lnTo>
                  <a:lnTo>
                    <a:pt x="996734" y="12700"/>
                  </a:lnTo>
                  <a:lnTo>
                    <a:pt x="1046645" y="12700"/>
                  </a:lnTo>
                  <a:lnTo>
                    <a:pt x="1054938" y="25400"/>
                  </a:lnTo>
                  <a:close/>
                </a:path>
                <a:path w="1150620" h="2984500">
                  <a:moveTo>
                    <a:pt x="112534" y="38100"/>
                  </a:moveTo>
                  <a:lnTo>
                    <a:pt x="79552" y="38100"/>
                  </a:lnTo>
                  <a:lnTo>
                    <a:pt x="87312" y="25400"/>
                  </a:lnTo>
                  <a:lnTo>
                    <a:pt x="120675" y="25400"/>
                  </a:lnTo>
                  <a:lnTo>
                    <a:pt x="112534" y="38100"/>
                  </a:lnTo>
                  <a:close/>
                </a:path>
                <a:path w="1150620" h="2984500">
                  <a:moveTo>
                    <a:pt x="1070736" y="38100"/>
                  </a:moveTo>
                  <a:lnTo>
                    <a:pt x="1037755" y="38100"/>
                  </a:lnTo>
                  <a:lnTo>
                    <a:pt x="1029614" y="25400"/>
                  </a:lnTo>
                  <a:lnTo>
                    <a:pt x="1062964" y="25400"/>
                  </a:lnTo>
                  <a:lnTo>
                    <a:pt x="1070736" y="38100"/>
                  </a:lnTo>
                  <a:close/>
                </a:path>
                <a:path w="1150620" h="2984500">
                  <a:moveTo>
                    <a:pt x="90779" y="50800"/>
                  </a:moveTo>
                  <a:lnTo>
                    <a:pt x="64884" y="50800"/>
                  </a:lnTo>
                  <a:lnTo>
                    <a:pt x="72072" y="38100"/>
                  </a:lnTo>
                  <a:lnTo>
                    <a:pt x="98171" y="38100"/>
                  </a:lnTo>
                  <a:lnTo>
                    <a:pt x="90779" y="50800"/>
                  </a:lnTo>
                  <a:close/>
                </a:path>
                <a:path w="1150620" h="2984500">
                  <a:moveTo>
                    <a:pt x="1085405" y="50800"/>
                  </a:moveTo>
                  <a:lnTo>
                    <a:pt x="1059510" y="50800"/>
                  </a:lnTo>
                  <a:lnTo>
                    <a:pt x="1052118" y="38100"/>
                  </a:lnTo>
                  <a:lnTo>
                    <a:pt x="1078217" y="38100"/>
                  </a:lnTo>
                  <a:lnTo>
                    <a:pt x="1085405" y="50800"/>
                  </a:lnTo>
                  <a:close/>
                </a:path>
                <a:path w="1150620" h="2984500">
                  <a:moveTo>
                    <a:pt x="77533" y="63500"/>
                  </a:moveTo>
                  <a:lnTo>
                    <a:pt x="51460" y="63500"/>
                  </a:lnTo>
                  <a:lnTo>
                    <a:pt x="58013" y="50800"/>
                  </a:lnTo>
                  <a:lnTo>
                    <a:pt x="84378" y="50800"/>
                  </a:lnTo>
                  <a:lnTo>
                    <a:pt x="77533" y="63500"/>
                  </a:lnTo>
                  <a:close/>
                </a:path>
                <a:path w="1150620" h="2984500">
                  <a:moveTo>
                    <a:pt x="1098829" y="63500"/>
                  </a:moveTo>
                  <a:lnTo>
                    <a:pt x="1072756" y="63500"/>
                  </a:lnTo>
                  <a:lnTo>
                    <a:pt x="1065910" y="50800"/>
                  </a:lnTo>
                  <a:lnTo>
                    <a:pt x="1092276" y="50800"/>
                  </a:lnTo>
                  <a:lnTo>
                    <a:pt x="1098829" y="63500"/>
                  </a:lnTo>
                  <a:close/>
                </a:path>
                <a:path w="1150620" h="2984500">
                  <a:moveTo>
                    <a:pt x="65404" y="76200"/>
                  </a:moveTo>
                  <a:lnTo>
                    <a:pt x="39357" y="76200"/>
                  </a:lnTo>
                  <a:lnTo>
                    <a:pt x="45224" y="63500"/>
                  </a:lnTo>
                  <a:lnTo>
                    <a:pt x="71640" y="63500"/>
                  </a:lnTo>
                  <a:lnTo>
                    <a:pt x="65404" y="76200"/>
                  </a:lnTo>
                  <a:close/>
                </a:path>
                <a:path w="1150620" h="2984500">
                  <a:moveTo>
                    <a:pt x="1110932" y="76200"/>
                  </a:moveTo>
                  <a:lnTo>
                    <a:pt x="1084884" y="76200"/>
                  </a:lnTo>
                  <a:lnTo>
                    <a:pt x="1078649" y="63500"/>
                  </a:lnTo>
                  <a:lnTo>
                    <a:pt x="1105065" y="63500"/>
                  </a:lnTo>
                  <a:lnTo>
                    <a:pt x="1110932" y="76200"/>
                  </a:lnTo>
                  <a:close/>
                </a:path>
                <a:path w="1150620" h="2984500">
                  <a:moveTo>
                    <a:pt x="44843" y="101600"/>
                  </a:moveTo>
                  <a:lnTo>
                    <a:pt x="23914" y="101600"/>
                  </a:lnTo>
                  <a:lnTo>
                    <a:pt x="28676" y="88900"/>
                  </a:lnTo>
                  <a:lnTo>
                    <a:pt x="33832" y="76200"/>
                  </a:lnTo>
                  <a:lnTo>
                    <a:pt x="60071" y="76200"/>
                  </a:lnTo>
                  <a:lnTo>
                    <a:pt x="54470" y="88900"/>
                  </a:lnTo>
                  <a:lnTo>
                    <a:pt x="49745" y="88900"/>
                  </a:lnTo>
                  <a:lnTo>
                    <a:pt x="44843" y="101600"/>
                  </a:lnTo>
                  <a:close/>
                </a:path>
                <a:path w="1150620" h="2984500">
                  <a:moveTo>
                    <a:pt x="1126375" y="101600"/>
                  </a:moveTo>
                  <a:lnTo>
                    <a:pt x="1105446" y="101600"/>
                  </a:lnTo>
                  <a:lnTo>
                    <a:pt x="1100543" y="88900"/>
                  </a:lnTo>
                  <a:lnTo>
                    <a:pt x="1095819" y="88900"/>
                  </a:lnTo>
                  <a:lnTo>
                    <a:pt x="1090218" y="76200"/>
                  </a:lnTo>
                  <a:lnTo>
                    <a:pt x="1116456" y="76200"/>
                  </a:lnTo>
                  <a:lnTo>
                    <a:pt x="1121613" y="88900"/>
                  </a:lnTo>
                  <a:lnTo>
                    <a:pt x="1126375" y="101600"/>
                  </a:lnTo>
                  <a:close/>
                </a:path>
                <a:path w="1150620" h="2984500">
                  <a:moveTo>
                    <a:pt x="33020" y="127000"/>
                  </a:moveTo>
                  <a:lnTo>
                    <a:pt x="12014" y="127000"/>
                  </a:lnTo>
                  <a:lnTo>
                    <a:pt x="15570" y="114300"/>
                  </a:lnTo>
                  <a:lnTo>
                    <a:pt x="19532" y="101600"/>
                  </a:lnTo>
                  <a:lnTo>
                    <a:pt x="40754" y="101600"/>
                  </a:lnTo>
                  <a:lnTo>
                    <a:pt x="36601" y="114300"/>
                  </a:lnTo>
                  <a:lnTo>
                    <a:pt x="36791" y="114300"/>
                  </a:lnTo>
                  <a:lnTo>
                    <a:pt x="33020" y="127000"/>
                  </a:lnTo>
                  <a:close/>
                </a:path>
                <a:path w="1150620" h="2984500">
                  <a:moveTo>
                    <a:pt x="1138275" y="127000"/>
                  </a:moveTo>
                  <a:lnTo>
                    <a:pt x="1117269" y="127000"/>
                  </a:lnTo>
                  <a:lnTo>
                    <a:pt x="1113497" y="114300"/>
                  </a:lnTo>
                  <a:lnTo>
                    <a:pt x="1113688" y="114300"/>
                  </a:lnTo>
                  <a:lnTo>
                    <a:pt x="1109535" y="101600"/>
                  </a:lnTo>
                  <a:lnTo>
                    <a:pt x="1130757" y="101600"/>
                  </a:lnTo>
                  <a:lnTo>
                    <a:pt x="1134719" y="114300"/>
                  </a:lnTo>
                  <a:lnTo>
                    <a:pt x="1138275" y="127000"/>
                  </a:lnTo>
                  <a:close/>
                </a:path>
                <a:path w="1150620" h="2984500">
                  <a:moveTo>
                    <a:pt x="19951" y="177800"/>
                  </a:moveTo>
                  <a:lnTo>
                    <a:pt x="1015" y="177800"/>
                  </a:lnTo>
                  <a:lnTo>
                    <a:pt x="2273" y="165100"/>
                  </a:lnTo>
                  <a:lnTo>
                    <a:pt x="4025" y="152400"/>
                  </a:lnTo>
                  <a:lnTo>
                    <a:pt x="6235" y="139700"/>
                  </a:lnTo>
                  <a:lnTo>
                    <a:pt x="8902" y="127000"/>
                  </a:lnTo>
                  <a:lnTo>
                    <a:pt x="29984" y="127000"/>
                  </a:lnTo>
                  <a:lnTo>
                    <a:pt x="27025" y="139700"/>
                  </a:lnTo>
                  <a:lnTo>
                    <a:pt x="27165" y="139700"/>
                  </a:lnTo>
                  <a:lnTo>
                    <a:pt x="24625" y="152400"/>
                  </a:lnTo>
                  <a:lnTo>
                    <a:pt x="22732" y="152400"/>
                  </a:lnTo>
                  <a:lnTo>
                    <a:pt x="21069" y="165100"/>
                  </a:lnTo>
                  <a:lnTo>
                    <a:pt x="19951" y="177800"/>
                  </a:lnTo>
                  <a:close/>
                </a:path>
                <a:path w="1150620" h="2984500">
                  <a:moveTo>
                    <a:pt x="1149273" y="177800"/>
                  </a:moveTo>
                  <a:lnTo>
                    <a:pt x="1130338" y="177800"/>
                  </a:lnTo>
                  <a:lnTo>
                    <a:pt x="1129144" y="165100"/>
                  </a:lnTo>
                  <a:lnTo>
                    <a:pt x="1127556" y="152400"/>
                  </a:lnTo>
                  <a:lnTo>
                    <a:pt x="1125664" y="152400"/>
                  </a:lnTo>
                  <a:lnTo>
                    <a:pt x="1123124" y="139700"/>
                  </a:lnTo>
                  <a:lnTo>
                    <a:pt x="1123264" y="139700"/>
                  </a:lnTo>
                  <a:lnTo>
                    <a:pt x="1120305" y="127000"/>
                  </a:lnTo>
                  <a:lnTo>
                    <a:pt x="1141387" y="127000"/>
                  </a:lnTo>
                  <a:lnTo>
                    <a:pt x="1144054" y="139700"/>
                  </a:lnTo>
                  <a:lnTo>
                    <a:pt x="1146263" y="152400"/>
                  </a:lnTo>
                  <a:lnTo>
                    <a:pt x="1148016" y="165100"/>
                  </a:lnTo>
                  <a:lnTo>
                    <a:pt x="1149273" y="177800"/>
                  </a:lnTo>
                  <a:close/>
                </a:path>
                <a:path w="1150620" h="2984500">
                  <a:moveTo>
                    <a:pt x="19100" y="190500"/>
                  </a:moveTo>
                  <a:lnTo>
                    <a:pt x="63" y="190500"/>
                  </a:lnTo>
                  <a:lnTo>
                    <a:pt x="253" y="177800"/>
                  </a:lnTo>
                  <a:lnTo>
                    <a:pt x="19291" y="177800"/>
                  </a:lnTo>
                  <a:lnTo>
                    <a:pt x="19100" y="190500"/>
                  </a:lnTo>
                  <a:close/>
                </a:path>
                <a:path w="1150620" h="2984500">
                  <a:moveTo>
                    <a:pt x="1150226" y="190500"/>
                  </a:moveTo>
                  <a:lnTo>
                    <a:pt x="1131188" y="190500"/>
                  </a:lnTo>
                  <a:lnTo>
                    <a:pt x="1130998" y="177800"/>
                  </a:lnTo>
                  <a:lnTo>
                    <a:pt x="1150035" y="177800"/>
                  </a:lnTo>
                  <a:lnTo>
                    <a:pt x="1150226" y="190500"/>
                  </a:lnTo>
                  <a:close/>
                </a:path>
                <a:path w="1150620" h="2984500">
                  <a:moveTo>
                    <a:pt x="19050" y="2794000"/>
                  </a:moveTo>
                  <a:lnTo>
                    <a:pt x="0" y="2794000"/>
                  </a:lnTo>
                  <a:lnTo>
                    <a:pt x="0" y="190500"/>
                  </a:lnTo>
                  <a:lnTo>
                    <a:pt x="19050" y="190500"/>
                  </a:lnTo>
                  <a:lnTo>
                    <a:pt x="19050" y="2794000"/>
                  </a:lnTo>
                  <a:close/>
                </a:path>
                <a:path w="1150620" h="2984500">
                  <a:moveTo>
                    <a:pt x="1150289" y="2794000"/>
                  </a:moveTo>
                  <a:lnTo>
                    <a:pt x="1131239" y="2794000"/>
                  </a:lnTo>
                  <a:lnTo>
                    <a:pt x="1131239" y="190500"/>
                  </a:lnTo>
                  <a:lnTo>
                    <a:pt x="1150289" y="190500"/>
                  </a:lnTo>
                  <a:lnTo>
                    <a:pt x="1150289" y="2794000"/>
                  </a:lnTo>
                  <a:close/>
                </a:path>
                <a:path w="1150620" h="2984500">
                  <a:moveTo>
                    <a:pt x="19291" y="2806700"/>
                  </a:moveTo>
                  <a:lnTo>
                    <a:pt x="253" y="2806700"/>
                  </a:lnTo>
                  <a:lnTo>
                    <a:pt x="63" y="2794000"/>
                  </a:lnTo>
                  <a:lnTo>
                    <a:pt x="19100" y="2794000"/>
                  </a:lnTo>
                  <a:lnTo>
                    <a:pt x="19291" y="2806700"/>
                  </a:lnTo>
                  <a:close/>
                </a:path>
                <a:path w="1150620" h="2984500">
                  <a:moveTo>
                    <a:pt x="1150035" y="2806700"/>
                  </a:moveTo>
                  <a:lnTo>
                    <a:pt x="1130998" y="2806700"/>
                  </a:lnTo>
                  <a:lnTo>
                    <a:pt x="1131188" y="2794000"/>
                  </a:lnTo>
                  <a:lnTo>
                    <a:pt x="1150226" y="2794000"/>
                  </a:lnTo>
                  <a:lnTo>
                    <a:pt x="1150035" y="2806700"/>
                  </a:lnTo>
                  <a:close/>
                </a:path>
                <a:path w="1150620" h="2984500">
                  <a:moveTo>
                    <a:pt x="27165" y="2844800"/>
                  </a:moveTo>
                  <a:lnTo>
                    <a:pt x="6235" y="2844800"/>
                  </a:lnTo>
                  <a:lnTo>
                    <a:pt x="4025" y="2832100"/>
                  </a:lnTo>
                  <a:lnTo>
                    <a:pt x="2273" y="2819400"/>
                  </a:lnTo>
                  <a:lnTo>
                    <a:pt x="1015" y="2806700"/>
                  </a:lnTo>
                  <a:lnTo>
                    <a:pt x="19951" y="2806700"/>
                  </a:lnTo>
                  <a:lnTo>
                    <a:pt x="21145" y="2819400"/>
                  </a:lnTo>
                  <a:lnTo>
                    <a:pt x="22732" y="2832100"/>
                  </a:lnTo>
                  <a:lnTo>
                    <a:pt x="24625" y="2832100"/>
                  </a:lnTo>
                  <a:lnTo>
                    <a:pt x="27165" y="2844800"/>
                  </a:lnTo>
                  <a:close/>
                </a:path>
                <a:path w="1150620" h="2984500">
                  <a:moveTo>
                    <a:pt x="1144054" y="2844800"/>
                  </a:moveTo>
                  <a:lnTo>
                    <a:pt x="1123124" y="2844800"/>
                  </a:lnTo>
                  <a:lnTo>
                    <a:pt x="1125664" y="2832100"/>
                  </a:lnTo>
                  <a:lnTo>
                    <a:pt x="1127556" y="2832100"/>
                  </a:lnTo>
                  <a:lnTo>
                    <a:pt x="1129220" y="2819400"/>
                  </a:lnTo>
                  <a:lnTo>
                    <a:pt x="1130338" y="2806700"/>
                  </a:lnTo>
                  <a:lnTo>
                    <a:pt x="1149273" y="2806700"/>
                  </a:lnTo>
                  <a:lnTo>
                    <a:pt x="1148016" y="2819400"/>
                  </a:lnTo>
                  <a:lnTo>
                    <a:pt x="1146263" y="2832100"/>
                  </a:lnTo>
                  <a:lnTo>
                    <a:pt x="1144054" y="2844800"/>
                  </a:lnTo>
                  <a:close/>
                </a:path>
                <a:path w="1150620" h="2984500">
                  <a:moveTo>
                    <a:pt x="40754" y="2882900"/>
                  </a:moveTo>
                  <a:lnTo>
                    <a:pt x="19532" y="2882900"/>
                  </a:lnTo>
                  <a:lnTo>
                    <a:pt x="15570" y="2870200"/>
                  </a:lnTo>
                  <a:lnTo>
                    <a:pt x="12014" y="2857500"/>
                  </a:lnTo>
                  <a:lnTo>
                    <a:pt x="8902" y="2844800"/>
                  </a:lnTo>
                  <a:lnTo>
                    <a:pt x="27025" y="2844800"/>
                  </a:lnTo>
                  <a:lnTo>
                    <a:pt x="29984" y="2857500"/>
                  </a:lnTo>
                  <a:lnTo>
                    <a:pt x="33020" y="2857500"/>
                  </a:lnTo>
                  <a:lnTo>
                    <a:pt x="36791" y="2870200"/>
                  </a:lnTo>
                  <a:lnTo>
                    <a:pt x="36601" y="2870200"/>
                  </a:lnTo>
                  <a:lnTo>
                    <a:pt x="40754" y="2882900"/>
                  </a:lnTo>
                  <a:close/>
                </a:path>
                <a:path w="1150620" h="2984500">
                  <a:moveTo>
                    <a:pt x="1130757" y="2882900"/>
                  </a:moveTo>
                  <a:lnTo>
                    <a:pt x="1109535" y="2882900"/>
                  </a:lnTo>
                  <a:lnTo>
                    <a:pt x="1113688" y="2870200"/>
                  </a:lnTo>
                  <a:lnTo>
                    <a:pt x="1113497" y="2870200"/>
                  </a:lnTo>
                  <a:lnTo>
                    <a:pt x="1117269" y="2857500"/>
                  </a:lnTo>
                  <a:lnTo>
                    <a:pt x="1120305" y="2857500"/>
                  </a:lnTo>
                  <a:lnTo>
                    <a:pt x="1123264" y="2844800"/>
                  </a:lnTo>
                  <a:lnTo>
                    <a:pt x="1141387" y="2844800"/>
                  </a:lnTo>
                  <a:lnTo>
                    <a:pt x="1138275" y="2857500"/>
                  </a:lnTo>
                  <a:lnTo>
                    <a:pt x="1134719" y="2870200"/>
                  </a:lnTo>
                  <a:lnTo>
                    <a:pt x="1130757" y="2882900"/>
                  </a:lnTo>
                  <a:close/>
                </a:path>
                <a:path w="1150620" h="2984500">
                  <a:moveTo>
                    <a:pt x="60071" y="2908300"/>
                  </a:moveTo>
                  <a:lnTo>
                    <a:pt x="33832" y="2908300"/>
                  </a:lnTo>
                  <a:lnTo>
                    <a:pt x="28676" y="2895600"/>
                  </a:lnTo>
                  <a:lnTo>
                    <a:pt x="23914" y="2882900"/>
                  </a:lnTo>
                  <a:lnTo>
                    <a:pt x="44843" y="2882900"/>
                  </a:lnTo>
                  <a:lnTo>
                    <a:pt x="49745" y="2895600"/>
                  </a:lnTo>
                  <a:lnTo>
                    <a:pt x="54470" y="2895600"/>
                  </a:lnTo>
                  <a:lnTo>
                    <a:pt x="60071" y="2908300"/>
                  </a:lnTo>
                  <a:close/>
                </a:path>
                <a:path w="1150620" h="2984500">
                  <a:moveTo>
                    <a:pt x="1116456" y="2908300"/>
                  </a:moveTo>
                  <a:lnTo>
                    <a:pt x="1090218" y="2908300"/>
                  </a:lnTo>
                  <a:lnTo>
                    <a:pt x="1095819" y="2895600"/>
                  </a:lnTo>
                  <a:lnTo>
                    <a:pt x="1100543" y="2895600"/>
                  </a:lnTo>
                  <a:lnTo>
                    <a:pt x="1105446" y="2882900"/>
                  </a:lnTo>
                  <a:lnTo>
                    <a:pt x="1126375" y="2882900"/>
                  </a:lnTo>
                  <a:lnTo>
                    <a:pt x="1121613" y="2895600"/>
                  </a:lnTo>
                  <a:lnTo>
                    <a:pt x="1116456" y="2908300"/>
                  </a:lnTo>
                  <a:close/>
                </a:path>
                <a:path w="1150620" h="2984500">
                  <a:moveTo>
                    <a:pt x="71640" y="2921000"/>
                  </a:moveTo>
                  <a:lnTo>
                    <a:pt x="45224" y="2921000"/>
                  </a:lnTo>
                  <a:lnTo>
                    <a:pt x="39357" y="2908300"/>
                  </a:lnTo>
                  <a:lnTo>
                    <a:pt x="65404" y="2908300"/>
                  </a:lnTo>
                  <a:lnTo>
                    <a:pt x="71640" y="2921000"/>
                  </a:lnTo>
                  <a:close/>
                </a:path>
                <a:path w="1150620" h="2984500">
                  <a:moveTo>
                    <a:pt x="1105065" y="2921000"/>
                  </a:moveTo>
                  <a:lnTo>
                    <a:pt x="1078649" y="2921000"/>
                  </a:lnTo>
                  <a:lnTo>
                    <a:pt x="1084884" y="2908300"/>
                  </a:lnTo>
                  <a:lnTo>
                    <a:pt x="1110932" y="2908300"/>
                  </a:lnTo>
                  <a:lnTo>
                    <a:pt x="1105065" y="2921000"/>
                  </a:lnTo>
                  <a:close/>
                </a:path>
                <a:path w="1150620" h="2984500">
                  <a:moveTo>
                    <a:pt x="84378" y="2933700"/>
                  </a:moveTo>
                  <a:lnTo>
                    <a:pt x="58013" y="2933700"/>
                  </a:lnTo>
                  <a:lnTo>
                    <a:pt x="51460" y="2921000"/>
                  </a:lnTo>
                  <a:lnTo>
                    <a:pt x="77533" y="2921000"/>
                  </a:lnTo>
                  <a:lnTo>
                    <a:pt x="84378" y="2933700"/>
                  </a:lnTo>
                  <a:close/>
                </a:path>
                <a:path w="1150620" h="2984500">
                  <a:moveTo>
                    <a:pt x="1092276" y="2933700"/>
                  </a:moveTo>
                  <a:lnTo>
                    <a:pt x="1065910" y="2933700"/>
                  </a:lnTo>
                  <a:lnTo>
                    <a:pt x="1072756" y="2921000"/>
                  </a:lnTo>
                  <a:lnTo>
                    <a:pt x="1098829" y="2921000"/>
                  </a:lnTo>
                  <a:lnTo>
                    <a:pt x="1092276" y="2933700"/>
                  </a:lnTo>
                  <a:close/>
                </a:path>
                <a:path w="1150620" h="2984500">
                  <a:moveTo>
                    <a:pt x="98171" y="2946400"/>
                  </a:moveTo>
                  <a:lnTo>
                    <a:pt x="72072" y="2946400"/>
                  </a:lnTo>
                  <a:lnTo>
                    <a:pt x="64884" y="2933700"/>
                  </a:lnTo>
                  <a:lnTo>
                    <a:pt x="90779" y="2933700"/>
                  </a:lnTo>
                  <a:lnTo>
                    <a:pt x="98171" y="2946400"/>
                  </a:lnTo>
                  <a:close/>
                </a:path>
                <a:path w="1150620" h="2984500">
                  <a:moveTo>
                    <a:pt x="1078217" y="2946400"/>
                  </a:moveTo>
                  <a:lnTo>
                    <a:pt x="1052118" y="2946400"/>
                  </a:lnTo>
                  <a:lnTo>
                    <a:pt x="1059510" y="2933700"/>
                  </a:lnTo>
                  <a:lnTo>
                    <a:pt x="1085405" y="2933700"/>
                  </a:lnTo>
                  <a:lnTo>
                    <a:pt x="1078217" y="2946400"/>
                  </a:lnTo>
                  <a:close/>
                </a:path>
                <a:path w="1150620" h="2984500">
                  <a:moveTo>
                    <a:pt x="120675" y="2959100"/>
                  </a:moveTo>
                  <a:lnTo>
                    <a:pt x="87312" y="2959100"/>
                  </a:lnTo>
                  <a:lnTo>
                    <a:pt x="79552" y="2946400"/>
                  </a:lnTo>
                  <a:lnTo>
                    <a:pt x="112534" y="2946400"/>
                  </a:lnTo>
                  <a:lnTo>
                    <a:pt x="120675" y="2959100"/>
                  </a:lnTo>
                  <a:close/>
                </a:path>
                <a:path w="1150620" h="2984500">
                  <a:moveTo>
                    <a:pt x="1062964" y="2959100"/>
                  </a:moveTo>
                  <a:lnTo>
                    <a:pt x="1029614" y="2959100"/>
                  </a:lnTo>
                  <a:lnTo>
                    <a:pt x="1037755" y="2946400"/>
                  </a:lnTo>
                  <a:lnTo>
                    <a:pt x="1070736" y="2946400"/>
                  </a:lnTo>
                  <a:lnTo>
                    <a:pt x="1062964" y="2959100"/>
                  </a:lnTo>
                  <a:close/>
                </a:path>
                <a:path w="1150620" h="2984500">
                  <a:moveTo>
                    <a:pt x="153555" y="2971800"/>
                  </a:moveTo>
                  <a:lnTo>
                    <a:pt x="103644" y="2971800"/>
                  </a:lnTo>
                  <a:lnTo>
                    <a:pt x="95351" y="2959100"/>
                  </a:lnTo>
                  <a:lnTo>
                    <a:pt x="144602" y="2959100"/>
                  </a:lnTo>
                  <a:lnTo>
                    <a:pt x="153555" y="2971800"/>
                  </a:lnTo>
                  <a:close/>
                </a:path>
                <a:path w="1150620" h="2984500">
                  <a:moveTo>
                    <a:pt x="1046645" y="2971800"/>
                  </a:moveTo>
                  <a:lnTo>
                    <a:pt x="996734" y="2971800"/>
                  </a:lnTo>
                  <a:lnTo>
                    <a:pt x="1005687" y="2959100"/>
                  </a:lnTo>
                  <a:lnTo>
                    <a:pt x="1054938" y="2959100"/>
                  </a:lnTo>
                  <a:lnTo>
                    <a:pt x="1046645" y="2971800"/>
                  </a:lnTo>
                  <a:close/>
                </a:path>
                <a:path w="1150620" h="2984500">
                  <a:moveTo>
                    <a:pt x="1020318" y="2984500"/>
                  </a:moveTo>
                  <a:lnTo>
                    <a:pt x="129971" y="2984500"/>
                  </a:lnTo>
                  <a:lnTo>
                    <a:pt x="120967" y="2971800"/>
                  </a:lnTo>
                  <a:lnTo>
                    <a:pt x="1029322" y="2971800"/>
                  </a:lnTo>
                  <a:lnTo>
                    <a:pt x="1020318" y="2984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909864" y="2272004"/>
            <a:ext cx="737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微服务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群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862925" y="1173454"/>
            <a:ext cx="750570" cy="2407285"/>
            <a:chOff x="7862925" y="1173454"/>
            <a:chExt cx="750570" cy="2407285"/>
          </a:xfrm>
        </p:grpSpPr>
        <p:sp>
          <p:nvSpPr>
            <p:cNvPr id="34" name="object 34"/>
            <p:cNvSpPr/>
            <p:nvPr/>
          </p:nvSpPr>
          <p:spPr>
            <a:xfrm>
              <a:off x="7869935" y="1179576"/>
              <a:ext cx="314325" cy="200025"/>
            </a:xfrm>
            <a:custGeom>
              <a:avLst/>
              <a:gdLst/>
              <a:ahLst/>
              <a:cxnLst/>
              <a:rect l="l" t="t" r="r" b="b"/>
              <a:pathLst>
                <a:path w="314325" h="200025">
                  <a:moveTo>
                    <a:pt x="313944" y="199644"/>
                  </a:moveTo>
                  <a:lnTo>
                    <a:pt x="0" y="199644"/>
                  </a:lnTo>
                  <a:lnTo>
                    <a:pt x="0" y="0"/>
                  </a:lnTo>
                  <a:lnTo>
                    <a:pt x="313944" y="0"/>
                  </a:lnTo>
                  <a:lnTo>
                    <a:pt x="313944" y="19964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2925" y="1173454"/>
              <a:ext cx="327660" cy="212090"/>
            </a:xfrm>
            <a:custGeom>
              <a:avLst/>
              <a:gdLst/>
              <a:ahLst/>
              <a:cxnLst/>
              <a:rect l="l" t="t" r="r" b="b"/>
              <a:pathLst>
                <a:path w="327659" h="212090">
                  <a:moveTo>
                    <a:pt x="327367" y="211975"/>
                  </a:moveTo>
                  <a:lnTo>
                    <a:pt x="0" y="211975"/>
                  </a:lnTo>
                  <a:lnTo>
                    <a:pt x="0" y="0"/>
                  </a:lnTo>
                  <a:lnTo>
                    <a:pt x="327367" y="0"/>
                  </a:lnTo>
                  <a:lnTo>
                    <a:pt x="327367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199275"/>
                  </a:lnTo>
                  <a:lnTo>
                    <a:pt x="6350" y="199275"/>
                  </a:lnTo>
                  <a:lnTo>
                    <a:pt x="12700" y="205625"/>
                  </a:lnTo>
                  <a:lnTo>
                    <a:pt x="327367" y="205625"/>
                  </a:lnTo>
                  <a:lnTo>
                    <a:pt x="327367" y="211975"/>
                  </a:lnTo>
                  <a:close/>
                </a:path>
                <a:path w="327659" h="212090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327659" h="212090">
                  <a:moveTo>
                    <a:pt x="314667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314667" y="6349"/>
                  </a:lnTo>
                  <a:lnTo>
                    <a:pt x="314667" y="12699"/>
                  </a:lnTo>
                  <a:close/>
                </a:path>
                <a:path w="327659" h="212090">
                  <a:moveTo>
                    <a:pt x="314667" y="205625"/>
                  </a:moveTo>
                  <a:lnTo>
                    <a:pt x="314667" y="6349"/>
                  </a:lnTo>
                  <a:lnTo>
                    <a:pt x="321017" y="12699"/>
                  </a:lnTo>
                  <a:lnTo>
                    <a:pt x="327367" y="12699"/>
                  </a:lnTo>
                  <a:lnTo>
                    <a:pt x="327367" y="199275"/>
                  </a:lnTo>
                  <a:lnTo>
                    <a:pt x="321017" y="199275"/>
                  </a:lnTo>
                  <a:lnTo>
                    <a:pt x="314667" y="205625"/>
                  </a:lnTo>
                  <a:close/>
                </a:path>
                <a:path w="327659" h="212090">
                  <a:moveTo>
                    <a:pt x="327367" y="12699"/>
                  </a:moveTo>
                  <a:lnTo>
                    <a:pt x="321017" y="12699"/>
                  </a:lnTo>
                  <a:lnTo>
                    <a:pt x="314667" y="6349"/>
                  </a:lnTo>
                  <a:lnTo>
                    <a:pt x="327367" y="6349"/>
                  </a:lnTo>
                  <a:lnTo>
                    <a:pt x="327367" y="12699"/>
                  </a:lnTo>
                  <a:close/>
                </a:path>
                <a:path w="327659" h="212090">
                  <a:moveTo>
                    <a:pt x="12700" y="205625"/>
                  </a:moveTo>
                  <a:lnTo>
                    <a:pt x="6350" y="199275"/>
                  </a:lnTo>
                  <a:lnTo>
                    <a:pt x="12700" y="199275"/>
                  </a:lnTo>
                  <a:lnTo>
                    <a:pt x="12700" y="205625"/>
                  </a:lnTo>
                  <a:close/>
                </a:path>
                <a:path w="327659" h="212090">
                  <a:moveTo>
                    <a:pt x="314667" y="205625"/>
                  </a:moveTo>
                  <a:lnTo>
                    <a:pt x="12700" y="205625"/>
                  </a:lnTo>
                  <a:lnTo>
                    <a:pt x="12700" y="199275"/>
                  </a:lnTo>
                  <a:lnTo>
                    <a:pt x="314667" y="199275"/>
                  </a:lnTo>
                  <a:lnTo>
                    <a:pt x="314667" y="205625"/>
                  </a:lnTo>
                  <a:close/>
                </a:path>
                <a:path w="327659" h="212090">
                  <a:moveTo>
                    <a:pt x="327367" y="205625"/>
                  </a:moveTo>
                  <a:lnTo>
                    <a:pt x="314667" y="205625"/>
                  </a:lnTo>
                  <a:lnTo>
                    <a:pt x="321017" y="199275"/>
                  </a:lnTo>
                  <a:lnTo>
                    <a:pt x="327367" y="199275"/>
                  </a:lnTo>
                  <a:lnTo>
                    <a:pt x="327367" y="20562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292083" y="1179576"/>
              <a:ext cx="314325" cy="200025"/>
            </a:xfrm>
            <a:custGeom>
              <a:avLst/>
              <a:gdLst/>
              <a:ahLst/>
              <a:cxnLst/>
              <a:rect l="l" t="t" r="r" b="b"/>
              <a:pathLst>
                <a:path w="314325" h="200025">
                  <a:moveTo>
                    <a:pt x="313944" y="199644"/>
                  </a:moveTo>
                  <a:lnTo>
                    <a:pt x="0" y="199644"/>
                  </a:lnTo>
                  <a:lnTo>
                    <a:pt x="0" y="0"/>
                  </a:lnTo>
                  <a:lnTo>
                    <a:pt x="313944" y="0"/>
                  </a:lnTo>
                  <a:lnTo>
                    <a:pt x="313944" y="19964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285581" y="1173454"/>
              <a:ext cx="327660" cy="212090"/>
            </a:xfrm>
            <a:custGeom>
              <a:avLst/>
              <a:gdLst/>
              <a:ahLst/>
              <a:cxnLst/>
              <a:rect l="l" t="t" r="r" b="b"/>
              <a:pathLst>
                <a:path w="327659" h="212090">
                  <a:moveTo>
                    <a:pt x="327380" y="211975"/>
                  </a:moveTo>
                  <a:lnTo>
                    <a:pt x="0" y="211975"/>
                  </a:lnTo>
                  <a:lnTo>
                    <a:pt x="0" y="0"/>
                  </a:lnTo>
                  <a:lnTo>
                    <a:pt x="327380" y="0"/>
                  </a:lnTo>
                  <a:lnTo>
                    <a:pt x="327380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199275"/>
                  </a:lnTo>
                  <a:lnTo>
                    <a:pt x="6350" y="199275"/>
                  </a:lnTo>
                  <a:lnTo>
                    <a:pt x="12700" y="205625"/>
                  </a:lnTo>
                  <a:lnTo>
                    <a:pt x="327380" y="205625"/>
                  </a:lnTo>
                  <a:lnTo>
                    <a:pt x="327380" y="211975"/>
                  </a:lnTo>
                  <a:close/>
                </a:path>
                <a:path w="327659" h="212090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327659" h="212090">
                  <a:moveTo>
                    <a:pt x="314680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314680" y="6349"/>
                  </a:lnTo>
                  <a:lnTo>
                    <a:pt x="314680" y="12699"/>
                  </a:lnTo>
                  <a:close/>
                </a:path>
                <a:path w="327659" h="212090">
                  <a:moveTo>
                    <a:pt x="314680" y="205625"/>
                  </a:moveTo>
                  <a:lnTo>
                    <a:pt x="314680" y="6349"/>
                  </a:lnTo>
                  <a:lnTo>
                    <a:pt x="321030" y="12699"/>
                  </a:lnTo>
                  <a:lnTo>
                    <a:pt x="327380" y="12699"/>
                  </a:lnTo>
                  <a:lnTo>
                    <a:pt x="327380" y="199275"/>
                  </a:lnTo>
                  <a:lnTo>
                    <a:pt x="321030" y="199275"/>
                  </a:lnTo>
                  <a:lnTo>
                    <a:pt x="314680" y="205625"/>
                  </a:lnTo>
                  <a:close/>
                </a:path>
                <a:path w="327659" h="212090">
                  <a:moveTo>
                    <a:pt x="327380" y="12699"/>
                  </a:moveTo>
                  <a:lnTo>
                    <a:pt x="321030" y="12699"/>
                  </a:lnTo>
                  <a:lnTo>
                    <a:pt x="314680" y="6349"/>
                  </a:lnTo>
                  <a:lnTo>
                    <a:pt x="327380" y="6349"/>
                  </a:lnTo>
                  <a:lnTo>
                    <a:pt x="327380" y="12699"/>
                  </a:lnTo>
                  <a:close/>
                </a:path>
                <a:path w="327659" h="212090">
                  <a:moveTo>
                    <a:pt x="12700" y="205625"/>
                  </a:moveTo>
                  <a:lnTo>
                    <a:pt x="6350" y="199275"/>
                  </a:lnTo>
                  <a:lnTo>
                    <a:pt x="12700" y="199275"/>
                  </a:lnTo>
                  <a:lnTo>
                    <a:pt x="12700" y="205625"/>
                  </a:lnTo>
                  <a:close/>
                </a:path>
                <a:path w="327659" h="212090">
                  <a:moveTo>
                    <a:pt x="314680" y="205625"/>
                  </a:moveTo>
                  <a:lnTo>
                    <a:pt x="12700" y="205625"/>
                  </a:lnTo>
                  <a:lnTo>
                    <a:pt x="12700" y="199275"/>
                  </a:lnTo>
                  <a:lnTo>
                    <a:pt x="314680" y="199275"/>
                  </a:lnTo>
                  <a:lnTo>
                    <a:pt x="314680" y="205625"/>
                  </a:lnTo>
                  <a:close/>
                </a:path>
                <a:path w="327659" h="212090">
                  <a:moveTo>
                    <a:pt x="327380" y="205625"/>
                  </a:moveTo>
                  <a:lnTo>
                    <a:pt x="314680" y="205625"/>
                  </a:lnTo>
                  <a:lnTo>
                    <a:pt x="321030" y="199275"/>
                  </a:lnTo>
                  <a:lnTo>
                    <a:pt x="327380" y="199275"/>
                  </a:lnTo>
                  <a:lnTo>
                    <a:pt x="327380" y="20562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92083" y="1516380"/>
              <a:ext cx="314325" cy="200025"/>
            </a:xfrm>
            <a:custGeom>
              <a:avLst/>
              <a:gdLst/>
              <a:ahLst/>
              <a:cxnLst/>
              <a:rect l="l" t="t" r="r" b="b"/>
              <a:pathLst>
                <a:path w="314325" h="200025">
                  <a:moveTo>
                    <a:pt x="313944" y="199644"/>
                  </a:moveTo>
                  <a:lnTo>
                    <a:pt x="0" y="199644"/>
                  </a:lnTo>
                  <a:lnTo>
                    <a:pt x="0" y="0"/>
                  </a:lnTo>
                  <a:lnTo>
                    <a:pt x="313944" y="0"/>
                  </a:lnTo>
                  <a:lnTo>
                    <a:pt x="313944" y="19964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285581" y="1510118"/>
              <a:ext cx="327660" cy="212090"/>
            </a:xfrm>
            <a:custGeom>
              <a:avLst/>
              <a:gdLst/>
              <a:ahLst/>
              <a:cxnLst/>
              <a:rect l="l" t="t" r="r" b="b"/>
              <a:pathLst>
                <a:path w="327659" h="212089">
                  <a:moveTo>
                    <a:pt x="327380" y="211975"/>
                  </a:moveTo>
                  <a:lnTo>
                    <a:pt x="0" y="211975"/>
                  </a:lnTo>
                  <a:lnTo>
                    <a:pt x="0" y="0"/>
                  </a:lnTo>
                  <a:lnTo>
                    <a:pt x="327380" y="0"/>
                  </a:lnTo>
                  <a:lnTo>
                    <a:pt x="32738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199275"/>
                  </a:lnTo>
                  <a:lnTo>
                    <a:pt x="6350" y="199275"/>
                  </a:lnTo>
                  <a:lnTo>
                    <a:pt x="12700" y="205625"/>
                  </a:lnTo>
                  <a:lnTo>
                    <a:pt x="327380" y="205625"/>
                  </a:lnTo>
                  <a:lnTo>
                    <a:pt x="327380" y="211975"/>
                  </a:lnTo>
                  <a:close/>
                </a:path>
                <a:path w="327659" h="21208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327659" h="212089">
                  <a:moveTo>
                    <a:pt x="31468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314680" y="6350"/>
                  </a:lnTo>
                  <a:lnTo>
                    <a:pt x="314680" y="12700"/>
                  </a:lnTo>
                  <a:close/>
                </a:path>
                <a:path w="327659" h="212089">
                  <a:moveTo>
                    <a:pt x="314680" y="205625"/>
                  </a:moveTo>
                  <a:lnTo>
                    <a:pt x="314680" y="6350"/>
                  </a:lnTo>
                  <a:lnTo>
                    <a:pt x="321030" y="12700"/>
                  </a:lnTo>
                  <a:lnTo>
                    <a:pt x="327380" y="12700"/>
                  </a:lnTo>
                  <a:lnTo>
                    <a:pt x="327380" y="199275"/>
                  </a:lnTo>
                  <a:lnTo>
                    <a:pt x="321030" y="199275"/>
                  </a:lnTo>
                  <a:lnTo>
                    <a:pt x="314680" y="205625"/>
                  </a:lnTo>
                  <a:close/>
                </a:path>
                <a:path w="327659" h="212089">
                  <a:moveTo>
                    <a:pt x="327380" y="12700"/>
                  </a:moveTo>
                  <a:lnTo>
                    <a:pt x="321030" y="12700"/>
                  </a:lnTo>
                  <a:lnTo>
                    <a:pt x="314680" y="6350"/>
                  </a:lnTo>
                  <a:lnTo>
                    <a:pt x="327380" y="6350"/>
                  </a:lnTo>
                  <a:lnTo>
                    <a:pt x="327380" y="12700"/>
                  </a:lnTo>
                  <a:close/>
                </a:path>
                <a:path w="327659" h="212089">
                  <a:moveTo>
                    <a:pt x="12700" y="205625"/>
                  </a:moveTo>
                  <a:lnTo>
                    <a:pt x="6350" y="199275"/>
                  </a:lnTo>
                  <a:lnTo>
                    <a:pt x="12700" y="199275"/>
                  </a:lnTo>
                  <a:lnTo>
                    <a:pt x="12700" y="205625"/>
                  </a:lnTo>
                  <a:close/>
                </a:path>
                <a:path w="327659" h="212089">
                  <a:moveTo>
                    <a:pt x="314680" y="205625"/>
                  </a:moveTo>
                  <a:lnTo>
                    <a:pt x="12700" y="205625"/>
                  </a:lnTo>
                  <a:lnTo>
                    <a:pt x="12700" y="199275"/>
                  </a:lnTo>
                  <a:lnTo>
                    <a:pt x="314680" y="199275"/>
                  </a:lnTo>
                  <a:lnTo>
                    <a:pt x="314680" y="205625"/>
                  </a:lnTo>
                  <a:close/>
                </a:path>
                <a:path w="327659" h="212089">
                  <a:moveTo>
                    <a:pt x="327380" y="205625"/>
                  </a:moveTo>
                  <a:lnTo>
                    <a:pt x="314680" y="205625"/>
                  </a:lnTo>
                  <a:lnTo>
                    <a:pt x="321030" y="199275"/>
                  </a:lnTo>
                  <a:lnTo>
                    <a:pt x="327380" y="199275"/>
                  </a:lnTo>
                  <a:lnTo>
                    <a:pt x="327380" y="20562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869935" y="1510284"/>
              <a:ext cx="314325" cy="198120"/>
            </a:xfrm>
            <a:custGeom>
              <a:avLst/>
              <a:gdLst/>
              <a:ahLst/>
              <a:cxnLst/>
              <a:rect l="l" t="t" r="r" b="b"/>
              <a:pathLst>
                <a:path w="314325" h="198119">
                  <a:moveTo>
                    <a:pt x="313944" y="198119"/>
                  </a:moveTo>
                  <a:lnTo>
                    <a:pt x="0" y="198119"/>
                  </a:lnTo>
                  <a:lnTo>
                    <a:pt x="0" y="0"/>
                  </a:lnTo>
                  <a:lnTo>
                    <a:pt x="313944" y="0"/>
                  </a:lnTo>
                  <a:lnTo>
                    <a:pt x="313944" y="19811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862925" y="1503299"/>
              <a:ext cx="327660" cy="212090"/>
            </a:xfrm>
            <a:custGeom>
              <a:avLst/>
              <a:gdLst/>
              <a:ahLst/>
              <a:cxnLst/>
              <a:rect l="l" t="t" r="r" b="b"/>
              <a:pathLst>
                <a:path w="327659" h="212089">
                  <a:moveTo>
                    <a:pt x="327367" y="211962"/>
                  </a:moveTo>
                  <a:lnTo>
                    <a:pt x="0" y="211962"/>
                  </a:lnTo>
                  <a:lnTo>
                    <a:pt x="0" y="0"/>
                  </a:lnTo>
                  <a:lnTo>
                    <a:pt x="327367" y="0"/>
                  </a:lnTo>
                  <a:lnTo>
                    <a:pt x="327367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199262"/>
                  </a:lnTo>
                  <a:lnTo>
                    <a:pt x="6350" y="199262"/>
                  </a:lnTo>
                  <a:lnTo>
                    <a:pt x="12700" y="205612"/>
                  </a:lnTo>
                  <a:lnTo>
                    <a:pt x="327367" y="205612"/>
                  </a:lnTo>
                  <a:lnTo>
                    <a:pt x="327367" y="211962"/>
                  </a:lnTo>
                  <a:close/>
                </a:path>
                <a:path w="327659" h="21208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327659" h="212089">
                  <a:moveTo>
                    <a:pt x="314667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314667" y="6350"/>
                  </a:lnTo>
                  <a:lnTo>
                    <a:pt x="314667" y="12700"/>
                  </a:lnTo>
                  <a:close/>
                </a:path>
                <a:path w="327659" h="212089">
                  <a:moveTo>
                    <a:pt x="314667" y="205612"/>
                  </a:moveTo>
                  <a:lnTo>
                    <a:pt x="314667" y="6350"/>
                  </a:lnTo>
                  <a:lnTo>
                    <a:pt x="321017" y="12700"/>
                  </a:lnTo>
                  <a:lnTo>
                    <a:pt x="327367" y="12700"/>
                  </a:lnTo>
                  <a:lnTo>
                    <a:pt x="327367" y="199262"/>
                  </a:lnTo>
                  <a:lnTo>
                    <a:pt x="321017" y="199262"/>
                  </a:lnTo>
                  <a:lnTo>
                    <a:pt x="314667" y="205612"/>
                  </a:lnTo>
                  <a:close/>
                </a:path>
                <a:path w="327659" h="212089">
                  <a:moveTo>
                    <a:pt x="327367" y="12700"/>
                  </a:moveTo>
                  <a:lnTo>
                    <a:pt x="321017" y="12700"/>
                  </a:lnTo>
                  <a:lnTo>
                    <a:pt x="314667" y="6350"/>
                  </a:lnTo>
                  <a:lnTo>
                    <a:pt x="327367" y="6350"/>
                  </a:lnTo>
                  <a:lnTo>
                    <a:pt x="327367" y="12700"/>
                  </a:lnTo>
                  <a:close/>
                </a:path>
                <a:path w="327659" h="212089">
                  <a:moveTo>
                    <a:pt x="12700" y="205612"/>
                  </a:moveTo>
                  <a:lnTo>
                    <a:pt x="6350" y="199262"/>
                  </a:lnTo>
                  <a:lnTo>
                    <a:pt x="12700" y="199262"/>
                  </a:lnTo>
                  <a:lnTo>
                    <a:pt x="12700" y="205612"/>
                  </a:lnTo>
                  <a:close/>
                </a:path>
                <a:path w="327659" h="212089">
                  <a:moveTo>
                    <a:pt x="314667" y="205612"/>
                  </a:moveTo>
                  <a:lnTo>
                    <a:pt x="12700" y="205612"/>
                  </a:lnTo>
                  <a:lnTo>
                    <a:pt x="12700" y="199262"/>
                  </a:lnTo>
                  <a:lnTo>
                    <a:pt x="314667" y="199262"/>
                  </a:lnTo>
                  <a:lnTo>
                    <a:pt x="314667" y="205612"/>
                  </a:lnTo>
                  <a:close/>
                </a:path>
                <a:path w="327659" h="212089">
                  <a:moveTo>
                    <a:pt x="327367" y="205612"/>
                  </a:moveTo>
                  <a:lnTo>
                    <a:pt x="314667" y="205612"/>
                  </a:lnTo>
                  <a:lnTo>
                    <a:pt x="321017" y="199262"/>
                  </a:lnTo>
                  <a:lnTo>
                    <a:pt x="327367" y="199262"/>
                  </a:lnTo>
                  <a:lnTo>
                    <a:pt x="327367" y="205612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69935" y="1840992"/>
              <a:ext cx="314325" cy="200025"/>
            </a:xfrm>
            <a:custGeom>
              <a:avLst/>
              <a:gdLst/>
              <a:ahLst/>
              <a:cxnLst/>
              <a:rect l="l" t="t" r="r" b="b"/>
              <a:pathLst>
                <a:path w="314325" h="200025">
                  <a:moveTo>
                    <a:pt x="313944" y="199643"/>
                  </a:moveTo>
                  <a:lnTo>
                    <a:pt x="0" y="199643"/>
                  </a:lnTo>
                  <a:lnTo>
                    <a:pt x="0" y="0"/>
                  </a:lnTo>
                  <a:lnTo>
                    <a:pt x="313944" y="0"/>
                  </a:lnTo>
                  <a:lnTo>
                    <a:pt x="313944" y="19964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862925" y="1834845"/>
              <a:ext cx="327660" cy="212090"/>
            </a:xfrm>
            <a:custGeom>
              <a:avLst/>
              <a:gdLst/>
              <a:ahLst/>
              <a:cxnLst/>
              <a:rect l="l" t="t" r="r" b="b"/>
              <a:pathLst>
                <a:path w="327659" h="212089">
                  <a:moveTo>
                    <a:pt x="327367" y="211962"/>
                  </a:moveTo>
                  <a:lnTo>
                    <a:pt x="0" y="211962"/>
                  </a:lnTo>
                  <a:lnTo>
                    <a:pt x="0" y="0"/>
                  </a:lnTo>
                  <a:lnTo>
                    <a:pt x="327367" y="0"/>
                  </a:lnTo>
                  <a:lnTo>
                    <a:pt x="327367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199262"/>
                  </a:lnTo>
                  <a:lnTo>
                    <a:pt x="6350" y="199262"/>
                  </a:lnTo>
                  <a:lnTo>
                    <a:pt x="12700" y="205612"/>
                  </a:lnTo>
                  <a:lnTo>
                    <a:pt x="327367" y="205612"/>
                  </a:lnTo>
                  <a:lnTo>
                    <a:pt x="327367" y="211962"/>
                  </a:lnTo>
                  <a:close/>
                </a:path>
                <a:path w="327659" h="21208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327659" h="212089">
                  <a:moveTo>
                    <a:pt x="314667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314667" y="6350"/>
                  </a:lnTo>
                  <a:lnTo>
                    <a:pt x="314667" y="12700"/>
                  </a:lnTo>
                  <a:close/>
                </a:path>
                <a:path w="327659" h="212089">
                  <a:moveTo>
                    <a:pt x="314667" y="205612"/>
                  </a:moveTo>
                  <a:lnTo>
                    <a:pt x="314667" y="6350"/>
                  </a:lnTo>
                  <a:lnTo>
                    <a:pt x="321017" y="12700"/>
                  </a:lnTo>
                  <a:lnTo>
                    <a:pt x="327367" y="12700"/>
                  </a:lnTo>
                  <a:lnTo>
                    <a:pt x="327367" y="199262"/>
                  </a:lnTo>
                  <a:lnTo>
                    <a:pt x="321017" y="199262"/>
                  </a:lnTo>
                  <a:lnTo>
                    <a:pt x="314667" y="205612"/>
                  </a:lnTo>
                  <a:close/>
                </a:path>
                <a:path w="327659" h="212089">
                  <a:moveTo>
                    <a:pt x="327367" y="12700"/>
                  </a:moveTo>
                  <a:lnTo>
                    <a:pt x="321017" y="12700"/>
                  </a:lnTo>
                  <a:lnTo>
                    <a:pt x="314667" y="6350"/>
                  </a:lnTo>
                  <a:lnTo>
                    <a:pt x="327367" y="6350"/>
                  </a:lnTo>
                  <a:lnTo>
                    <a:pt x="327367" y="12700"/>
                  </a:lnTo>
                  <a:close/>
                </a:path>
                <a:path w="327659" h="212089">
                  <a:moveTo>
                    <a:pt x="12700" y="205612"/>
                  </a:moveTo>
                  <a:lnTo>
                    <a:pt x="6350" y="199262"/>
                  </a:lnTo>
                  <a:lnTo>
                    <a:pt x="12700" y="199262"/>
                  </a:lnTo>
                  <a:lnTo>
                    <a:pt x="12700" y="205612"/>
                  </a:lnTo>
                  <a:close/>
                </a:path>
                <a:path w="327659" h="212089">
                  <a:moveTo>
                    <a:pt x="314667" y="205612"/>
                  </a:moveTo>
                  <a:lnTo>
                    <a:pt x="12700" y="205612"/>
                  </a:lnTo>
                  <a:lnTo>
                    <a:pt x="12700" y="199262"/>
                  </a:lnTo>
                  <a:lnTo>
                    <a:pt x="314667" y="199262"/>
                  </a:lnTo>
                  <a:lnTo>
                    <a:pt x="314667" y="205612"/>
                  </a:lnTo>
                  <a:close/>
                </a:path>
                <a:path w="327659" h="212089">
                  <a:moveTo>
                    <a:pt x="327367" y="205612"/>
                  </a:moveTo>
                  <a:lnTo>
                    <a:pt x="314667" y="205612"/>
                  </a:lnTo>
                  <a:lnTo>
                    <a:pt x="321017" y="199262"/>
                  </a:lnTo>
                  <a:lnTo>
                    <a:pt x="327367" y="199262"/>
                  </a:lnTo>
                  <a:lnTo>
                    <a:pt x="327367" y="205612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292083" y="1840992"/>
              <a:ext cx="314325" cy="200025"/>
            </a:xfrm>
            <a:custGeom>
              <a:avLst/>
              <a:gdLst/>
              <a:ahLst/>
              <a:cxnLst/>
              <a:rect l="l" t="t" r="r" b="b"/>
              <a:pathLst>
                <a:path w="314325" h="200025">
                  <a:moveTo>
                    <a:pt x="313944" y="199643"/>
                  </a:moveTo>
                  <a:lnTo>
                    <a:pt x="0" y="199643"/>
                  </a:lnTo>
                  <a:lnTo>
                    <a:pt x="0" y="0"/>
                  </a:lnTo>
                  <a:lnTo>
                    <a:pt x="313944" y="0"/>
                  </a:lnTo>
                  <a:lnTo>
                    <a:pt x="313944" y="19964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285581" y="1834845"/>
              <a:ext cx="327660" cy="212090"/>
            </a:xfrm>
            <a:custGeom>
              <a:avLst/>
              <a:gdLst/>
              <a:ahLst/>
              <a:cxnLst/>
              <a:rect l="l" t="t" r="r" b="b"/>
              <a:pathLst>
                <a:path w="327659" h="212089">
                  <a:moveTo>
                    <a:pt x="327380" y="211962"/>
                  </a:moveTo>
                  <a:lnTo>
                    <a:pt x="0" y="211962"/>
                  </a:lnTo>
                  <a:lnTo>
                    <a:pt x="0" y="0"/>
                  </a:lnTo>
                  <a:lnTo>
                    <a:pt x="327380" y="0"/>
                  </a:lnTo>
                  <a:lnTo>
                    <a:pt x="32738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199262"/>
                  </a:lnTo>
                  <a:lnTo>
                    <a:pt x="6350" y="199262"/>
                  </a:lnTo>
                  <a:lnTo>
                    <a:pt x="12700" y="205612"/>
                  </a:lnTo>
                  <a:lnTo>
                    <a:pt x="327380" y="205612"/>
                  </a:lnTo>
                  <a:lnTo>
                    <a:pt x="327380" y="211962"/>
                  </a:lnTo>
                  <a:close/>
                </a:path>
                <a:path w="327659" h="21208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327659" h="212089">
                  <a:moveTo>
                    <a:pt x="31468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314680" y="6350"/>
                  </a:lnTo>
                  <a:lnTo>
                    <a:pt x="314680" y="12700"/>
                  </a:lnTo>
                  <a:close/>
                </a:path>
                <a:path w="327659" h="212089">
                  <a:moveTo>
                    <a:pt x="314680" y="205612"/>
                  </a:moveTo>
                  <a:lnTo>
                    <a:pt x="314680" y="6350"/>
                  </a:lnTo>
                  <a:lnTo>
                    <a:pt x="321030" y="12700"/>
                  </a:lnTo>
                  <a:lnTo>
                    <a:pt x="327380" y="12700"/>
                  </a:lnTo>
                  <a:lnTo>
                    <a:pt x="327380" y="199262"/>
                  </a:lnTo>
                  <a:lnTo>
                    <a:pt x="321030" y="199262"/>
                  </a:lnTo>
                  <a:lnTo>
                    <a:pt x="314680" y="205612"/>
                  </a:lnTo>
                  <a:close/>
                </a:path>
                <a:path w="327659" h="212089">
                  <a:moveTo>
                    <a:pt x="327380" y="12700"/>
                  </a:moveTo>
                  <a:lnTo>
                    <a:pt x="321030" y="12700"/>
                  </a:lnTo>
                  <a:lnTo>
                    <a:pt x="314680" y="6350"/>
                  </a:lnTo>
                  <a:lnTo>
                    <a:pt x="327380" y="6350"/>
                  </a:lnTo>
                  <a:lnTo>
                    <a:pt x="327380" y="12700"/>
                  </a:lnTo>
                  <a:close/>
                </a:path>
                <a:path w="327659" h="212089">
                  <a:moveTo>
                    <a:pt x="12700" y="205612"/>
                  </a:moveTo>
                  <a:lnTo>
                    <a:pt x="6350" y="199262"/>
                  </a:lnTo>
                  <a:lnTo>
                    <a:pt x="12700" y="199262"/>
                  </a:lnTo>
                  <a:lnTo>
                    <a:pt x="12700" y="205612"/>
                  </a:lnTo>
                  <a:close/>
                </a:path>
                <a:path w="327659" h="212089">
                  <a:moveTo>
                    <a:pt x="314680" y="205612"/>
                  </a:moveTo>
                  <a:lnTo>
                    <a:pt x="12700" y="205612"/>
                  </a:lnTo>
                  <a:lnTo>
                    <a:pt x="12700" y="199262"/>
                  </a:lnTo>
                  <a:lnTo>
                    <a:pt x="314680" y="199262"/>
                  </a:lnTo>
                  <a:lnTo>
                    <a:pt x="314680" y="205612"/>
                  </a:lnTo>
                  <a:close/>
                </a:path>
                <a:path w="327659" h="212089">
                  <a:moveTo>
                    <a:pt x="327380" y="205612"/>
                  </a:moveTo>
                  <a:lnTo>
                    <a:pt x="314680" y="205612"/>
                  </a:lnTo>
                  <a:lnTo>
                    <a:pt x="321030" y="199262"/>
                  </a:lnTo>
                  <a:lnTo>
                    <a:pt x="327380" y="199262"/>
                  </a:lnTo>
                  <a:lnTo>
                    <a:pt x="327380" y="205612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869935" y="2766060"/>
              <a:ext cx="313944" cy="1996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865465" y="2762046"/>
              <a:ext cx="322580" cy="207010"/>
            </a:xfrm>
            <a:custGeom>
              <a:avLst/>
              <a:gdLst/>
              <a:ahLst/>
              <a:cxnLst/>
              <a:rect l="l" t="t" r="r" b="b"/>
              <a:pathLst>
                <a:path w="322579" h="207010">
                  <a:moveTo>
                    <a:pt x="322287" y="206882"/>
                  </a:moveTo>
                  <a:lnTo>
                    <a:pt x="0" y="206882"/>
                  </a:lnTo>
                  <a:lnTo>
                    <a:pt x="0" y="0"/>
                  </a:lnTo>
                  <a:lnTo>
                    <a:pt x="322287" y="0"/>
                  </a:lnTo>
                  <a:lnTo>
                    <a:pt x="322287" y="3809"/>
                  </a:lnTo>
                  <a:lnTo>
                    <a:pt x="7620" y="3809"/>
                  </a:lnTo>
                  <a:lnTo>
                    <a:pt x="3810" y="7619"/>
                  </a:lnTo>
                  <a:lnTo>
                    <a:pt x="7620" y="7619"/>
                  </a:lnTo>
                  <a:lnTo>
                    <a:pt x="7620" y="199262"/>
                  </a:lnTo>
                  <a:lnTo>
                    <a:pt x="3810" y="199262"/>
                  </a:lnTo>
                  <a:lnTo>
                    <a:pt x="7620" y="203072"/>
                  </a:lnTo>
                  <a:lnTo>
                    <a:pt x="322287" y="203072"/>
                  </a:lnTo>
                  <a:lnTo>
                    <a:pt x="322287" y="206882"/>
                  </a:lnTo>
                  <a:close/>
                </a:path>
                <a:path w="322579" h="207010">
                  <a:moveTo>
                    <a:pt x="7620" y="7619"/>
                  </a:moveTo>
                  <a:lnTo>
                    <a:pt x="3810" y="7619"/>
                  </a:lnTo>
                  <a:lnTo>
                    <a:pt x="7620" y="3809"/>
                  </a:lnTo>
                  <a:lnTo>
                    <a:pt x="7620" y="7619"/>
                  </a:lnTo>
                  <a:close/>
                </a:path>
                <a:path w="322579" h="207010">
                  <a:moveTo>
                    <a:pt x="314667" y="7619"/>
                  </a:moveTo>
                  <a:lnTo>
                    <a:pt x="7620" y="7619"/>
                  </a:lnTo>
                  <a:lnTo>
                    <a:pt x="7620" y="3809"/>
                  </a:lnTo>
                  <a:lnTo>
                    <a:pt x="314667" y="3809"/>
                  </a:lnTo>
                  <a:lnTo>
                    <a:pt x="314667" y="7619"/>
                  </a:lnTo>
                  <a:close/>
                </a:path>
                <a:path w="322579" h="207010">
                  <a:moveTo>
                    <a:pt x="314667" y="203072"/>
                  </a:moveTo>
                  <a:lnTo>
                    <a:pt x="314667" y="3809"/>
                  </a:lnTo>
                  <a:lnTo>
                    <a:pt x="318477" y="7619"/>
                  </a:lnTo>
                  <a:lnTo>
                    <a:pt x="322287" y="7619"/>
                  </a:lnTo>
                  <a:lnTo>
                    <a:pt x="322287" y="199262"/>
                  </a:lnTo>
                  <a:lnTo>
                    <a:pt x="318477" y="199262"/>
                  </a:lnTo>
                  <a:lnTo>
                    <a:pt x="314667" y="203072"/>
                  </a:lnTo>
                  <a:close/>
                </a:path>
                <a:path w="322579" h="207010">
                  <a:moveTo>
                    <a:pt x="322287" y="7619"/>
                  </a:moveTo>
                  <a:lnTo>
                    <a:pt x="318477" y="7619"/>
                  </a:lnTo>
                  <a:lnTo>
                    <a:pt x="314667" y="3809"/>
                  </a:lnTo>
                  <a:lnTo>
                    <a:pt x="322287" y="3809"/>
                  </a:lnTo>
                  <a:lnTo>
                    <a:pt x="322287" y="7619"/>
                  </a:lnTo>
                  <a:close/>
                </a:path>
                <a:path w="322579" h="207010">
                  <a:moveTo>
                    <a:pt x="7620" y="203072"/>
                  </a:moveTo>
                  <a:lnTo>
                    <a:pt x="3810" y="199262"/>
                  </a:lnTo>
                  <a:lnTo>
                    <a:pt x="7620" y="199262"/>
                  </a:lnTo>
                  <a:lnTo>
                    <a:pt x="7620" y="203072"/>
                  </a:lnTo>
                  <a:close/>
                </a:path>
                <a:path w="322579" h="207010">
                  <a:moveTo>
                    <a:pt x="314667" y="203072"/>
                  </a:moveTo>
                  <a:lnTo>
                    <a:pt x="7620" y="203072"/>
                  </a:lnTo>
                  <a:lnTo>
                    <a:pt x="7620" y="199262"/>
                  </a:lnTo>
                  <a:lnTo>
                    <a:pt x="314667" y="199262"/>
                  </a:lnTo>
                  <a:lnTo>
                    <a:pt x="314667" y="203072"/>
                  </a:lnTo>
                  <a:close/>
                </a:path>
                <a:path w="322579" h="207010">
                  <a:moveTo>
                    <a:pt x="322287" y="203072"/>
                  </a:moveTo>
                  <a:lnTo>
                    <a:pt x="314667" y="203072"/>
                  </a:lnTo>
                  <a:lnTo>
                    <a:pt x="318477" y="199262"/>
                  </a:lnTo>
                  <a:lnTo>
                    <a:pt x="322287" y="199262"/>
                  </a:lnTo>
                  <a:lnTo>
                    <a:pt x="322287" y="203072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292083" y="2770632"/>
              <a:ext cx="313944" cy="1996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288121" y="2766733"/>
              <a:ext cx="322580" cy="207010"/>
            </a:xfrm>
            <a:custGeom>
              <a:avLst/>
              <a:gdLst/>
              <a:ahLst/>
              <a:cxnLst/>
              <a:rect l="l" t="t" r="r" b="b"/>
              <a:pathLst>
                <a:path w="322579" h="207010">
                  <a:moveTo>
                    <a:pt x="322300" y="206895"/>
                  </a:moveTo>
                  <a:lnTo>
                    <a:pt x="0" y="206895"/>
                  </a:lnTo>
                  <a:lnTo>
                    <a:pt x="0" y="0"/>
                  </a:lnTo>
                  <a:lnTo>
                    <a:pt x="322300" y="0"/>
                  </a:lnTo>
                  <a:lnTo>
                    <a:pt x="322300" y="3809"/>
                  </a:lnTo>
                  <a:lnTo>
                    <a:pt x="7620" y="3809"/>
                  </a:lnTo>
                  <a:lnTo>
                    <a:pt x="3810" y="7619"/>
                  </a:lnTo>
                  <a:lnTo>
                    <a:pt x="7620" y="7619"/>
                  </a:lnTo>
                  <a:lnTo>
                    <a:pt x="7620" y="199275"/>
                  </a:lnTo>
                  <a:lnTo>
                    <a:pt x="3810" y="199275"/>
                  </a:lnTo>
                  <a:lnTo>
                    <a:pt x="7620" y="203085"/>
                  </a:lnTo>
                  <a:lnTo>
                    <a:pt x="322300" y="203085"/>
                  </a:lnTo>
                  <a:lnTo>
                    <a:pt x="322300" y="206895"/>
                  </a:lnTo>
                  <a:close/>
                </a:path>
                <a:path w="322579" h="207010">
                  <a:moveTo>
                    <a:pt x="7620" y="7619"/>
                  </a:moveTo>
                  <a:lnTo>
                    <a:pt x="3810" y="7619"/>
                  </a:lnTo>
                  <a:lnTo>
                    <a:pt x="7620" y="3809"/>
                  </a:lnTo>
                  <a:lnTo>
                    <a:pt x="7620" y="7619"/>
                  </a:lnTo>
                  <a:close/>
                </a:path>
                <a:path w="322579" h="207010">
                  <a:moveTo>
                    <a:pt x="314680" y="7619"/>
                  </a:moveTo>
                  <a:lnTo>
                    <a:pt x="7620" y="7619"/>
                  </a:lnTo>
                  <a:lnTo>
                    <a:pt x="7620" y="3809"/>
                  </a:lnTo>
                  <a:lnTo>
                    <a:pt x="314680" y="3809"/>
                  </a:lnTo>
                  <a:lnTo>
                    <a:pt x="314680" y="7619"/>
                  </a:lnTo>
                  <a:close/>
                </a:path>
                <a:path w="322579" h="207010">
                  <a:moveTo>
                    <a:pt x="314680" y="203085"/>
                  </a:moveTo>
                  <a:lnTo>
                    <a:pt x="314680" y="3809"/>
                  </a:lnTo>
                  <a:lnTo>
                    <a:pt x="318490" y="7619"/>
                  </a:lnTo>
                  <a:lnTo>
                    <a:pt x="322300" y="7619"/>
                  </a:lnTo>
                  <a:lnTo>
                    <a:pt x="322300" y="199275"/>
                  </a:lnTo>
                  <a:lnTo>
                    <a:pt x="318490" y="199275"/>
                  </a:lnTo>
                  <a:lnTo>
                    <a:pt x="314680" y="203085"/>
                  </a:lnTo>
                  <a:close/>
                </a:path>
                <a:path w="322579" h="207010">
                  <a:moveTo>
                    <a:pt x="322300" y="7619"/>
                  </a:moveTo>
                  <a:lnTo>
                    <a:pt x="318490" y="7619"/>
                  </a:lnTo>
                  <a:lnTo>
                    <a:pt x="314680" y="3809"/>
                  </a:lnTo>
                  <a:lnTo>
                    <a:pt x="322300" y="3809"/>
                  </a:lnTo>
                  <a:lnTo>
                    <a:pt x="322300" y="7619"/>
                  </a:lnTo>
                  <a:close/>
                </a:path>
                <a:path w="322579" h="207010">
                  <a:moveTo>
                    <a:pt x="7620" y="203085"/>
                  </a:moveTo>
                  <a:lnTo>
                    <a:pt x="3810" y="199275"/>
                  </a:lnTo>
                  <a:lnTo>
                    <a:pt x="7620" y="199275"/>
                  </a:lnTo>
                  <a:lnTo>
                    <a:pt x="7620" y="203085"/>
                  </a:lnTo>
                  <a:close/>
                </a:path>
                <a:path w="322579" h="207010">
                  <a:moveTo>
                    <a:pt x="314680" y="203085"/>
                  </a:moveTo>
                  <a:lnTo>
                    <a:pt x="7620" y="203085"/>
                  </a:lnTo>
                  <a:lnTo>
                    <a:pt x="7620" y="199275"/>
                  </a:lnTo>
                  <a:lnTo>
                    <a:pt x="314680" y="199275"/>
                  </a:lnTo>
                  <a:lnTo>
                    <a:pt x="314680" y="203085"/>
                  </a:lnTo>
                  <a:close/>
                </a:path>
                <a:path w="322579" h="207010">
                  <a:moveTo>
                    <a:pt x="322300" y="203085"/>
                  </a:moveTo>
                  <a:lnTo>
                    <a:pt x="314680" y="203085"/>
                  </a:lnTo>
                  <a:lnTo>
                    <a:pt x="318490" y="199275"/>
                  </a:lnTo>
                  <a:lnTo>
                    <a:pt x="322300" y="199275"/>
                  </a:lnTo>
                  <a:lnTo>
                    <a:pt x="322300" y="203085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292083" y="3083052"/>
              <a:ext cx="313944" cy="1996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288121" y="3079508"/>
              <a:ext cx="322580" cy="207010"/>
            </a:xfrm>
            <a:custGeom>
              <a:avLst/>
              <a:gdLst/>
              <a:ahLst/>
              <a:cxnLst/>
              <a:rect l="l" t="t" r="r" b="b"/>
              <a:pathLst>
                <a:path w="322579" h="207010">
                  <a:moveTo>
                    <a:pt x="322300" y="206883"/>
                  </a:moveTo>
                  <a:lnTo>
                    <a:pt x="0" y="206883"/>
                  </a:lnTo>
                  <a:lnTo>
                    <a:pt x="0" y="0"/>
                  </a:lnTo>
                  <a:lnTo>
                    <a:pt x="322300" y="0"/>
                  </a:lnTo>
                  <a:lnTo>
                    <a:pt x="322300" y="3810"/>
                  </a:lnTo>
                  <a:lnTo>
                    <a:pt x="7620" y="3810"/>
                  </a:lnTo>
                  <a:lnTo>
                    <a:pt x="3810" y="7619"/>
                  </a:lnTo>
                  <a:lnTo>
                    <a:pt x="7620" y="7619"/>
                  </a:lnTo>
                  <a:lnTo>
                    <a:pt x="7620" y="199262"/>
                  </a:lnTo>
                  <a:lnTo>
                    <a:pt x="3810" y="199262"/>
                  </a:lnTo>
                  <a:lnTo>
                    <a:pt x="7620" y="203073"/>
                  </a:lnTo>
                  <a:lnTo>
                    <a:pt x="322300" y="203073"/>
                  </a:lnTo>
                  <a:lnTo>
                    <a:pt x="322300" y="206883"/>
                  </a:lnTo>
                  <a:close/>
                </a:path>
                <a:path w="322579" h="207010">
                  <a:moveTo>
                    <a:pt x="7620" y="7619"/>
                  </a:moveTo>
                  <a:lnTo>
                    <a:pt x="3810" y="7619"/>
                  </a:lnTo>
                  <a:lnTo>
                    <a:pt x="7620" y="3810"/>
                  </a:lnTo>
                  <a:lnTo>
                    <a:pt x="7620" y="7619"/>
                  </a:lnTo>
                  <a:close/>
                </a:path>
                <a:path w="322579" h="207010">
                  <a:moveTo>
                    <a:pt x="314680" y="7619"/>
                  </a:moveTo>
                  <a:lnTo>
                    <a:pt x="7620" y="7619"/>
                  </a:lnTo>
                  <a:lnTo>
                    <a:pt x="7620" y="3810"/>
                  </a:lnTo>
                  <a:lnTo>
                    <a:pt x="314680" y="3810"/>
                  </a:lnTo>
                  <a:lnTo>
                    <a:pt x="314680" y="7619"/>
                  </a:lnTo>
                  <a:close/>
                </a:path>
                <a:path w="322579" h="207010">
                  <a:moveTo>
                    <a:pt x="314680" y="203073"/>
                  </a:moveTo>
                  <a:lnTo>
                    <a:pt x="314680" y="3810"/>
                  </a:lnTo>
                  <a:lnTo>
                    <a:pt x="318490" y="7619"/>
                  </a:lnTo>
                  <a:lnTo>
                    <a:pt x="322300" y="7619"/>
                  </a:lnTo>
                  <a:lnTo>
                    <a:pt x="322300" y="199262"/>
                  </a:lnTo>
                  <a:lnTo>
                    <a:pt x="318490" y="199262"/>
                  </a:lnTo>
                  <a:lnTo>
                    <a:pt x="314680" y="203073"/>
                  </a:lnTo>
                  <a:close/>
                </a:path>
                <a:path w="322579" h="207010">
                  <a:moveTo>
                    <a:pt x="322300" y="7619"/>
                  </a:moveTo>
                  <a:lnTo>
                    <a:pt x="318490" y="7619"/>
                  </a:lnTo>
                  <a:lnTo>
                    <a:pt x="314680" y="3810"/>
                  </a:lnTo>
                  <a:lnTo>
                    <a:pt x="322300" y="3810"/>
                  </a:lnTo>
                  <a:lnTo>
                    <a:pt x="322300" y="7619"/>
                  </a:lnTo>
                  <a:close/>
                </a:path>
                <a:path w="322579" h="207010">
                  <a:moveTo>
                    <a:pt x="7620" y="203073"/>
                  </a:moveTo>
                  <a:lnTo>
                    <a:pt x="3810" y="199262"/>
                  </a:lnTo>
                  <a:lnTo>
                    <a:pt x="7620" y="199262"/>
                  </a:lnTo>
                  <a:lnTo>
                    <a:pt x="7620" y="203073"/>
                  </a:lnTo>
                  <a:close/>
                </a:path>
                <a:path w="322579" h="207010">
                  <a:moveTo>
                    <a:pt x="314680" y="203073"/>
                  </a:moveTo>
                  <a:lnTo>
                    <a:pt x="7620" y="203073"/>
                  </a:lnTo>
                  <a:lnTo>
                    <a:pt x="7620" y="199262"/>
                  </a:lnTo>
                  <a:lnTo>
                    <a:pt x="314680" y="199262"/>
                  </a:lnTo>
                  <a:lnTo>
                    <a:pt x="314680" y="203073"/>
                  </a:lnTo>
                  <a:close/>
                </a:path>
                <a:path w="322579" h="207010">
                  <a:moveTo>
                    <a:pt x="322300" y="203073"/>
                  </a:moveTo>
                  <a:lnTo>
                    <a:pt x="314680" y="203073"/>
                  </a:lnTo>
                  <a:lnTo>
                    <a:pt x="318490" y="199262"/>
                  </a:lnTo>
                  <a:lnTo>
                    <a:pt x="322300" y="199262"/>
                  </a:lnTo>
                  <a:lnTo>
                    <a:pt x="322300" y="203073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869935" y="3073908"/>
              <a:ext cx="313944" cy="1996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865465" y="3070123"/>
              <a:ext cx="322580" cy="207010"/>
            </a:xfrm>
            <a:custGeom>
              <a:avLst/>
              <a:gdLst/>
              <a:ahLst/>
              <a:cxnLst/>
              <a:rect l="l" t="t" r="r" b="b"/>
              <a:pathLst>
                <a:path w="322579" h="207010">
                  <a:moveTo>
                    <a:pt x="322287" y="206882"/>
                  </a:moveTo>
                  <a:lnTo>
                    <a:pt x="0" y="206882"/>
                  </a:lnTo>
                  <a:lnTo>
                    <a:pt x="0" y="0"/>
                  </a:lnTo>
                  <a:lnTo>
                    <a:pt x="322287" y="0"/>
                  </a:lnTo>
                  <a:lnTo>
                    <a:pt x="322287" y="3810"/>
                  </a:lnTo>
                  <a:lnTo>
                    <a:pt x="7620" y="3810"/>
                  </a:lnTo>
                  <a:lnTo>
                    <a:pt x="3810" y="7620"/>
                  </a:lnTo>
                  <a:lnTo>
                    <a:pt x="7620" y="7620"/>
                  </a:lnTo>
                  <a:lnTo>
                    <a:pt x="7620" y="199263"/>
                  </a:lnTo>
                  <a:lnTo>
                    <a:pt x="3810" y="199263"/>
                  </a:lnTo>
                  <a:lnTo>
                    <a:pt x="7620" y="203073"/>
                  </a:lnTo>
                  <a:lnTo>
                    <a:pt x="322287" y="203073"/>
                  </a:lnTo>
                  <a:lnTo>
                    <a:pt x="322287" y="206882"/>
                  </a:lnTo>
                  <a:close/>
                </a:path>
                <a:path w="322579" h="207010">
                  <a:moveTo>
                    <a:pt x="7620" y="7620"/>
                  </a:moveTo>
                  <a:lnTo>
                    <a:pt x="3810" y="7620"/>
                  </a:lnTo>
                  <a:lnTo>
                    <a:pt x="7620" y="3810"/>
                  </a:lnTo>
                  <a:lnTo>
                    <a:pt x="7620" y="7620"/>
                  </a:lnTo>
                  <a:close/>
                </a:path>
                <a:path w="322579" h="207010">
                  <a:moveTo>
                    <a:pt x="314667" y="7620"/>
                  </a:moveTo>
                  <a:lnTo>
                    <a:pt x="7620" y="7620"/>
                  </a:lnTo>
                  <a:lnTo>
                    <a:pt x="7620" y="3810"/>
                  </a:lnTo>
                  <a:lnTo>
                    <a:pt x="314667" y="3810"/>
                  </a:lnTo>
                  <a:lnTo>
                    <a:pt x="314667" y="7620"/>
                  </a:lnTo>
                  <a:close/>
                </a:path>
                <a:path w="322579" h="207010">
                  <a:moveTo>
                    <a:pt x="314667" y="203073"/>
                  </a:moveTo>
                  <a:lnTo>
                    <a:pt x="314667" y="3810"/>
                  </a:lnTo>
                  <a:lnTo>
                    <a:pt x="318477" y="7620"/>
                  </a:lnTo>
                  <a:lnTo>
                    <a:pt x="322287" y="7620"/>
                  </a:lnTo>
                  <a:lnTo>
                    <a:pt x="322287" y="199263"/>
                  </a:lnTo>
                  <a:lnTo>
                    <a:pt x="318477" y="199263"/>
                  </a:lnTo>
                  <a:lnTo>
                    <a:pt x="314667" y="203073"/>
                  </a:lnTo>
                  <a:close/>
                </a:path>
                <a:path w="322579" h="207010">
                  <a:moveTo>
                    <a:pt x="322287" y="7620"/>
                  </a:moveTo>
                  <a:lnTo>
                    <a:pt x="318477" y="7620"/>
                  </a:lnTo>
                  <a:lnTo>
                    <a:pt x="314667" y="3810"/>
                  </a:lnTo>
                  <a:lnTo>
                    <a:pt x="322287" y="3810"/>
                  </a:lnTo>
                  <a:lnTo>
                    <a:pt x="322287" y="7620"/>
                  </a:lnTo>
                  <a:close/>
                </a:path>
                <a:path w="322579" h="207010">
                  <a:moveTo>
                    <a:pt x="7620" y="203073"/>
                  </a:moveTo>
                  <a:lnTo>
                    <a:pt x="3810" y="199263"/>
                  </a:lnTo>
                  <a:lnTo>
                    <a:pt x="7620" y="199263"/>
                  </a:lnTo>
                  <a:lnTo>
                    <a:pt x="7620" y="203073"/>
                  </a:lnTo>
                  <a:close/>
                </a:path>
                <a:path w="322579" h="207010">
                  <a:moveTo>
                    <a:pt x="314667" y="203073"/>
                  </a:moveTo>
                  <a:lnTo>
                    <a:pt x="7620" y="203073"/>
                  </a:lnTo>
                  <a:lnTo>
                    <a:pt x="7620" y="199263"/>
                  </a:lnTo>
                  <a:lnTo>
                    <a:pt x="314667" y="199263"/>
                  </a:lnTo>
                  <a:lnTo>
                    <a:pt x="314667" y="203073"/>
                  </a:lnTo>
                  <a:close/>
                </a:path>
                <a:path w="322579" h="207010">
                  <a:moveTo>
                    <a:pt x="322287" y="203073"/>
                  </a:moveTo>
                  <a:lnTo>
                    <a:pt x="314667" y="203073"/>
                  </a:lnTo>
                  <a:lnTo>
                    <a:pt x="318477" y="199263"/>
                  </a:lnTo>
                  <a:lnTo>
                    <a:pt x="322287" y="199263"/>
                  </a:lnTo>
                  <a:lnTo>
                    <a:pt x="322287" y="203073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869935" y="3377184"/>
              <a:ext cx="313944" cy="1996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865465" y="3373500"/>
              <a:ext cx="322580" cy="207010"/>
            </a:xfrm>
            <a:custGeom>
              <a:avLst/>
              <a:gdLst/>
              <a:ahLst/>
              <a:cxnLst/>
              <a:rect l="l" t="t" r="r" b="b"/>
              <a:pathLst>
                <a:path w="322579" h="207010">
                  <a:moveTo>
                    <a:pt x="322287" y="206895"/>
                  </a:moveTo>
                  <a:lnTo>
                    <a:pt x="0" y="206895"/>
                  </a:lnTo>
                  <a:lnTo>
                    <a:pt x="0" y="0"/>
                  </a:lnTo>
                  <a:lnTo>
                    <a:pt x="322287" y="0"/>
                  </a:lnTo>
                  <a:lnTo>
                    <a:pt x="322287" y="3810"/>
                  </a:lnTo>
                  <a:lnTo>
                    <a:pt x="7620" y="3810"/>
                  </a:lnTo>
                  <a:lnTo>
                    <a:pt x="3810" y="7620"/>
                  </a:lnTo>
                  <a:lnTo>
                    <a:pt x="7620" y="7620"/>
                  </a:lnTo>
                  <a:lnTo>
                    <a:pt x="7620" y="199275"/>
                  </a:lnTo>
                  <a:lnTo>
                    <a:pt x="3810" y="199275"/>
                  </a:lnTo>
                  <a:lnTo>
                    <a:pt x="7620" y="203085"/>
                  </a:lnTo>
                  <a:lnTo>
                    <a:pt x="322287" y="203085"/>
                  </a:lnTo>
                  <a:lnTo>
                    <a:pt x="322287" y="206895"/>
                  </a:lnTo>
                  <a:close/>
                </a:path>
                <a:path w="322579" h="207010">
                  <a:moveTo>
                    <a:pt x="7620" y="7620"/>
                  </a:moveTo>
                  <a:lnTo>
                    <a:pt x="3810" y="7620"/>
                  </a:lnTo>
                  <a:lnTo>
                    <a:pt x="7620" y="3810"/>
                  </a:lnTo>
                  <a:lnTo>
                    <a:pt x="7620" y="7620"/>
                  </a:lnTo>
                  <a:close/>
                </a:path>
                <a:path w="322579" h="207010">
                  <a:moveTo>
                    <a:pt x="314667" y="7620"/>
                  </a:moveTo>
                  <a:lnTo>
                    <a:pt x="7620" y="7620"/>
                  </a:lnTo>
                  <a:lnTo>
                    <a:pt x="7620" y="3810"/>
                  </a:lnTo>
                  <a:lnTo>
                    <a:pt x="314667" y="3810"/>
                  </a:lnTo>
                  <a:lnTo>
                    <a:pt x="314667" y="7620"/>
                  </a:lnTo>
                  <a:close/>
                </a:path>
                <a:path w="322579" h="207010">
                  <a:moveTo>
                    <a:pt x="314667" y="203085"/>
                  </a:moveTo>
                  <a:lnTo>
                    <a:pt x="314667" y="3810"/>
                  </a:lnTo>
                  <a:lnTo>
                    <a:pt x="318477" y="7620"/>
                  </a:lnTo>
                  <a:lnTo>
                    <a:pt x="322287" y="7620"/>
                  </a:lnTo>
                  <a:lnTo>
                    <a:pt x="322287" y="199275"/>
                  </a:lnTo>
                  <a:lnTo>
                    <a:pt x="318477" y="199275"/>
                  </a:lnTo>
                  <a:lnTo>
                    <a:pt x="314667" y="203085"/>
                  </a:lnTo>
                  <a:close/>
                </a:path>
                <a:path w="322579" h="207010">
                  <a:moveTo>
                    <a:pt x="322287" y="7620"/>
                  </a:moveTo>
                  <a:lnTo>
                    <a:pt x="318477" y="7620"/>
                  </a:lnTo>
                  <a:lnTo>
                    <a:pt x="314667" y="3810"/>
                  </a:lnTo>
                  <a:lnTo>
                    <a:pt x="322287" y="3810"/>
                  </a:lnTo>
                  <a:lnTo>
                    <a:pt x="322287" y="7620"/>
                  </a:lnTo>
                  <a:close/>
                </a:path>
                <a:path w="322579" h="207010">
                  <a:moveTo>
                    <a:pt x="7620" y="203085"/>
                  </a:moveTo>
                  <a:lnTo>
                    <a:pt x="3810" y="199275"/>
                  </a:lnTo>
                  <a:lnTo>
                    <a:pt x="7620" y="199275"/>
                  </a:lnTo>
                  <a:lnTo>
                    <a:pt x="7620" y="203085"/>
                  </a:lnTo>
                  <a:close/>
                </a:path>
                <a:path w="322579" h="207010">
                  <a:moveTo>
                    <a:pt x="314667" y="203085"/>
                  </a:moveTo>
                  <a:lnTo>
                    <a:pt x="7620" y="203085"/>
                  </a:lnTo>
                  <a:lnTo>
                    <a:pt x="7620" y="199275"/>
                  </a:lnTo>
                  <a:lnTo>
                    <a:pt x="314667" y="199275"/>
                  </a:lnTo>
                  <a:lnTo>
                    <a:pt x="314667" y="203085"/>
                  </a:lnTo>
                  <a:close/>
                </a:path>
                <a:path w="322579" h="207010">
                  <a:moveTo>
                    <a:pt x="322287" y="203085"/>
                  </a:moveTo>
                  <a:lnTo>
                    <a:pt x="314667" y="203085"/>
                  </a:lnTo>
                  <a:lnTo>
                    <a:pt x="318477" y="199275"/>
                  </a:lnTo>
                  <a:lnTo>
                    <a:pt x="322287" y="199275"/>
                  </a:lnTo>
                  <a:lnTo>
                    <a:pt x="322287" y="203085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292083" y="3368040"/>
              <a:ext cx="313944" cy="19964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288121" y="3364115"/>
              <a:ext cx="322580" cy="207010"/>
            </a:xfrm>
            <a:custGeom>
              <a:avLst/>
              <a:gdLst/>
              <a:ahLst/>
              <a:cxnLst/>
              <a:rect l="l" t="t" r="r" b="b"/>
              <a:pathLst>
                <a:path w="322579" h="207010">
                  <a:moveTo>
                    <a:pt x="322300" y="206895"/>
                  </a:moveTo>
                  <a:lnTo>
                    <a:pt x="0" y="206895"/>
                  </a:lnTo>
                  <a:lnTo>
                    <a:pt x="0" y="0"/>
                  </a:lnTo>
                  <a:lnTo>
                    <a:pt x="322300" y="0"/>
                  </a:lnTo>
                  <a:lnTo>
                    <a:pt x="322300" y="3809"/>
                  </a:lnTo>
                  <a:lnTo>
                    <a:pt x="7620" y="3809"/>
                  </a:lnTo>
                  <a:lnTo>
                    <a:pt x="3810" y="7619"/>
                  </a:lnTo>
                  <a:lnTo>
                    <a:pt x="7620" y="7619"/>
                  </a:lnTo>
                  <a:lnTo>
                    <a:pt x="7620" y="199275"/>
                  </a:lnTo>
                  <a:lnTo>
                    <a:pt x="3810" y="199275"/>
                  </a:lnTo>
                  <a:lnTo>
                    <a:pt x="7620" y="203085"/>
                  </a:lnTo>
                  <a:lnTo>
                    <a:pt x="322300" y="203085"/>
                  </a:lnTo>
                  <a:lnTo>
                    <a:pt x="322300" y="206895"/>
                  </a:lnTo>
                  <a:close/>
                </a:path>
                <a:path w="322579" h="207010">
                  <a:moveTo>
                    <a:pt x="7620" y="7619"/>
                  </a:moveTo>
                  <a:lnTo>
                    <a:pt x="3810" y="7619"/>
                  </a:lnTo>
                  <a:lnTo>
                    <a:pt x="7620" y="3809"/>
                  </a:lnTo>
                  <a:lnTo>
                    <a:pt x="7620" y="7619"/>
                  </a:lnTo>
                  <a:close/>
                </a:path>
                <a:path w="322579" h="207010">
                  <a:moveTo>
                    <a:pt x="314680" y="7619"/>
                  </a:moveTo>
                  <a:lnTo>
                    <a:pt x="7620" y="7619"/>
                  </a:lnTo>
                  <a:lnTo>
                    <a:pt x="7620" y="3809"/>
                  </a:lnTo>
                  <a:lnTo>
                    <a:pt x="314680" y="3809"/>
                  </a:lnTo>
                  <a:lnTo>
                    <a:pt x="314680" y="7619"/>
                  </a:lnTo>
                  <a:close/>
                </a:path>
                <a:path w="322579" h="207010">
                  <a:moveTo>
                    <a:pt x="314680" y="203085"/>
                  </a:moveTo>
                  <a:lnTo>
                    <a:pt x="314680" y="3809"/>
                  </a:lnTo>
                  <a:lnTo>
                    <a:pt x="318490" y="7619"/>
                  </a:lnTo>
                  <a:lnTo>
                    <a:pt x="322300" y="7619"/>
                  </a:lnTo>
                  <a:lnTo>
                    <a:pt x="322300" y="199275"/>
                  </a:lnTo>
                  <a:lnTo>
                    <a:pt x="318490" y="199275"/>
                  </a:lnTo>
                  <a:lnTo>
                    <a:pt x="314680" y="203085"/>
                  </a:lnTo>
                  <a:close/>
                </a:path>
                <a:path w="322579" h="207010">
                  <a:moveTo>
                    <a:pt x="322300" y="7619"/>
                  </a:moveTo>
                  <a:lnTo>
                    <a:pt x="318490" y="7619"/>
                  </a:lnTo>
                  <a:lnTo>
                    <a:pt x="314680" y="3809"/>
                  </a:lnTo>
                  <a:lnTo>
                    <a:pt x="322300" y="3809"/>
                  </a:lnTo>
                  <a:lnTo>
                    <a:pt x="322300" y="7619"/>
                  </a:lnTo>
                  <a:close/>
                </a:path>
                <a:path w="322579" h="207010">
                  <a:moveTo>
                    <a:pt x="7620" y="203085"/>
                  </a:moveTo>
                  <a:lnTo>
                    <a:pt x="3810" y="199275"/>
                  </a:lnTo>
                  <a:lnTo>
                    <a:pt x="7620" y="199275"/>
                  </a:lnTo>
                  <a:lnTo>
                    <a:pt x="7620" y="203085"/>
                  </a:lnTo>
                  <a:close/>
                </a:path>
                <a:path w="322579" h="207010">
                  <a:moveTo>
                    <a:pt x="314680" y="203085"/>
                  </a:moveTo>
                  <a:lnTo>
                    <a:pt x="7620" y="203085"/>
                  </a:lnTo>
                  <a:lnTo>
                    <a:pt x="7620" y="199275"/>
                  </a:lnTo>
                  <a:lnTo>
                    <a:pt x="314680" y="199275"/>
                  </a:lnTo>
                  <a:lnTo>
                    <a:pt x="314680" y="203085"/>
                  </a:lnTo>
                  <a:close/>
                </a:path>
                <a:path w="322579" h="207010">
                  <a:moveTo>
                    <a:pt x="322300" y="203085"/>
                  </a:moveTo>
                  <a:lnTo>
                    <a:pt x="314680" y="203085"/>
                  </a:lnTo>
                  <a:lnTo>
                    <a:pt x="318490" y="199275"/>
                  </a:lnTo>
                  <a:lnTo>
                    <a:pt x="322300" y="199275"/>
                  </a:lnTo>
                  <a:lnTo>
                    <a:pt x="322300" y="203085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869935" y="1179576"/>
              <a:ext cx="313944" cy="1996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865465" y="1175994"/>
              <a:ext cx="322580" cy="207010"/>
            </a:xfrm>
            <a:custGeom>
              <a:avLst/>
              <a:gdLst/>
              <a:ahLst/>
              <a:cxnLst/>
              <a:rect l="l" t="t" r="r" b="b"/>
              <a:pathLst>
                <a:path w="322579" h="207009">
                  <a:moveTo>
                    <a:pt x="322287" y="206895"/>
                  </a:moveTo>
                  <a:lnTo>
                    <a:pt x="0" y="206895"/>
                  </a:lnTo>
                  <a:lnTo>
                    <a:pt x="0" y="0"/>
                  </a:lnTo>
                  <a:lnTo>
                    <a:pt x="322287" y="0"/>
                  </a:lnTo>
                  <a:lnTo>
                    <a:pt x="322287" y="3809"/>
                  </a:lnTo>
                  <a:lnTo>
                    <a:pt x="7620" y="3809"/>
                  </a:lnTo>
                  <a:lnTo>
                    <a:pt x="3810" y="7619"/>
                  </a:lnTo>
                  <a:lnTo>
                    <a:pt x="7620" y="7619"/>
                  </a:lnTo>
                  <a:lnTo>
                    <a:pt x="7620" y="199275"/>
                  </a:lnTo>
                  <a:lnTo>
                    <a:pt x="3810" y="199275"/>
                  </a:lnTo>
                  <a:lnTo>
                    <a:pt x="7620" y="203085"/>
                  </a:lnTo>
                  <a:lnTo>
                    <a:pt x="322287" y="203085"/>
                  </a:lnTo>
                  <a:lnTo>
                    <a:pt x="322287" y="206895"/>
                  </a:lnTo>
                  <a:close/>
                </a:path>
                <a:path w="322579" h="207009">
                  <a:moveTo>
                    <a:pt x="7620" y="7619"/>
                  </a:moveTo>
                  <a:lnTo>
                    <a:pt x="3810" y="7619"/>
                  </a:lnTo>
                  <a:lnTo>
                    <a:pt x="7620" y="3809"/>
                  </a:lnTo>
                  <a:lnTo>
                    <a:pt x="7620" y="7619"/>
                  </a:lnTo>
                  <a:close/>
                </a:path>
                <a:path w="322579" h="207009">
                  <a:moveTo>
                    <a:pt x="314667" y="7619"/>
                  </a:moveTo>
                  <a:lnTo>
                    <a:pt x="7620" y="7619"/>
                  </a:lnTo>
                  <a:lnTo>
                    <a:pt x="7620" y="3809"/>
                  </a:lnTo>
                  <a:lnTo>
                    <a:pt x="314667" y="3809"/>
                  </a:lnTo>
                  <a:lnTo>
                    <a:pt x="314667" y="7619"/>
                  </a:lnTo>
                  <a:close/>
                </a:path>
                <a:path w="322579" h="207009">
                  <a:moveTo>
                    <a:pt x="314667" y="203085"/>
                  </a:moveTo>
                  <a:lnTo>
                    <a:pt x="314667" y="3809"/>
                  </a:lnTo>
                  <a:lnTo>
                    <a:pt x="318477" y="7619"/>
                  </a:lnTo>
                  <a:lnTo>
                    <a:pt x="322287" y="7619"/>
                  </a:lnTo>
                  <a:lnTo>
                    <a:pt x="322287" y="199275"/>
                  </a:lnTo>
                  <a:lnTo>
                    <a:pt x="318477" y="199275"/>
                  </a:lnTo>
                  <a:lnTo>
                    <a:pt x="314667" y="203085"/>
                  </a:lnTo>
                  <a:close/>
                </a:path>
                <a:path w="322579" h="207009">
                  <a:moveTo>
                    <a:pt x="322287" y="7619"/>
                  </a:moveTo>
                  <a:lnTo>
                    <a:pt x="318477" y="7619"/>
                  </a:lnTo>
                  <a:lnTo>
                    <a:pt x="314667" y="3809"/>
                  </a:lnTo>
                  <a:lnTo>
                    <a:pt x="322287" y="3809"/>
                  </a:lnTo>
                  <a:lnTo>
                    <a:pt x="322287" y="7619"/>
                  </a:lnTo>
                  <a:close/>
                </a:path>
                <a:path w="322579" h="207009">
                  <a:moveTo>
                    <a:pt x="7620" y="203085"/>
                  </a:moveTo>
                  <a:lnTo>
                    <a:pt x="3810" y="199275"/>
                  </a:lnTo>
                  <a:lnTo>
                    <a:pt x="7620" y="199275"/>
                  </a:lnTo>
                  <a:lnTo>
                    <a:pt x="7620" y="203085"/>
                  </a:lnTo>
                  <a:close/>
                </a:path>
                <a:path w="322579" h="207009">
                  <a:moveTo>
                    <a:pt x="314667" y="203085"/>
                  </a:moveTo>
                  <a:lnTo>
                    <a:pt x="7620" y="203085"/>
                  </a:lnTo>
                  <a:lnTo>
                    <a:pt x="7620" y="199275"/>
                  </a:lnTo>
                  <a:lnTo>
                    <a:pt x="314667" y="199275"/>
                  </a:lnTo>
                  <a:lnTo>
                    <a:pt x="314667" y="203085"/>
                  </a:lnTo>
                  <a:close/>
                </a:path>
                <a:path w="322579" h="207009">
                  <a:moveTo>
                    <a:pt x="322287" y="203085"/>
                  </a:moveTo>
                  <a:lnTo>
                    <a:pt x="314667" y="203085"/>
                  </a:lnTo>
                  <a:lnTo>
                    <a:pt x="318477" y="199275"/>
                  </a:lnTo>
                  <a:lnTo>
                    <a:pt x="322287" y="199275"/>
                  </a:lnTo>
                  <a:lnTo>
                    <a:pt x="322287" y="203085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292083" y="1179576"/>
              <a:ext cx="313944" cy="1996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288121" y="1175994"/>
              <a:ext cx="322580" cy="207010"/>
            </a:xfrm>
            <a:custGeom>
              <a:avLst/>
              <a:gdLst/>
              <a:ahLst/>
              <a:cxnLst/>
              <a:rect l="l" t="t" r="r" b="b"/>
              <a:pathLst>
                <a:path w="322579" h="207009">
                  <a:moveTo>
                    <a:pt x="322300" y="206895"/>
                  </a:moveTo>
                  <a:lnTo>
                    <a:pt x="0" y="206895"/>
                  </a:lnTo>
                  <a:lnTo>
                    <a:pt x="0" y="0"/>
                  </a:lnTo>
                  <a:lnTo>
                    <a:pt x="322300" y="0"/>
                  </a:lnTo>
                  <a:lnTo>
                    <a:pt x="322300" y="3809"/>
                  </a:lnTo>
                  <a:lnTo>
                    <a:pt x="7620" y="3809"/>
                  </a:lnTo>
                  <a:lnTo>
                    <a:pt x="3810" y="7619"/>
                  </a:lnTo>
                  <a:lnTo>
                    <a:pt x="7620" y="7619"/>
                  </a:lnTo>
                  <a:lnTo>
                    <a:pt x="7620" y="199275"/>
                  </a:lnTo>
                  <a:lnTo>
                    <a:pt x="3810" y="199275"/>
                  </a:lnTo>
                  <a:lnTo>
                    <a:pt x="7620" y="203085"/>
                  </a:lnTo>
                  <a:lnTo>
                    <a:pt x="322300" y="203085"/>
                  </a:lnTo>
                  <a:lnTo>
                    <a:pt x="322300" y="206895"/>
                  </a:lnTo>
                  <a:close/>
                </a:path>
                <a:path w="322579" h="207009">
                  <a:moveTo>
                    <a:pt x="7620" y="7619"/>
                  </a:moveTo>
                  <a:lnTo>
                    <a:pt x="3810" y="7619"/>
                  </a:lnTo>
                  <a:lnTo>
                    <a:pt x="7620" y="3809"/>
                  </a:lnTo>
                  <a:lnTo>
                    <a:pt x="7620" y="7619"/>
                  </a:lnTo>
                  <a:close/>
                </a:path>
                <a:path w="322579" h="207009">
                  <a:moveTo>
                    <a:pt x="314680" y="7619"/>
                  </a:moveTo>
                  <a:lnTo>
                    <a:pt x="7620" y="7619"/>
                  </a:lnTo>
                  <a:lnTo>
                    <a:pt x="7620" y="3809"/>
                  </a:lnTo>
                  <a:lnTo>
                    <a:pt x="314680" y="3809"/>
                  </a:lnTo>
                  <a:lnTo>
                    <a:pt x="314680" y="7619"/>
                  </a:lnTo>
                  <a:close/>
                </a:path>
                <a:path w="322579" h="207009">
                  <a:moveTo>
                    <a:pt x="314680" y="203085"/>
                  </a:moveTo>
                  <a:lnTo>
                    <a:pt x="314680" y="3809"/>
                  </a:lnTo>
                  <a:lnTo>
                    <a:pt x="318490" y="7619"/>
                  </a:lnTo>
                  <a:lnTo>
                    <a:pt x="322300" y="7619"/>
                  </a:lnTo>
                  <a:lnTo>
                    <a:pt x="322300" y="199275"/>
                  </a:lnTo>
                  <a:lnTo>
                    <a:pt x="318490" y="199275"/>
                  </a:lnTo>
                  <a:lnTo>
                    <a:pt x="314680" y="203085"/>
                  </a:lnTo>
                  <a:close/>
                </a:path>
                <a:path w="322579" h="207009">
                  <a:moveTo>
                    <a:pt x="322300" y="7619"/>
                  </a:moveTo>
                  <a:lnTo>
                    <a:pt x="318490" y="7619"/>
                  </a:lnTo>
                  <a:lnTo>
                    <a:pt x="314680" y="3809"/>
                  </a:lnTo>
                  <a:lnTo>
                    <a:pt x="322300" y="3809"/>
                  </a:lnTo>
                  <a:lnTo>
                    <a:pt x="322300" y="7619"/>
                  </a:lnTo>
                  <a:close/>
                </a:path>
                <a:path w="322579" h="207009">
                  <a:moveTo>
                    <a:pt x="7620" y="203085"/>
                  </a:moveTo>
                  <a:lnTo>
                    <a:pt x="3810" y="199275"/>
                  </a:lnTo>
                  <a:lnTo>
                    <a:pt x="7620" y="199275"/>
                  </a:lnTo>
                  <a:lnTo>
                    <a:pt x="7620" y="203085"/>
                  </a:lnTo>
                  <a:close/>
                </a:path>
                <a:path w="322579" h="207009">
                  <a:moveTo>
                    <a:pt x="314680" y="203085"/>
                  </a:moveTo>
                  <a:lnTo>
                    <a:pt x="7620" y="203085"/>
                  </a:lnTo>
                  <a:lnTo>
                    <a:pt x="7620" y="199275"/>
                  </a:lnTo>
                  <a:lnTo>
                    <a:pt x="314680" y="199275"/>
                  </a:lnTo>
                  <a:lnTo>
                    <a:pt x="314680" y="203085"/>
                  </a:lnTo>
                  <a:close/>
                </a:path>
                <a:path w="322579" h="207009">
                  <a:moveTo>
                    <a:pt x="322300" y="203085"/>
                  </a:moveTo>
                  <a:lnTo>
                    <a:pt x="314680" y="203085"/>
                  </a:lnTo>
                  <a:lnTo>
                    <a:pt x="318490" y="199275"/>
                  </a:lnTo>
                  <a:lnTo>
                    <a:pt x="322300" y="199275"/>
                  </a:lnTo>
                  <a:lnTo>
                    <a:pt x="322300" y="203085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292083" y="1516380"/>
              <a:ext cx="313944" cy="1996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288121" y="1512658"/>
              <a:ext cx="322580" cy="207010"/>
            </a:xfrm>
            <a:custGeom>
              <a:avLst/>
              <a:gdLst/>
              <a:ahLst/>
              <a:cxnLst/>
              <a:rect l="l" t="t" r="r" b="b"/>
              <a:pathLst>
                <a:path w="322579" h="207010">
                  <a:moveTo>
                    <a:pt x="322300" y="206895"/>
                  </a:moveTo>
                  <a:lnTo>
                    <a:pt x="0" y="206895"/>
                  </a:lnTo>
                  <a:lnTo>
                    <a:pt x="0" y="0"/>
                  </a:lnTo>
                  <a:lnTo>
                    <a:pt x="322300" y="0"/>
                  </a:lnTo>
                  <a:lnTo>
                    <a:pt x="322300" y="3810"/>
                  </a:lnTo>
                  <a:lnTo>
                    <a:pt x="7620" y="3810"/>
                  </a:lnTo>
                  <a:lnTo>
                    <a:pt x="3810" y="7620"/>
                  </a:lnTo>
                  <a:lnTo>
                    <a:pt x="7620" y="7620"/>
                  </a:lnTo>
                  <a:lnTo>
                    <a:pt x="7620" y="199275"/>
                  </a:lnTo>
                  <a:lnTo>
                    <a:pt x="3810" y="199275"/>
                  </a:lnTo>
                  <a:lnTo>
                    <a:pt x="7620" y="203085"/>
                  </a:lnTo>
                  <a:lnTo>
                    <a:pt x="322300" y="203085"/>
                  </a:lnTo>
                  <a:lnTo>
                    <a:pt x="322300" y="206895"/>
                  </a:lnTo>
                  <a:close/>
                </a:path>
                <a:path w="322579" h="207010">
                  <a:moveTo>
                    <a:pt x="7620" y="7620"/>
                  </a:moveTo>
                  <a:lnTo>
                    <a:pt x="3810" y="7620"/>
                  </a:lnTo>
                  <a:lnTo>
                    <a:pt x="7620" y="3810"/>
                  </a:lnTo>
                  <a:lnTo>
                    <a:pt x="7620" y="7620"/>
                  </a:lnTo>
                  <a:close/>
                </a:path>
                <a:path w="322579" h="207010">
                  <a:moveTo>
                    <a:pt x="314680" y="7620"/>
                  </a:moveTo>
                  <a:lnTo>
                    <a:pt x="7620" y="7620"/>
                  </a:lnTo>
                  <a:lnTo>
                    <a:pt x="7620" y="3810"/>
                  </a:lnTo>
                  <a:lnTo>
                    <a:pt x="314680" y="3810"/>
                  </a:lnTo>
                  <a:lnTo>
                    <a:pt x="314680" y="7620"/>
                  </a:lnTo>
                  <a:close/>
                </a:path>
                <a:path w="322579" h="207010">
                  <a:moveTo>
                    <a:pt x="314680" y="203085"/>
                  </a:moveTo>
                  <a:lnTo>
                    <a:pt x="314680" y="3810"/>
                  </a:lnTo>
                  <a:lnTo>
                    <a:pt x="318490" y="7620"/>
                  </a:lnTo>
                  <a:lnTo>
                    <a:pt x="322300" y="7620"/>
                  </a:lnTo>
                  <a:lnTo>
                    <a:pt x="322300" y="199275"/>
                  </a:lnTo>
                  <a:lnTo>
                    <a:pt x="318490" y="199275"/>
                  </a:lnTo>
                  <a:lnTo>
                    <a:pt x="314680" y="203085"/>
                  </a:lnTo>
                  <a:close/>
                </a:path>
                <a:path w="322579" h="207010">
                  <a:moveTo>
                    <a:pt x="322300" y="7620"/>
                  </a:moveTo>
                  <a:lnTo>
                    <a:pt x="318490" y="7620"/>
                  </a:lnTo>
                  <a:lnTo>
                    <a:pt x="314680" y="3810"/>
                  </a:lnTo>
                  <a:lnTo>
                    <a:pt x="322300" y="3810"/>
                  </a:lnTo>
                  <a:lnTo>
                    <a:pt x="322300" y="7620"/>
                  </a:lnTo>
                  <a:close/>
                </a:path>
                <a:path w="322579" h="207010">
                  <a:moveTo>
                    <a:pt x="7620" y="203085"/>
                  </a:moveTo>
                  <a:lnTo>
                    <a:pt x="3810" y="199275"/>
                  </a:lnTo>
                  <a:lnTo>
                    <a:pt x="7620" y="199275"/>
                  </a:lnTo>
                  <a:lnTo>
                    <a:pt x="7620" y="203085"/>
                  </a:lnTo>
                  <a:close/>
                </a:path>
                <a:path w="322579" h="207010">
                  <a:moveTo>
                    <a:pt x="314680" y="203085"/>
                  </a:moveTo>
                  <a:lnTo>
                    <a:pt x="7620" y="203085"/>
                  </a:lnTo>
                  <a:lnTo>
                    <a:pt x="7620" y="199275"/>
                  </a:lnTo>
                  <a:lnTo>
                    <a:pt x="314680" y="199275"/>
                  </a:lnTo>
                  <a:lnTo>
                    <a:pt x="314680" y="203085"/>
                  </a:lnTo>
                  <a:close/>
                </a:path>
                <a:path w="322579" h="207010">
                  <a:moveTo>
                    <a:pt x="322300" y="203085"/>
                  </a:moveTo>
                  <a:lnTo>
                    <a:pt x="314680" y="203085"/>
                  </a:lnTo>
                  <a:lnTo>
                    <a:pt x="318490" y="199275"/>
                  </a:lnTo>
                  <a:lnTo>
                    <a:pt x="322300" y="199275"/>
                  </a:lnTo>
                  <a:lnTo>
                    <a:pt x="322300" y="203085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869935" y="1510284"/>
              <a:ext cx="313944" cy="19811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865465" y="1505839"/>
              <a:ext cx="322580" cy="207010"/>
            </a:xfrm>
            <a:custGeom>
              <a:avLst/>
              <a:gdLst/>
              <a:ahLst/>
              <a:cxnLst/>
              <a:rect l="l" t="t" r="r" b="b"/>
              <a:pathLst>
                <a:path w="322579" h="207010">
                  <a:moveTo>
                    <a:pt x="322287" y="206883"/>
                  </a:moveTo>
                  <a:lnTo>
                    <a:pt x="0" y="206883"/>
                  </a:lnTo>
                  <a:lnTo>
                    <a:pt x="0" y="0"/>
                  </a:lnTo>
                  <a:lnTo>
                    <a:pt x="322287" y="0"/>
                  </a:lnTo>
                  <a:lnTo>
                    <a:pt x="322287" y="3810"/>
                  </a:lnTo>
                  <a:lnTo>
                    <a:pt x="7620" y="3810"/>
                  </a:lnTo>
                  <a:lnTo>
                    <a:pt x="3810" y="7620"/>
                  </a:lnTo>
                  <a:lnTo>
                    <a:pt x="7620" y="7620"/>
                  </a:lnTo>
                  <a:lnTo>
                    <a:pt x="7620" y="199262"/>
                  </a:lnTo>
                  <a:lnTo>
                    <a:pt x="3810" y="199262"/>
                  </a:lnTo>
                  <a:lnTo>
                    <a:pt x="7620" y="203073"/>
                  </a:lnTo>
                  <a:lnTo>
                    <a:pt x="322287" y="203073"/>
                  </a:lnTo>
                  <a:lnTo>
                    <a:pt x="322287" y="206883"/>
                  </a:lnTo>
                  <a:close/>
                </a:path>
                <a:path w="322579" h="207010">
                  <a:moveTo>
                    <a:pt x="7620" y="7620"/>
                  </a:moveTo>
                  <a:lnTo>
                    <a:pt x="3810" y="7620"/>
                  </a:lnTo>
                  <a:lnTo>
                    <a:pt x="7620" y="3810"/>
                  </a:lnTo>
                  <a:lnTo>
                    <a:pt x="7620" y="7620"/>
                  </a:lnTo>
                  <a:close/>
                </a:path>
                <a:path w="322579" h="207010">
                  <a:moveTo>
                    <a:pt x="314667" y="7620"/>
                  </a:moveTo>
                  <a:lnTo>
                    <a:pt x="7620" y="7620"/>
                  </a:lnTo>
                  <a:lnTo>
                    <a:pt x="7620" y="3810"/>
                  </a:lnTo>
                  <a:lnTo>
                    <a:pt x="314667" y="3810"/>
                  </a:lnTo>
                  <a:lnTo>
                    <a:pt x="314667" y="7620"/>
                  </a:lnTo>
                  <a:close/>
                </a:path>
                <a:path w="322579" h="207010">
                  <a:moveTo>
                    <a:pt x="314667" y="203073"/>
                  </a:moveTo>
                  <a:lnTo>
                    <a:pt x="314667" y="3810"/>
                  </a:lnTo>
                  <a:lnTo>
                    <a:pt x="318477" y="7620"/>
                  </a:lnTo>
                  <a:lnTo>
                    <a:pt x="322287" y="7620"/>
                  </a:lnTo>
                  <a:lnTo>
                    <a:pt x="322287" y="199262"/>
                  </a:lnTo>
                  <a:lnTo>
                    <a:pt x="318477" y="199262"/>
                  </a:lnTo>
                  <a:lnTo>
                    <a:pt x="314667" y="203073"/>
                  </a:lnTo>
                  <a:close/>
                </a:path>
                <a:path w="322579" h="207010">
                  <a:moveTo>
                    <a:pt x="322287" y="7620"/>
                  </a:moveTo>
                  <a:lnTo>
                    <a:pt x="318477" y="7620"/>
                  </a:lnTo>
                  <a:lnTo>
                    <a:pt x="314667" y="3810"/>
                  </a:lnTo>
                  <a:lnTo>
                    <a:pt x="322287" y="3810"/>
                  </a:lnTo>
                  <a:lnTo>
                    <a:pt x="322287" y="7620"/>
                  </a:lnTo>
                  <a:close/>
                </a:path>
                <a:path w="322579" h="207010">
                  <a:moveTo>
                    <a:pt x="7620" y="203073"/>
                  </a:moveTo>
                  <a:lnTo>
                    <a:pt x="3810" y="199262"/>
                  </a:lnTo>
                  <a:lnTo>
                    <a:pt x="7620" y="199262"/>
                  </a:lnTo>
                  <a:lnTo>
                    <a:pt x="7620" y="203073"/>
                  </a:lnTo>
                  <a:close/>
                </a:path>
                <a:path w="322579" h="207010">
                  <a:moveTo>
                    <a:pt x="314667" y="203073"/>
                  </a:moveTo>
                  <a:lnTo>
                    <a:pt x="7620" y="203073"/>
                  </a:lnTo>
                  <a:lnTo>
                    <a:pt x="7620" y="199262"/>
                  </a:lnTo>
                  <a:lnTo>
                    <a:pt x="314667" y="199262"/>
                  </a:lnTo>
                  <a:lnTo>
                    <a:pt x="314667" y="203073"/>
                  </a:lnTo>
                  <a:close/>
                </a:path>
                <a:path w="322579" h="207010">
                  <a:moveTo>
                    <a:pt x="322287" y="203073"/>
                  </a:moveTo>
                  <a:lnTo>
                    <a:pt x="314667" y="203073"/>
                  </a:lnTo>
                  <a:lnTo>
                    <a:pt x="318477" y="199262"/>
                  </a:lnTo>
                  <a:lnTo>
                    <a:pt x="322287" y="199262"/>
                  </a:lnTo>
                  <a:lnTo>
                    <a:pt x="322287" y="203073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869935" y="1840992"/>
              <a:ext cx="313944" cy="1996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865465" y="1837385"/>
              <a:ext cx="322580" cy="207010"/>
            </a:xfrm>
            <a:custGeom>
              <a:avLst/>
              <a:gdLst/>
              <a:ahLst/>
              <a:cxnLst/>
              <a:rect l="l" t="t" r="r" b="b"/>
              <a:pathLst>
                <a:path w="322579" h="207010">
                  <a:moveTo>
                    <a:pt x="322287" y="206883"/>
                  </a:moveTo>
                  <a:lnTo>
                    <a:pt x="0" y="206883"/>
                  </a:lnTo>
                  <a:lnTo>
                    <a:pt x="0" y="0"/>
                  </a:lnTo>
                  <a:lnTo>
                    <a:pt x="322287" y="0"/>
                  </a:lnTo>
                  <a:lnTo>
                    <a:pt x="322287" y="3810"/>
                  </a:lnTo>
                  <a:lnTo>
                    <a:pt x="7620" y="3810"/>
                  </a:lnTo>
                  <a:lnTo>
                    <a:pt x="3810" y="7620"/>
                  </a:lnTo>
                  <a:lnTo>
                    <a:pt x="7620" y="7620"/>
                  </a:lnTo>
                  <a:lnTo>
                    <a:pt x="7620" y="199263"/>
                  </a:lnTo>
                  <a:lnTo>
                    <a:pt x="3810" y="199263"/>
                  </a:lnTo>
                  <a:lnTo>
                    <a:pt x="7620" y="203073"/>
                  </a:lnTo>
                  <a:lnTo>
                    <a:pt x="322287" y="203073"/>
                  </a:lnTo>
                  <a:lnTo>
                    <a:pt x="322287" y="206883"/>
                  </a:lnTo>
                  <a:close/>
                </a:path>
                <a:path w="322579" h="207010">
                  <a:moveTo>
                    <a:pt x="7620" y="7620"/>
                  </a:moveTo>
                  <a:lnTo>
                    <a:pt x="3810" y="7620"/>
                  </a:lnTo>
                  <a:lnTo>
                    <a:pt x="7620" y="3810"/>
                  </a:lnTo>
                  <a:lnTo>
                    <a:pt x="7620" y="7620"/>
                  </a:lnTo>
                  <a:close/>
                </a:path>
                <a:path w="322579" h="207010">
                  <a:moveTo>
                    <a:pt x="314667" y="7620"/>
                  </a:moveTo>
                  <a:lnTo>
                    <a:pt x="7620" y="7620"/>
                  </a:lnTo>
                  <a:lnTo>
                    <a:pt x="7620" y="3810"/>
                  </a:lnTo>
                  <a:lnTo>
                    <a:pt x="314667" y="3810"/>
                  </a:lnTo>
                  <a:lnTo>
                    <a:pt x="314667" y="7620"/>
                  </a:lnTo>
                  <a:close/>
                </a:path>
                <a:path w="322579" h="207010">
                  <a:moveTo>
                    <a:pt x="314667" y="203073"/>
                  </a:moveTo>
                  <a:lnTo>
                    <a:pt x="314667" y="3810"/>
                  </a:lnTo>
                  <a:lnTo>
                    <a:pt x="318477" y="7620"/>
                  </a:lnTo>
                  <a:lnTo>
                    <a:pt x="322287" y="7620"/>
                  </a:lnTo>
                  <a:lnTo>
                    <a:pt x="322287" y="199263"/>
                  </a:lnTo>
                  <a:lnTo>
                    <a:pt x="318477" y="199263"/>
                  </a:lnTo>
                  <a:lnTo>
                    <a:pt x="314667" y="203073"/>
                  </a:lnTo>
                  <a:close/>
                </a:path>
                <a:path w="322579" h="207010">
                  <a:moveTo>
                    <a:pt x="322287" y="7620"/>
                  </a:moveTo>
                  <a:lnTo>
                    <a:pt x="318477" y="7620"/>
                  </a:lnTo>
                  <a:lnTo>
                    <a:pt x="314667" y="3810"/>
                  </a:lnTo>
                  <a:lnTo>
                    <a:pt x="322287" y="3810"/>
                  </a:lnTo>
                  <a:lnTo>
                    <a:pt x="322287" y="7620"/>
                  </a:lnTo>
                  <a:close/>
                </a:path>
                <a:path w="322579" h="207010">
                  <a:moveTo>
                    <a:pt x="7620" y="203073"/>
                  </a:moveTo>
                  <a:lnTo>
                    <a:pt x="3810" y="199263"/>
                  </a:lnTo>
                  <a:lnTo>
                    <a:pt x="7620" y="199263"/>
                  </a:lnTo>
                  <a:lnTo>
                    <a:pt x="7620" y="203073"/>
                  </a:lnTo>
                  <a:close/>
                </a:path>
                <a:path w="322579" h="207010">
                  <a:moveTo>
                    <a:pt x="314667" y="203073"/>
                  </a:moveTo>
                  <a:lnTo>
                    <a:pt x="7620" y="203073"/>
                  </a:lnTo>
                  <a:lnTo>
                    <a:pt x="7620" y="199263"/>
                  </a:lnTo>
                  <a:lnTo>
                    <a:pt x="314667" y="199263"/>
                  </a:lnTo>
                  <a:lnTo>
                    <a:pt x="314667" y="203073"/>
                  </a:lnTo>
                  <a:close/>
                </a:path>
                <a:path w="322579" h="207010">
                  <a:moveTo>
                    <a:pt x="322287" y="203073"/>
                  </a:moveTo>
                  <a:lnTo>
                    <a:pt x="314667" y="203073"/>
                  </a:lnTo>
                  <a:lnTo>
                    <a:pt x="318477" y="199263"/>
                  </a:lnTo>
                  <a:lnTo>
                    <a:pt x="322287" y="199263"/>
                  </a:lnTo>
                  <a:lnTo>
                    <a:pt x="322287" y="203073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292083" y="1840992"/>
              <a:ext cx="313944" cy="19964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288121" y="1837385"/>
              <a:ext cx="322580" cy="207010"/>
            </a:xfrm>
            <a:custGeom>
              <a:avLst/>
              <a:gdLst/>
              <a:ahLst/>
              <a:cxnLst/>
              <a:rect l="l" t="t" r="r" b="b"/>
              <a:pathLst>
                <a:path w="322579" h="207010">
                  <a:moveTo>
                    <a:pt x="322300" y="206883"/>
                  </a:moveTo>
                  <a:lnTo>
                    <a:pt x="0" y="206883"/>
                  </a:lnTo>
                  <a:lnTo>
                    <a:pt x="0" y="0"/>
                  </a:lnTo>
                  <a:lnTo>
                    <a:pt x="322300" y="0"/>
                  </a:lnTo>
                  <a:lnTo>
                    <a:pt x="322300" y="3810"/>
                  </a:lnTo>
                  <a:lnTo>
                    <a:pt x="7620" y="3810"/>
                  </a:lnTo>
                  <a:lnTo>
                    <a:pt x="3810" y="7620"/>
                  </a:lnTo>
                  <a:lnTo>
                    <a:pt x="7620" y="7620"/>
                  </a:lnTo>
                  <a:lnTo>
                    <a:pt x="7620" y="199263"/>
                  </a:lnTo>
                  <a:lnTo>
                    <a:pt x="3810" y="199263"/>
                  </a:lnTo>
                  <a:lnTo>
                    <a:pt x="7620" y="203073"/>
                  </a:lnTo>
                  <a:lnTo>
                    <a:pt x="322300" y="203073"/>
                  </a:lnTo>
                  <a:lnTo>
                    <a:pt x="322300" y="206883"/>
                  </a:lnTo>
                  <a:close/>
                </a:path>
                <a:path w="322579" h="207010">
                  <a:moveTo>
                    <a:pt x="7620" y="7620"/>
                  </a:moveTo>
                  <a:lnTo>
                    <a:pt x="3810" y="7620"/>
                  </a:lnTo>
                  <a:lnTo>
                    <a:pt x="7620" y="3810"/>
                  </a:lnTo>
                  <a:lnTo>
                    <a:pt x="7620" y="7620"/>
                  </a:lnTo>
                  <a:close/>
                </a:path>
                <a:path w="322579" h="207010">
                  <a:moveTo>
                    <a:pt x="314680" y="7620"/>
                  </a:moveTo>
                  <a:lnTo>
                    <a:pt x="7620" y="7620"/>
                  </a:lnTo>
                  <a:lnTo>
                    <a:pt x="7620" y="3810"/>
                  </a:lnTo>
                  <a:lnTo>
                    <a:pt x="314680" y="3810"/>
                  </a:lnTo>
                  <a:lnTo>
                    <a:pt x="314680" y="7620"/>
                  </a:lnTo>
                  <a:close/>
                </a:path>
                <a:path w="322579" h="207010">
                  <a:moveTo>
                    <a:pt x="314680" y="203073"/>
                  </a:moveTo>
                  <a:lnTo>
                    <a:pt x="314680" y="3810"/>
                  </a:lnTo>
                  <a:lnTo>
                    <a:pt x="318490" y="7620"/>
                  </a:lnTo>
                  <a:lnTo>
                    <a:pt x="322300" y="7620"/>
                  </a:lnTo>
                  <a:lnTo>
                    <a:pt x="322300" y="199263"/>
                  </a:lnTo>
                  <a:lnTo>
                    <a:pt x="318490" y="199263"/>
                  </a:lnTo>
                  <a:lnTo>
                    <a:pt x="314680" y="203073"/>
                  </a:lnTo>
                  <a:close/>
                </a:path>
                <a:path w="322579" h="207010">
                  <a:moveTo>
                    <a:pt x="322300" y="7620"/>
                  </a:moveTo>
                  <a:lnTo>
                    <a:pt x="318490" y="7620"/>
                  </a:lnTo>
                  <a:lnTo>
                    <a:pt x="314680" y="3810"/>
                  </a:lnTo>
                  <a:lnTo>
                    <a:pt x="322300" y="3810"/>
                  </a:lnTo>
                  <a:lnTo>
                    <a:pt x="322300" y="7620"/>
                  </a:lnTo>
                  <a:close/>
                </a:path>
                <a:path w="322579" h="207010">
                  <a:moveTo>
                    <a:pt x="7620" y="203073"/>
                  </a:moveTo>
                  <a:lnTo>
                    <a:pt x="3810" y="199263"/>
                  </a:lnTo>
                  <a:lnTo>
                    <a:pt x="7620" y="199263"/>
                  </a:lnTo>
                  <a:lnTo>
                    <a:pt x="7620" y="203073"/>
                  </a:lnTo>
                  <a:close/>
                </a:path>
                <a:path w="322579" h="207010">
                  <a:moveTo>
                    <a:pt x="314680" y="203073"/>
                  </a:moveTo>
                  <a:lnTo>
                    <a:pt x="7620" y="203073"/>
                  </a:lnTo>
                  <a:lnTo>
                    <a:pt x="7620" y="199263"/>
                  </a:lnTo>
                  <a:lnTo>
                    <a:pt x="314680" y="199263"/>
                  </a:lnTo>
                  <a:lnTo>
                    <a:pt x="314680" y="203073"/>
                  </a:lnTo>
                  <a:close/>
                </a:path>
                <a:path w="322579" h="207010">
                  <a:moveTo>
                    <a:pt x="322300" y="203073"/>
                  </a:moveTo>
                  <a:lnTo>
                    <a:pt x="314680" y="203073"/>
                  </a:lnTo>
                  <a:lnTo>
                    <a:pt x="318490" y="199263"/>
                  </a:lnTo>
                  <a:lnTo>
                    <a:pt x="322300" y="199263"/>
                  </a:lnTo>
                  <a:lnTo>
                    <a:pt x="322300" y="203073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/>
          <p:nvPr/>
        </p:nvSpPr>
        <p:spPr>
          <a:xfrm>
            <a:off x="489204" y="3726179"/>
            <a:ext cx="2918460" cy="7650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60679" y="3997959"/>
            <a:ext cx="7211059" cy="9632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13125">
              <a:lnSpc>
                <a:spcPts val="166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nginx</a:t>
            </a:r>
            <a:r>
              <a:rPr sz="1400" dirty="0">
                <a:latin typeface="UKIJ CJK"/>
                <a:cs typeface="UKIJ CJK"/>
              </a:rPr>
              <a:t>代理给网关的时候，会丢失请求的</a:t>
            </a:r>
            <a:r>
              <a:rPr sz="1400" spc="-5" dirty="0">
                <a:latin typeface="Arial"/>
                <a:cs typeface="Arial"/>
              </a:rPr>
              <a:t>host</a:t>
            </a:r>
            <a:r>
              <a:rPr sz="1400" dirty="0">
                <a:latin typeface="UKIJ CJK"/>
                <a:cs typeface="UKIJ CJK"/>
              </a:rPr>
              <a:t>信</a:t>
            </a:r>
            <a:r>
              <a:rPr sz="1400" spc="5" dirty="0">
                <a:latin typeface="UKIJ CJK"/>
                <a:cs typeface="UKIJ CJK"/>
              </a:rPr>
              <a:t>息</a:t>
            </a:r>
            <a:endParaRPr sz="1400">
              <a:latin typeface="UKIJ CJK"/>
              <a:cs typeface="UKIJ CJK"/>
            </a:endParaRPr>
          </a:p>
          <a:p>
            <a:pPr marL="3413125">
              <a:lnSpc>
                <a:spcPts val="1660"/>
              </a:lnSpc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proxy_set_header Host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$host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UKIJ CJK"/>
                <a:cs typeface="UKIJ CJK"/>
              </a:rPr>
              <a:t>让</a:t>
            </a:r>
            <a:r>
              <a:rPr sz="1400" spc="-5" dirty="0">
                <a:latin typeface="Arial"/>
                <a:cs typeface="Arial"/>
              </a:rPr>
              <a:t>nginx</a:t>
            </a:r>
            <a:r>
              <a:rPr sz="1400" dirty="0">
                <a:latin typeface="UKIJ CJK"/>
                <a:cs typeface="UKIJ CJK"/>
              </a:rPr>
              <a:t>帮我们进行反向代理，所有来自原</a:t>
            </a:r>
            <a:r>
              <a:rPr sz="1400" spc="-5" dirty="0">
                <a:latin typeface="Arial"/>
                <a:cs typeface="Arial"/>
              </a:rPr>
              <a:t>gulimall.com</a:t>
            </a:r>
            <a:r>
              <a:rPr sz="1400" dirty="0">
                <a:latin typeface="UKIJ CJK"/>
                <a:cs typeface="UKIJ CJK"/>
              </a:rPr>
              <a:t>的请求，都转到商品服</a:t>
            </a:r>
            <a:r>
              <a:rPr sz="1400" spc="5" dirty="0"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894" y="31013"/>
            <a:ext cx="1550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域名映射效</a:t>
            </a:r>
            <a:r>
              <a:rPr sz="2000" spc="5" dirty="0"/>
              <a:t>果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07390" y="1316990"/>
            <a:ext cx="4260850" cy="197993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184150" algn="l"/>
              </a:tabLst>
            </a:pPr>
            <a:r>
              <a:rPr sz="1800" dirty="0">
                <a:latin typeface="UKIJ CJK"/>
                <a:cs typeface="UKIJ CJK"/>
              </a:rPr>
              <a:t>请求接口</a:t>
            </a:r>
            <a:r>
              <a:rPr sz="1800" spc="459" dirty="0">
                <a:latin typeface="UKIJ CJK"/>
                <a:cs typeface="UKIJ CJK"/>
              </a:rPr>
              <a:t> </a:t>
            </a:r>
            <a:r>
              <a:rPr sz="1800" spc="-5" dirty="0">
                <a:latin typeface="Arial"/>
                <a:cs typeface="Arial"/>
              </a:rPr>
              <a:t>gulimall.com</a:t>
            </a:r>
            <a:endParaRPr sz="18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sz="1800" dirty="0">
                <a:latin typeface="UKIJ CJK"/>
                <a:cs typeface="UKIJ CJK"/>
              </a:rPr>
              <a:t>请求页面</a:t>
            </a:r>
            <a:r>
              <a:rPr sz="1800" spc="459" dirty="0">
                <a:latin typeface="UKIJ CJK"/>
                <a:cs typeface="UKIJ CJK"/>
              </a:rPr>
              <a:t> </a:t>
            </a:r>
            <a:r>
              <a:rPr sz="1800" spc="-5" dirty="0">
                <a:latin typeface="Arial"/>
                <a:cs typeface="Arial"/>
              </a:rPr>
              <a:t>gulimall.com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8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Char char="•"/>
              <a:tabLst>
                <a:tab pos="184150" algn="l"/>
              </a:tabLst>
            </a:pPr>
            <a:r>
              <a:rPr sz="1800" spc="-5" dirty="0">
                <a:latin typeface="Arial"/>
                <a:cs typeface="Arial"/>
              </a:rPr>
              <a:t>nginx</a:t>
            </a:r>
            <a:r>
              <a:rPr sz="1800" dirty="0">
                <a:latin typeface="UKIJ CJK"/>
                <a:cs typeface="UKIJ CJK"/>
              </a:rPr>
              <a:t>直接代理给网关，网关判断</a:t>
            </a:r>
            <a:endParaRPr sz="1800">
              <a:latin typeface="UKIJ CJK"/>
              <a:cs typeface="UKIJ CJK"/>
            </a:endParaRPr>
          </a:p>
          <a:p>
            <a:pPr marL="527050" lvl="1" indent="-17145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7050" algn="l"/>
              </a:tabLst>
            </a:pPr>
            <a:r>
              <a:rPr sz="1800" dirty="0">
                <a:latin typeface="UKIJ CJK"/>
                <a:cs typeface="UKIJ CJK"/>
              </a:rPr>
              <a:t>如果</a:t>
            </a:r>
            <a:r>
              <a:rPr sz="1800" spc="-5" dirty="0">
                <a:latin typeface="Arial"/>
                <a:cs typeface="Arial"/>
              </a:rPr>
              <a:t>/api/****</a:t>
            </a:r>
            <a:r>
              <a:rPr sz="1800" spc="-5" dirty="0">
                <a:latin typeface="UKIJ CJK"/>
                <a:cs typeface="UKIJ CJK"/>
              </a:rPr>
              <a:t>，</a:t>
            </a:r>
            <a:r>
              <a:rPr sz="1800" dirty="0">
                <a:latin typeface="UKIJ CJK"/>
                <a:cs typeface="UKIJ CJK"/>
              </a:rPr>
              <a:t>转交给对应的服务器</a:t>
            </a:r>
            <a:endParaRPr sz="1800">
              <a:latin typeface="UKIJ CJK"/>
              <a:cs typeface="UKIJ CJK"/>
            </a:endParaRPr>
          </a:p>
          <a:p>
            <a:pPr marL="527050" lvl="1" indent="-17145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7050" algn="l"/>
              </a:tabLst>
            </a:pPr>
            <a:r>
              <a:rPr sz="1800" dirty="0">
                <a:latin typeface="UKIJ CJK"/>
                <a:cs typeface="UKIJ CJK"/>
              </a:rPr>
              <a:t>如果是</a:t>
            </a:r>
            <a:r>
              <a:rPr sz="1800" spc="-6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满足域名，转交给对应的服务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040" y="31115"/>
            <a:ext cx="2312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正向代理与反向代</a:t>
            </a:r>
            <a:r>
              <a:rPr sz="2000" spc="5" dirty="0"/>
              <a:t>理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16890" y="777240"/>
            <a:ext cx="3226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正向代理：如科学上网，隐藏客户端信</a:t>
            </a:r>
            <a:r>
              <a:rPr sz="1400" spc="5" dirty="0">
                <a:latin typeface="UKIJ CJK"/>
                <a:cs typeface="UKIJ CJK"/>
              </a:rPr>
              <a:t>息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5363" y="1287780"/>
            <a:ext cx="7348728" cy="1461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231" y="3314700"/>
            <a:ext cx="7152285" cy="1577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6890" y="3036569"/>
            <a:ext cx="37598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反向代理：屏蔽内网服务器信息，负载均衡访</a:t>
            </a:r>
            <a:r>
              <a:rPr sz="1400" spc="5" dirty="0">
                <a:latin typeface="UKIJ CJK"/>
                <a:cs typeface="UKIJ CJK"/>
              </a:rPr>
              <a:t>问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789" y="31013"/>
            <a:ext cx="1691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x</a:t>
            </a:r>
            <a:r>
              <a:rPr sz="2000" dirty="0"/>
              <a:t>配置文</a:t>
            </a:r>
            <a:r>
              <a:rPr sz="2000" spc="5" dirty="0"/>
              <a:t>件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" y="737616"/>
            <a:ext cx="8311896" cy="4355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789" y="31013"/>
            <a:ext cx="1691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x</a:t>
            </a:r>
            <a:r>
              <a:rPr sz="2000" dirty="0"/>
              <a:t>动静分</a:t>
            </a:r>
            <a:r>
              <a:rPr sz="2000" spc="5" dirty="0"/>
              <a:t>离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8380" y="1014730"/>
            <a:ext cx="5391391" cy="1875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18410" y="1852993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1197" y="1852929"/>
            <a:ext cx="927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2422" y="972185"/>
            <a:ext cx="598805" cy="4483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">
              <a:lnSpc>
                <a:spcPts val="166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微服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  <a:p>
            <a:pPr marL="12700">
              <a:lnSpc>
                <a:spcPts val="1660"/>
              </a:lnSpc>
            </a:pPr>
            <a:r>
              <a:rPr sz="1400" spc="-1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3021" y="1748828"/>
            <a:ext cx="3086735" cy="1310640"/>
            <a:chOff x="503021" y="1748828"/>
            <a:chExt cx="3086735" cy="1310640"/>
          </a:xfrm>
        </p:grpSpPr>
        <p:sp>
          <p:nvSpPr>
            <p:cNvPr id="8" name="object 8"/>
            <p:cNvSpPr/>
            <p:nvPr/>
          </p:nvSpPr>
          <p:spPr>
            <a:xfrm>
              <a:off x="512064" y="1758353"/>
              <a:ext cx="608965" cy="521970"/>
            </a:xfrm>
            <a:custGeom>
              <a:avLst/>
              <a:gdLst/>
              <a:ahLst/>
              <a:cxnLst/>
              <a:rect l="l" t="t" r="r" b="b"/>
              <a:pathLst>
                <a:path w="608965" h="521969">
                  <a:moveTo>
                    <a:pt x="304380" y="521665"/>
                  </a:moveTo>
                  <a:lnTo>
                    <a:pt x="255070" y="518251"/>
                  </a:lnTo>
                  <a:lnTo>
                    <a:pt x="208290" y="508368"/>
                  </a:lnTo>
                  <a:lnTo>
                    <a:pt x="164665" y="492555"/>
                  </a:lnTo>
                  <a:lnTo>
                    <a:pt x="124818" y="471347"/>
                  </a:lnTo>
                  <a:lnTo>
                    <a:pt x="89373" y="445284"/>
                  </a:lnTo>
                  <a:lnTo>
                    <a:pt x="58953" y="414902"/>
                  </a:lnTo>
                  <a:lnTo>
                    <a:pt x="34182" y="380740"/>
                  </a:lnTo>
                  <a:lnTo>
                    <a:pt x="15684" y="343335"/>
                  </a:lnTo>
                  <a:lnTo>
                    <a:pt x="4082" y="303224"/>
                  </a:lnTo>
                  <a:lnTo>
                    <a:pt x="0" y="260946"/>
                  </a:lnTo>
                  <a:lnTo>
                    <a:pt x="4082" y="218610"/>
                  </a:lnTo>
                  <a:lnTo>
                    <a:pt x="15684" y="178451"/>
                  </a:lnTo>
                  <a:lnTo>
                    <a:pt x="34182" y="141008"/>
                  </a:lnTo>
                  <a:lnTo>
                    <a:pt x="58953" y="106817"/>
                  </a:lnTo>
                  <a:lnTo>
                    <a:pt x="89373" y="76414"/>
                  </a:lnTo>
                  <a:lnTo>
                    <a:pt x="124818" y="50335"/>
                  </a:lnTo>
                  <a:lnTo>
                    <a:pt x="164665" y="29118"/>
                  </a:lnTo>
                  <a:lnTo>
                    <a:pt x="208290" y="13299"/>
                  </a:lnTo>
                  <a:lnTo>
                    <a:pt x="255070" y="3414"/>
                  </a:lnTo>
                  <a:lnTo>
                    <a:pt x="304380" y="0"/>
                  </a:lnTo>
                  <a:lnTo>
                    <a:pt x="353694" y="3414"/>
                  </a:lnTo>
                  <a:lnTo>
                    <a:pt x="400474" y="13298"/>
                  </a:lnTo>
                  <a:lnTo>
                    <a:pt x="444094" y="29115"/>
                  </a:lnTo>
                  <a:lnTo>
                    <a:pt x="483929" y="50328"/>
                  </a:lnTo>
                  <a:lnTo>
                    <a:pt x="519352" y="76400"/>
                  </a:lnTo>
                  <a:lnTo>
                    <a:pt x="549738" y="106792"/>
                  </a:lnTo>
                  <a:lnTo>
                    <a:pt x="574461" y="140969"/>
                  </a:lnTo>
                  <a:lnTo>
                    <a:pt x="592895" y="178393"/>
                  </a:lnTo>
                  <a:lnTo>
                    <a:pt x="604414" y="218526"/>
                  </a:lnTo>
                  <a:lnTo>
                    <a:pt x="608393" y="260832"/>
                  </a:lnTo>
                  <a:lnTo>
                    <a:pt x="604414" y="303141"/>
                  </a:lnTo>
                  <a:lnTo>
                    <a:pt x="592895" y="343276"/>
                  </a:lnTo>
                  <a:lnTo>
                    <a:pt x="574461" y="380701"/>
                  </a:lnTo>
                  <a:lnTo>
                    <a:pt x="549738" y="414877"/>
                  </a:lnTo>
                  <a:lnTo>
                    <a:pt x="519352" y="445269"/>
                  </a:lnTo>
                  <a:lnTo>
                    <a:pt x="483929" y="471340"/>
                  </a:lnTo>
                  <a:lnTo>
                    <a:pt x="444094" y="492551"/>
                  </a:lnTo>
                  <a:lnTo>
                    <a:pt x="400474" y="508367"/>
                  </a:lnTo>
                  <a:lnTo>
                    <a:pt x="353694" y="518251"/>
                  </a:lnTo>
                  <a:lnTo>
                    <a:pt x="304380" y="521665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4276" y="1911096"/>
              <a:ext cx="263652" cy="609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3021" y="1748828"/>
              <a:ext cx="3086290" cy="13104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337130" y="2713558"/>
            <a:ext cx="10928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静态资源文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件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1668" y="1590370"/>
            <a:ext cx="74739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525">
              <a:lnSpc>
                <a:spcPct val="159100"/>
              </a:lnSpc>
              <a:spcBef>
                <a:spcPts val="100"/>
              </a:spcBef>
            </a:pPr>
            <a:r>
              <a:rPr sz="1400" dirty="0">
                <a:latin typeface="UKIJ CJK"/>
                <a:cs typeface="UKIJ CJK"/>
              </a:rPr>
              <a:t>动态请求 静态请</a:t>
            </a:r>
            <a:r>
              <a:rPr sz="1400" spc="5" dirty="0">
                <a:latin typeface="UKIJ CJK"/>
                <a:cs typeface="UKIJ CJK"/>
              </a:rPr>
              <a:t>求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1560" y="4090670"/>
            <a:ext cx="41065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UKIJ CJK"/>
                <a:cs typeface="UKIJ CJK"/>
              </a:rPr>
              <a:t>、以后将所有项目的静态资源都应该放在</a:t>
            </a:r>
            <a:r>
              <a:rPr sz="1400" spc="-5" dirty="0">
                <a:latin typeface="Arial"/>
                <a:cs typeface="Arial"/>
              </a:rPr>
              <a:t>nginx</a:t>
            </a:r>
            <a:r>
              <a:rPr sz="1400" dirty="0">
                <a:latin typeface="UKIJ CJK"/>
                <a:cs typeface="UKIJ CJK"/>
              </a:rPr>
              <a:t>里面  </a:t>
            </a:r>
            <a:r>
              <a:rPr sz="1400" spc="-5" dirty="0">
                <a:latin typeface="Arial"/>
                <a:cs typeface="Arial"/>
              </a:rPr>
              <a:t>2</a:t>
            </a:r>
            <a:r>
              <a:rPr sz="1400" dirty="0">
                <a:latin typeface="UKIJ CJK"/>
                <a:cs typeface="UKIJ CJK"/>
              </a:rPr>
              <a:t>、规则</a:t>
            </a:r>
            <a:r>
              <a:rPr sz="1400" spc="-5" dirty="0">
                <a:latin typeface="UKIJ CJK"/>
                <a:cs typeface="UKIJ CJK"/>
              </a:rPr>
              <a:t>：</a:t>
            </a:r>
            <a:r>
              <a:rPr sz="1400" spc="-5" dirty="0">
                <a:latin typeface="Arial"/>
                <a:cs typeface="Arial"/>
              </a:rPr>
              <a:t>/static/**</a:t>
            </a:r>
            <a:r>
              <a:rPr sz="1400" dirty="0">
                <a:latin typeface="UKIJ CJK"/>
                <a:cs typeface="UKIJ CJK"/>
              </a:rPr>
              <a:t>所有请求都由</a:t>
            </a:r>
            <a:r>
              <a:rPr sz="1400" spc="-5" dirty="0">
                <a:latin typeface="Arial"/>
                <a:cs typeface="Arial"/>
              </a:rPr>
              <a:t>nginx</a:t>
            </a:r>
            <a:r>
              <a:rPr sz="1400" dirty="0">
                <a:latin typeface="UKIJ CJK"/>
                <a:cs typeface="UKIJ CJK"/>
              </a:rPr>
              <a:t>直接返</a:t>
            </a:r>
            <a:r>
              <a:rPr sz="1400" spc="5" dirty="0">
                <a:latin typeface="UKIJ CJK"/>
                <a:cs typeface="UKIJ CJK"/>
              </a:rPr>
              <a:t>回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789" y="31013"/>
            <a:ext cx="1691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x</a:t>
            </a:r>
            <a:r>
              <a:rPr sz="2000" dirty="0"/>
              <a:t>转发效</a:t>
            </a:r>
            <a:r>
              <a:rPr sz="2000" spc="5" dirty="0"/>
              <a:t>果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2720" y="2880360"/>
            <a:ext cx="2148205" cy="376555"/>
            <a:chOff x="172720" y="2880360"/>
            <a:chExt cx="2148205" cy="376555"/>
          </a:xfrm>
        </p:grpSpPr>
        <p:sp>
          <p:nvSpPr>
            <p:cNvPr id="4" name="object 4"/>
            <p:cNvSpPr/>
            <p:nvPr/>
          </p:nvSpPr>
          <p:spPr>
            <a:xfrm>
              <a:off x="179832" y="2886456"/>
              <a:ext cx="2135505" cy="364490"/>
            </a:xfrm>
            <a:custGeom>
              <a:avLst/>
              <a:gdLst/>
              <a:ahLst/>
              <a:cxnLst/>
              <a:rect l="l" t="t" r="r" b="b"/>
              <a:pathLst>
                <a:path w="2135505" h="364489">
                  <a:moveTo>
                    <a:pt x="2135124" y="364236"/>
                  </a:moveTo>
                  <a:lnTo>
                    <a:pt x="0" y="364236"/>
                  </a:lnTo>
                  <a:lnTo>
                    <a:pt x="0" y="0"/>
                  </a:lnTo>
                  <a:lnTo>
                    <a:pt x="2135124" y="0"/>
                  </a:lnTo>
                  <a:lnTo>
                    <a:pt x="2135124" y="36423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2720" y="2880360"/>
              <a:ext cx="2148205" cy="376555"/>
            </a:xfrm>
            <a:custGeom>
              <a:avLst/>
              <a:gdLst/>
              <a:ahLst/>
              <a:cxnLst/>
              <a:rect l="l" t="t" r="r" b="b"/>
              <a:pathLst>
                <a:path w="2148205" h="376554">
                  <a:moveTo>
                    <a:pt x="2148205" y="376554"/>
                  </a:moveTo>
                  <a:lnTo>
                    <a:pt x="0" y="376554"/>
                  </a:lnTo>
                  <a:lnTo>
                    <a:pt x="0" y="0"/>
                  </a:lnTo>
                  <a:lnTo>
                    <a:pt x="2148205" y="0"/>
                  </a:lnTo>
                  <a:lnTo>
                    <a:pt x="214820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63854"/>
                  </a:lnTo>
                  <a:lnTo>
                    <a:pt x="6350" y="363854"/>
                  </a:lnTo>
                  <a:lnTo>
                    <a:pt x="12700" y="370204"/>
                  </a:lnTo>
                  <a:lnTo>
                    <a:pt x="2148205" y="370204"/>
                  </a:lnTo>
                  <a:lnTo>
                    <a:pt x="2148205" y="376554"/>
                  </a:lnTo>
                  <a:close/>
                </a:path>
                <a:path w="2148205" h="37655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148205" h="376554">
                  <a:moveTo>
                    <a:pt x="213550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35505" y="6350"/>
                  </a:lnTo>
                  <a:lnTo>
                    <a:pt x="2135505" y="12700"/>
                  </a:lnTo>
                  <a:close/>
                </a:path>
                <a:path w="2148205" h="376554">
                  <a:moveTo>
                    <a:pt x="2135505" y="370204"/>
                  </a:moveTo>
                  <a:lnTo>
                    <a:pt x="2135505" y="6350"/>
                  </a:lnTo>
                  <a:lnTo>
                    <a:pt x="2141855" y="12700"/>
                  </a:lnTo>
                  <a:lnTo>
                    <a:pt x="2148205" y="12700"/>
                  </a:lnTo>
                  <a:lnTo>
                    <a:pt x="2148205" y="363854"/>
                  </a:lnTo>
                  <a:lnTo>
                    <a:pt x="2141855" y="363854"/>
                  </a:lnTo>
                  <a:lnTo>
                    <a:pt x="2135505" y="370204"/>
                  </a:lnTo>
                  <a:close/>
                </a:path>
                <a:path w="2148205" h="376554">
                  <a:moveTo>
                    <a:pt x="2148205" y="12700"/>
                  </a:moveTo>
                  <a:lnTo>
                    <a:pt x="2141855" y="12700"/>
                  </a:lnTo>
                  <a:lnTo>
                    <a:pt x="2135505" y="6350"/>
                  </a:lnTo>
                  <a:lnTo>
                    <a:pt x="2148205" y="6350"/>
                  </a:lnTo>
                  <a:lnTo>
                    <a:pt x="2148205" y="12700"/>
                  </a:lnTo>
                  <a:close/>
                </a:path>
                <a:path w="2148205" h="376554">
                  <a:moveTo>
                    <a:pt x="12700" y="370204"/>
                  </a:moveTo>
                  <a:lnTo>
                    <a:pt x="6350" y="363854"/>
                  </a:lnTo>
                  <a:lnTo>
                    <a:pt x="12700" y="363854"/>
                  </a:lnTo>
                  <a:lnTo>
                    <a:pt x="12700" y="370204"/>
                  </a:lnTo>
                  <a:close/>
                </a:path>
                <a:path w="2148205" h="376554">
                  <a:moveTo>
                    <a:pt x="2135505" y="370204"/>
                  </a:moveTo>
                  <a:lnTo>
                    <a:pt x="12700" y="370204"/>
                  </a:lnTo>
                  <a:lnTo>
                    <a:pt x="12700" y="363854"/>
                  </a:lnTo>
                  <a:lnTo>
                    <a:pt x="2135505" y="363854"/>
                  </a:lnTo>
                  <a:lnTo>
                    <a:pt x="2135505" y="370204"/>
                  </a:lnTo>
                  <a:close/>
                </a:path>
                <a:path w="2148205" h="376554">
                  <a:moveTo>
                    <a:pt x="2148205" y="370204"/>
                  </a:moveTo>
                  <a:lnTo>
                    <a:pt x="2135505" y="370204"/>
                  </a:lnTo>
                  <a:lnTo>
                    <a:pt x="2141855" y="363854"/>
                  </a:lnTo>
                  <a:lnTo>
                    <a:pt x="2148205" y="363854"/>
                  </a:lnTo>
                  <a:lnTo>
                    <a:pt x="2148205" y="37020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8309" y="2939414"/>
            <a:ext cx="15982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search.gulimall.com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3059" y="1358264"/>
            <a:ext cx="8587740" cy="2427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0869" y="1421130"/>
            <a:ext cx="10147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gulimall.com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9470" y="2002485"/>
            <a:ext cx="45148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ngin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83949" y="2123224"/>
            <a:ext cx="6889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gateway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97583" y="1633004"/>
            <a:ext cx="6197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27543" y="3438397"/>
            <a:ext cx="5600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searc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4275" y="31013"/>
            <a:ext cx="1042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本地缓</a:t>
            </a:r>
            <a:r>
              <a:rPr sz="2000" spc="5" dirty="0"/>
              <a:t>存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1584325" y="937894"/>
            <a:ext cx="3285490" cy="3936365"/>
            <a:chOff x="1584325" y="937894"/>
            <a:chExt cx="3285490" cy="3936365"/>
          </a:xfrm>
        </p:grpSpPr>
        <p:sp>
          <p:nvSpPr>
            <p:cNvPr id="4" name="object 4"/>
            <p:cNvSpPr/>
            <p:nvPr/>
          </p:nvSpPr>
          <p:spPr>
            <a:xfrm>
              <a:off x="1591055" y="1367027"/>
              <a:ext cx="3272154" cy="3500754"/>
            </a:xfrm>
            <a:custGeom>
              <a:avLst/>
              <a:gdLst/>
              <a:ahLst/>
              <a:cxnLst/>
              <a:rect l="l" t="t" r="r" b="b"/>
              <a:pathLst>
                <a:path w="3272154" h="3500754">
                  <a:moveTo>
                    <a:pt x="3272028" y="3500628"/>
                  </a:moveTo>
                  <a:lnTo>
                    <a:pt x="0" y="3500628"/>
                  </a:lnTo>
                  <a:lnTo>
                    <a:pt x="0" y="0"/>
                  </a:lnTo>
                  <a:lnTo>
                    <a:pt x="3272028" y="0"/>
                  </a:lnTo>
                  <a:lnTo>
                    <a:pt x="3272028" y="350062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4325" y="1360639"/>
              <a:ext cx="3285490" cy="3514090"/>
            </a:xfrm>
            <a:custGeom>
              <a:avLst/>
              <a:gdLst/>
              <a:ahLst/>
              <a:cxnLst/>
              <a:rect l="l" t="t" r="r" b="b"/>
              <a:pathLst>
                <a:path w="3285490" h="3514090">
                  <a:moveTo>
                    <a:pt x="3284943" y="3513620"/>
                  </a:moveTo>
                  <a:lnTo>
                    <a:pt x="0" y="3513620"/>
                  </a:lnTo>
                  <a:lnTo>
                    <a:pt x="0" y="0"/>
                  </a:lnTo>
                  <a:lnTo>
                    <a:pt x="3284943" y="0"/>
                  </a:lnTo>
                  <a:lnTo>
                    <a:pt x="3284943" y="6350"/>
                  </a:lnTo>
                  <a:lnTo>
                    <a:pt x="12700" y="6350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3500920"/>
                  </a:lnTo>
                  <a:lnTo>
                    <a:pt x="6350" y="3500920"/>
                  </a:lnTo>
                  <a:lnTo>
                    <a:pt x="12700" y="3507270"/>
                  </a:lnTo>
                  <a:lnTo>
                    <a:pt x="3284943" y="3507270"/>
                  </a:lnTo>
                  <a:lnTo>
                    <a:pt x="3284943" y="3513620"/>
                  </a:lnTo>
                  <a:close/>
                </a:path>
                <a:path w="3285490" h="3514090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50"/>
                  </a:lnTo>
                  <a:lnTo>
                    <a:pt x="12700" y="12699"/>
                  </a:lnTo>
                  <a:close/>
                </a:path>
                <a:path w="3285490" h="3514090">
                  <a:moveTo>
                    <a:pt x="3272243" y="12699"/>
                  </a:moveTo>
                  <a:lnTo>
                    <a:pt x="12700" y="12699"/>
                  </a:lnTo>
                  <a:lnTo>
                    <a:pt x="12700" y="6350"/>
                  </a:lnTo>
                  <a:lnTo>
                    <a:pt x="3272243" y="6350"/>
                  </a:lnTo>
                  <a:lnTo>
                    <a:pt x="3272243" y="12699"/>
                  </a:lnTo>
                  <a:close/>
                </a:path>
                <a:path w="3285490" h="3514090">
                  <a:moveTo>
                    <a:pt x="3272243" y="3507270"/>
                  </a:moveTo>
                  <a:lnTo>
                    <a:pt x="3272243" y="6350"/>
                  </a:lnTo>
                  <a:lnTo>
                    <a:pt x="3278593" y="12699"/>
                  </a:lnTo>
                  <a:lnTo>
                    <a:pt x="3284943" y="12699"/>
                  </a:lnTo>
                  <a:lnTo>
                    <a:pt x="3284943" y="3500920"/>
                  </a:lnTo>
                  <a:lnTo>
                    <a:pt x="3278593" y="3500920"/>
                  </a:lnTo>
                  <a:lnTo>
                    <a:pt x="3272243" y="3507270"/>
                  </a:lnTo>
                  <a:close/>
                </a:path>
                <a:path w="3285490" h="3514090">
                  <a:moveTo>
                    <a:pt x="3284943" y="12699"/>
                  </a:moveTo>
                  <a:lnTo>
                    <a:pt x="3278593" y="12699"/>
                  </a:lnTo>
                  <a:lnTo>
                    <a:pt x="3272243" y="6350"/>
                  </a:lnTo>
                  <a:lnTo>
                    <a:pt x="3284943" y="6350"/>
                  </a:lnTo>
                  <a:lnTo>
                    <a:pt x="3284943" y="12699"/>
                  </a:lnTo>
                  <a:close/>
                </a:path>
                <a:path w="3285490" h="3514090">
                  <a:moveTo>
                    <a:pt x="12700" y="3507270"/>
                  </a:moveTo>
                  <a:lnTo>
                    <a:pt x="6350" y="3500920"/>
                  </a:lnTo>
                  <a:lnTo>
                    <a:pt x="12700" y="3500920"/>
                  </a:lnTo>
                  <a:lnTo>
                    <a:pt x="12700" y="3507270"/>
                  </a:lnTo>
                  <a:close/>
                </a:path>
                <a:path w="3285490" h="3514090">
                  <a:moveTo>
                    <a:pt x="3272243" y="3507270"/>
                  </a:moveTo>
                  <a:lnTo>
                    <a:pt x="12700" y="3507270"/>
                  </a:lnTo>
                  <a:lnTo>
                    <a:pt x="12700" y="3500920"/>
                  </a:lnTo>
                  <a:lnTo>
                    <a:pt x="3272243" y="3500920"/>
                  </a:lnTo>
                  <a:lnTo>
                    <a:pt x="3272243" y="3507270"/>
                  </a:lnTo>
                  <a:close/>
                </a:path>
                <a:path w="3285490" h="3514090">
                  <a:moveTo>
                    <a:pt x="3284943" y="3507270"/>
                  </a:moveTo>
                  <a:lnTo>
                    <a:pt x="3272243" y="3507270"/>
                  </a:lnTo>
                  <a:lnTo>
                    <a:pt x="3278593" y="3500920"/>
                  </a:lnTo>
                  <a:lnTo>
                    <a:pt x="3284943" y="3500920"/>
                  </a:lnTo>
                  <a:lnTo>
                    <a:pt x="3284943" y="350727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91055" y="944879"/>
              <a:ext cx="3272154" cy="422275"/>
            </a:xfrm>
            <a:custGeom>
              <a:avLst/>
              <a:gdLst/>
              <a:ahLst/>
              <a:cxnLst/>
              <a:rect l="l" t="t" r="r" b="b"/>
              <a:pathLst>
                <a:path w="3272154" h="422275">
                  <a:moveTo>
                    <a:pt x="3272028" y="422148"/>
                  </a:moveTo>
                  <a:lnTo>
                    <a:pt x="0" y="422148"/>
                  </a:lnTo>
                  <a:lnTo>
                    <a:pt x="0" y="0"/>
                  </a:lnTo>
                  <a:lnTo>
                    <a:pt x="3272028" y="0"/>
                  </a:lnTo>
                  <a:lnTo>
                    <a:pt x="3272028" y="42214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84325" y="937894"/>
              <a:ext cx="3285490" cy="435609"/>
            </a:xfrm>
            <a:custGeom>
              <a:avLst/>
              <a:gdLst/>
              <a:ahLst/>
              <a:cxnLst/>
              <a:rect l="l" t="t" r="r" b="b"/>
              <a:pathLst>
                <a:path w="3285490" h="435609">
                  <a:moveTo>
                    <a:pt x="3284943" y="435444"/>
                  </a:moveTo>
                  <a:lnTo>
                    <a:pt x="0" y="435444"/>
                  </a:lnTo>
                  <a:lnTo>
                    <a:pt x="0" y="0"/>
                  </a:lnTo>
                  <a:lnTo>
                    <a:pt x="3284943" y="0"/>
                  </a:lnTo>
                  <a:lnTo>
                    <a:pt x="3284943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422744"/>
                  </a:lnTo>
                  <a:lnTo>
                    <a:pt x="6350" y="422744"/>
                  </a:lnTo>
                  <a:lnTo>
                    <a:pt x="12700" y="429094"/>
                  </a:lnTo>
                  <a:lnTo>
                    <a:pt x="3284943" y="429094"/>
                  </a:lnTo>
                  <a:lnTo>
                    <a:pt x="3284943" y="435444"/>
                  </a:lnTo>
                  <a:close/>
                </a:path>
                <a:path w="3285490" h="435609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3285490" h="435609">
                  <a:moveTo>
                    <a:pt x="3272243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3272243" y="6349"/>
                  </a:lnTo>
                  <a:lnTo>
                    <a:pt x="3272243" y="12699"/>
                  </a:lnTo>
                  <a:close/>
                </a:path>
                <a:path w="3285490" h="435609">
                  <a:moveTo>
                    <a:pt x="3272243" y="429094"/>
                  </a:moveTo>
                  <a:lnTo>
                    <a:pt x="3272243" y="6349"/>
                  </a:lnTo>
                  <a:lnTo>
                    <a:pt x="3278593" y="12699"/>
                  </a:lnTo>
                  <a:lnTo>
                    <a:pt x="3284943" y="12699"/>
                  </a:lnTo>
                  <a:lnTo>
                    <a:pt x="3284943" y="422744"/>
                  </a:lnTo>
                  <a:lnTo>
                    <a:pt x="3278593" y="422744"/>
                  </a:lnTo>
                  <a:lnTo>
                    <a:pt x="3272243" y="429094"/>
                  </a:lnTo>
                  <a:close/>
                </a:path>
                <a:path w="3285490" h="435609">
                  <a:moveTo>
                    <a:pt x="3284943" y="12699"/>
                  </a:moveTo>
                  <a:lnTo>
                    <a:pt x="3278593" y="12699"/>
                  </a:lnTo>
                  <a:lnTo>
                    <a:pt x="3272243" y="6349"/>
                  </a:lnTo>
                  <a:lnTo>
                    <a:pt x="3284943" y="6349"/>
                  </a:lnTo>
                  <a:lnTo>
                    <a:pt x="3284943" y="12699"/>
                  </a:lnTo>
                  <a:close/>
                </a:path>
                <a:path w="3285490" h="435609">
                  <a:moveTo>
                    <a:pt x="12700" y="429094"/>
                  </a:moveTo>
                  <a:lnTo>
                    <a:pt x="6350" y="422744"/>
                  </a:lnTo>
                  <a:lnTo>
                    <a:pt x="12700" y="422744"/>
                  </a:lnTo>
                  <a:lnTo>
                    <a:pt x="12700" y="429094"/>
                  </a:lnTo>
                  <a:close/>
                </a:path>
                <a:path w="3285490" h="435609">
                  <a:moveTo>
                    <a:pt x="3272243" y="429094"/>
                  </a:moveTo>
                  <a:lnTo>
                    <a:pt x="12700" y="429094"/>
                  </a:lnTo>
                  <a:lnTo>
                    <a:pt x="12700" y="422744"/>
                  </a:lnTo>
                  <a:lnTo>
                    <a:pt x="3272243" y="422744"/>
                  </a:lnTo>
                  <a:lnTo>
                    <a:pt x="3272243" y="429094"/>
                  </a:lnTo>
                  <a:close/>
                </a:path>
                <a:path w="3285490" h="435609">
                  <a:moveTo>
                    <a:pt x="3284943" y="429094"/>
                  </a:moveTo>
                  <a:lnTo>
                    <a:pt x="3272243" y="429094"/>
                  </a:lnTo>
                  <a:lnTo>
                    <a:pt x="3278593" y="422744"/>
                  </a:lnTo>
                  <a:lnTo>
                    <a:pt x="3284943" y="422744"/>
                  </a:lnTo>
                  <a:lnTo>
                    <a:pt x="3284943" y="42909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91055" y="944880"/>
            <a:ext cx="3272154" cy="392302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828675">
              <a:lnSpc>
                <a:spcPct val="100000"/>
              </a:lnSpc>
              <a:spcBef>
                <a:spcPts val="484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gulimall-product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91537" y="2945802"/>
            <a:ext cx="2070100" cy="396240"/>
          </a:xfrm>
          <a:custGeom>
            <a:avLst/>
            <a:gdLst/>
            <a:ahLst/>
            <a:cxnLst/>
            <a:rect l="l" t="t" r="r" b="b"/>
            <a:pathLst>
              <a:path w="2070100" h="396239">
                <a:moveTo>
                  <a:pt x="2069795" y="0"/>
                </a:moveTo>
                <a:lnTo>
                  <a:pt x="0" y="0"/>
                </a:lnTo>
                <a:lnTo>
                  <a:pt x="0" y="395617"/>
                </a:lnTo>
                <a:lnTo>
                  <a:pt x="2069795" y="395617"/>
                </a:lnTo>
                <a:lnTo>
                  <a:pt x="2069795" y="389267"/>
                </a:lnTo>
                <a:lnTo>
                  <a:pt x="2069795" y="382917"/>
                </a:lnTo>
                <a:lnTo>
                  <a:pt x="2069795" y="12700"/>
                </a:lnTo>
                <a:lnTo>
                  <a:pt x="2069795" y="6350"/>
                </a:lnTo>
                <a:lnTo>
                  <a:pt x="20697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97607" y="2951988"/>
            <a:ext cx="2057400" cy="3829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48615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getCategorys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92274" y="3632555"/>
            <a:ext cx="2070100" cy="395605"/>
          </a:xfrm>
          <a:custGeom>
            <a:avLst/>
            <a:gdLst/>
            <a:ahLst/>
            <a:cxnLst/>
            <a:rect l="l" t="t" r="r" b="b"/>
            <a:pathLst>
              <a:path w="2070100" h="395604">
                <a:moveTo>
                  <a:pt x="2069782" y="0"/>
                </a:moveTo>
                <a:lnTo>
                  <a:pt x="0" y="0"/>
                </a:lnTo>
                <a:lnTo>
                  <a:pt x="0" y="395605"/>
                </a:lnTo>
                <a:lnTo>
                  <a:pt x="2069782" y="395605"/>
                </a:lnTo>
                <a:lnTo>
                  <a:pt x="2069782" y="389255"/>
                </a:lnTo>
                <a:lnTo>
                  <a:pt x="2069782" y="382905"/>
                </a:lnTo>
                <a:lnTo>
                  <a:pt x="2069782" y="12700"/>
                </a:lnTo>
                <a:lnTo>
                  <a:pt x="2069782" y="6350"/>
                </a:lnTo>
                <a:lnTo>
                  <a:pt x="2069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99132" y="3639311"/>
            <a:ext cx="2056130" cy="38290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50673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getBrands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92274" y="4306214"/>
            <a:ext cx="2070100" cy="396240"/>
          </a:xfrm>
          <a:custGeom>
            <a:avLst/>
            <a:gdLst/>
            <a:ahLst/>
            <a:cxnLst/>
            <a:rect l="l" t="t" r="r" b="b"/>
            <a:pathLst>
              <a:path w="2070100" h="396239">
                <a:moveTo>
                  <a:pt x="2069782" y="0"/>
                </a:moveTo>
                <a:lnTo>
                  <a:pt x="0" y="0"/>
                </a:lnTo>
                <a:lnTo>
                  <a:pt x="0" y="395617"/>
                </a:lnTo>
                <a:lnTo>
                  <a:pt x="2069782" y="395617"/>
                </a:lnTo>
                <a:lnTo>
                  <a:pt x="2069782" y="389267"/>
                </a:lnTo>
                <a:lnTo>
                  <a:pt x="2069782" y="382917"/>
                </a:lnTo>
                <a:lnTo>
                  <a:pt x="2069782" y="12700"/>
                </a:lnTo>
                <a:lnTo>
                  <a:pt x="2069782" y="6350"/>
                </a:lnTo>
                <a:lnTo>
                  <a:pt x="2069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99132" y="4312920"/>
            <a:ext cx="2056130" cy="38290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47498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getProduct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55558" y="1607794"/>
            <a:ext cx="2109470" cy="746125"/>
            <a:chOff x="2155558" y="1607794"/>
            <a:chExt cx="2109470" cy="746125"/>
          </a:xfrm>
        </p:grpSpPr>
        <p:sp>
          <p:nvSpPr>
            <p:cNvPr id="16" name="object 16"/>
            <p:cNvSpPr/>
            <p:nvPr/>
          </p:nvSpPr>
          <p:spPr>
            <a:xfrm>
              <a:off x="2165604" y="1616963"/>
              <a:ext cx="2089785" cy="727075"/>
            </a:xfrm>
            <a:custGeom>
              <a:avLst/>
              <a:gdLst/>
              <a:ahLst/>
              <a:cxnLst/>
              <a:rect l="l" t="t" r="r" b="b"/>
              <a:pathLst>
                <a:path w="2089785" h="727075">
                  <a:moveTo>
                    <a:pt x="2089404" y="726948"/>
                  </a:moveTo>
                  <a:lnTo>
                    <a:pt x="0" y="726948"/>
                  </a:lnTo>
                  <a:lnTo>
                    <a:pt x="0" y="0"/>
                  </a:lnTo>
                  <a:lnTo>
                    <a:pt x="2089404" y="0"/>
                  </a:lnTo>
                  <a:lnTo>
                    <a:pt x="2089404" y="726948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55558" y="1607794"/>
              <a:ext cx="2109470" cy="746125"/>
            </a:xfrm>
            <a:custGeom>
              <a:avLst/>
              <a:gdLst/>
              <a:ahLst/>
              <a:cxnLst/>
              <a:rect l="l" t="t" r="r" b="b"/>
              <a:pathLst>
                <a:path w="2109470" h="746125">
                  <a:moveTo>
                    <a:pt x="2108949" y="745629"/>
                  </a:moveTo>
                  <a:lnTo>
                    <a:pt x="0" y="745629"/>
                  </a:lnTo>
                  <a:lnTo>
                    <a:pt x="0" y="0"/>
                  </a:lnTo>
                  <a:lnTo>
                    <a:pt x="2108949" y="0"/>
                  </a:lnTo>
                  <a:lnTo>
                    <a:pt x="2108949" y="9524"/>
                  </a:lnTo>
                  <a:lnTo>
                    <a:pt x="19050" y="9524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726579"/>
                  </a:lnTo>
                  <a:lnTo>
                    <a:pt x="9525" y="726579"/>
                  </a:lnTo>
                  <a:lnTo>
                    <a:pt x="19050" y="736104"/>
                  </a:lnTo>
                  <a:lnTo>
                    <a:pt x="2108949" y="736104"/>
                  </a:lnTo>
                  <a:lnTo>
                    <a:pt x="2108949" y="745629"/>
                  </a:lnTo>
                  <a:close/>
                </a:path>
                <a:path w="2109470" h="746125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4"/>
                  </a:lnTo>
                  <a:lnTo>
                    <a:pt x="19050" y="19050"/>
                  </a:lnTo>
                  <a:close/>
                </a:path>
                <a:path w="2109470" h="746125">
                  <a:moveTo>
                    <a:pt x="2089899" y="19050"/>
                  </a:moveTo>
                  <a:lnTo>
                    <a:pt x="19050" y="19050"/>
                  </a:lnTo>
                  <a:lnTo>
                    <a:pt x="19050" y="9524"/>
                  </a:lnTo>
                  <a:lnTo>
                    <a:pt x="2089899" y="9524"/>
                  </a:lnTo>
                  <a:lnTo>
                    <a:pt x="2089899" y="19050"/>
                  </a:lnTo>
                  <a:close/>
                </a:path>
                <a:path w="2109470" h="746125">
                  <a:moveTo>
                    <a:pt x="2089899" y="736104"/>
                  </a:moveTo>
                  <a:lnTo>
                    <a:pt x="2089899" y="9524"/>
                  </a:lnTo>
                  <a:lnTo>
                    <a:pt x="2099424" y="19050"/>
                  </a:lnTo>
                  <a:lnTo>
                    <a:pt x="2108949" y="19050"/>
                  </a:lnTo>
                  <a:lnTo>
                    <a:pt x="2108949" y="726579"/>
                  </a:lnTo>
                  <a:lnTo>
                    <a:pt x="2099424" y="726579"/>
                  </a:lnTo>
                  <a:lnTo>
                    <a:pt x="2089899" y="736104"/>
                  </a:lnTo>
                  <a:close/>
                </a:path>
                <a:path w="2109470" h="746125">
                  <a:moveTo>
                    <a:pt x="2108949" y="19050"/>
                  </a:moveTo>
                  <a:lnTo>
                    <a:pt x="2099424" y="19050"/>
                  </a:lnTo>
                  <a:lnTo>
                    <a:pt x="2089899" y="9524"/>
                  </a:lnTo>
                  <a:lnTo>
                    <a:pt x="2108949" y="9524"/>
                  </a:lnTo>
                  <a:lnTo>
                    <a:pt x="2108949" y="19050"/>
                  </a:lnTo>
                  <a:close/>
                </a:path>
                <a:path w="2109470" h="746125">
                  <a:moveTo>
                    <a:pt x="19050" y="736104"/>
                  </a:moveTo>
                  <a:lnTo>
                    <a:pt x="9525" y="726579"/>
                  </a:lnTo>
                  <a:lnTo>
                    <a:pt x="19050" y="726579"/>
                  </a:lnTo>
                  <a:lnTo>
                    <a:pt x="19050" y="736104"/>
                  </a:lnTo>
                  <a:close/>
                </a:path>
                <a:path w="2109470" h="746125">
                  <a:moveTo>
                    <a:pt x="2089899" y="736104"/>
                  </a:moveTo>
                  <a:lnTo>
                    <a:pt x="19050" y="736104"/>
                  </a:lnTo>
                  <a:lnTo>
                    <a:pt x="19050" y="726579"/>
                  </a:lnTo>
                  <a:lnTo>
                    <a:pt x="2089899" y="726579"/>
                  </a:lnTo>
                  <a:lnTo>
                    <a:pt x="2089899" y="736104"/>
                  </a:lnTo>
                  <a:close/>
                </a:path>
                <a:path w="2109470" h="746125">
                  <a:moveTo>
                    <a:pt x="2108949" y="736104"/>
                  </a:moveTo>
                  <a:lnTo>
                    <a:pt x="2089899" y="736104"/>
                  </a:lnTo>
                  <a:lnTo>
                    <a:pt x="2099424" y="726579"/>
                  </a:lnTo>
                  <a:lnTo>
                    <a:pt x="2108949" y="726579"/>
                  </a:lnTo>
                  <a:lnTo>
                    <a:pt x="2108949" y="7361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165604" y="1616963"/>
            <a:ext cx="2089785" cy="727075"/>
          </a:xfrm>
          <a:prstGeom prst="rect">
            <a:avLst/>
          </a:prstGeom>
        </p:spPr>
        <p:txBody>
          <a:bodyPr vert="horz" wrap="square" lIns="0" tIns="21462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89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780" y="31115"/>
            <a:ext cx="4428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分布式缓存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本地模式在分布式下的问</a:t>
            </a:r>
            <a:r>
              <a:rPr sz="2000" spc="5" dirty="0"/>
              <a:t>题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7355" y="949960"/>
            <a:ext cx="2545080" cy="3810000"/>
            <a:chOff x="427355" y="949960"/>
            <a:chExt cx="2545080" cy="3810000"/>
          </a:xfrm>
        </p:grpSpPr>
        <p:sp>
          <p:nvSpPr>
            <p:cNvPr id="4" name="object 4"/>
            <p:cNvSpPr/>
            <p:nvPr/>
          </p:nvSpPr>
          <p:spPr>
            <a:xfrm>
              <a:off x="434340" y="1365504"/>
              <a:ext cx="2531745" cy="3388360"/>
            </a:xfrm>
            <a:custGeom>
              <a:avLst/>
              <a:gdLst/>
              <a:ahLst/>
              <a:cxnLst/>
              <a:rect l="l" t="t" r="r" b="b"/>
              <a:pathLst>
                <a:path w="2531745" h="3388360">
                  <a:moveTo>
                    <a:pt x="2531364" y="3387852"/>
                  </a:moveTo>
                  <a:lnTo>
                    <a:pt x="0" y="3387852"/>
                  </a:lnTo>
                  <a:lnTo>
                    <a:pt x="0" y="0"/>
                  </a:lnTo>
                  <a:lnTo>
                    <a:pt x="2531364" y="0"/>
                  </a:lnTo>
                  <a:lnTo>
                    <a:pt x="2531364" y="338785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7355" y="1359090"/>
              <a:ext cx="2545080" cy="3401060"/>
            </a:xfrm>
            <a:custGeom>
              <a:avLst/>
              <a:gdLst/>
              <a:ahLst/>
              <a:cxnLst/>
              <a:rect l="l" t="t" r="r" b="b"/>
              <a:pathLst>
                <a:path w="2545080" h="3401060">
                  <a:moveTo>
                    <a:pt x="2545003" y="3400869"/>
                  </a:moveTo>
                  <a:lnTo>
                    <a:pt x="0" y="3400869"/>
                  </a:lnTo>
                  <a:lnTo>
                    <a:pt x="0" y="0"/>
                  </a:lnTo>
                  <a:lnTo>
                    <a:pt x="2545003" y="0"/>
                  </a:lnTo>
                  <a:lnTo>
                    <a:pt x="2545003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388169"/>
                  </a:lnTo>
                  <a:lnTo>
                    <a:pt x="6350" y="3388169"/>
                  </a:lnTo>
                  <a:lnTo>
                    <a:pt x="12700" y="3394519"/>
                  </a:lnTo>
                  <a:lnTo>
                    <a:pt x="2545003" y="3394519"/>
                  </a:lnTo>
                  <a:lnTo>
                    <a:pt x="2545003" y="3400869"/>
                  </a:lnTo>
                  <a:close/>
                </a:path>
                <a:path w="2545080" h="340106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545080" h="3401060">
                  <a:moveTo>
                    <a:pt x="2532303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532303" y="6350"/>
                  </a:lnTo>
                  <a:lnTo>
                    <a:pt x="2532303" y="12700"/>
                  </a:lnTo>
                  <a:close/>
                </a:path>
                <a:path w="2545080" h="3401060">
                  <a:moveTo>
                    <a:pt x="2532303" y="3394519"/>
                  </a:moveTo>
                  <a:lnTo>
                    <a:pt x="2532303" y="6350"/>
                  </a:lnTo>
                  <a:lnTo>
                    <a:pt x="2538653" y="12700"/>
                  </a:lnTo>
                  <a:lnTo>
                    <a:pt x="2545003" y="12700"/>
                  </a:lnTo>
                  <a:lnTo>
                    <a:pt x="2545003" y="3388169"/>
                  </a:lnTo>
                  <a:lnTo>
                    <a:pt x="2538653" y="3388169"/>
                  </a:lnTo>
                  <a:lnTo>
                    <a:pt x="2532303" y="3394519"/>
                  </a:lnTo>
                  <a:close/>
                </a:path>
                <a:path w="2545080" h="3401060">
                  <a:moveTo>
                    <a:pt x="2545003" y="12700"/>
                  </a:moveTo>
                  <a:lnTo>
                    <a:pt x="2538653" y="12700"/>
                  </a:lnTo>
                  <a:lnTo>
                    <a:pt x="2532303" y="6350"/>
                  </a:lnTo>
                  <a:lnTo>
                    <a:pt x="2545003" y="6350"/>
                  </a:lnTo>
                  <a:lnTo>
                    <a:pt x="2545003" y="12700"/>
                  </a:lnTo>
                  <a:close/>
                </a:path>
                <a:path w="2545080" h="3401060">
                  <a:moveTo>
                    <a:pt x="12700" y="3394519"/>
                  </a:moveTo>
                  <a:lnTo>
                    <a:pt x="6350" y="3388169"/>
                  </a:lnTo>
                  <a:lnTo>
                    <a:pt x="12700" y="3388169"/>
                  </a:lnTo>
                  <a:lnTo>
                    <a:pt x="12700" y="3394519"/>
                  </a:lnTo>
                  <a:close/>
                </a:path>
                <a:path w="2545080" h="3401060">
                  <a:moveTo>
                    <a:pt x="2532303" y="3394519"/>
                  </a:moveTo>
                  <a:lnTo>
                    <a:pt x="12700" y="3394519"/>
                  </a:lnTo>
                  <a:lnTo>
                    <a:pt x="12700" y="3388169"/>
                  </a:lnTo>
                  <a:lnTo>
                    <a:pt x="2532303" y="3388169"/>
                  </a:lnTo>
                  <a:lnTo>
                    <a:pt x="2532303" y="3394519"/>
                  </a:lnTo>
                  <a:close/>
                </a:path>
                <a:path w="2545080" h="3401060">
                  <a:moveTo>
                    <a:pt x="2545003" y="3394519"/>
                  </a:moveTo>
                  <a:lnTo>
                    <a:pt x="2532303" y="3394519"/>
                  </a:lnTo>
                  <a:lnTo>
                    <a:pt x="2538653" y="3388169"/>
                  </a:lnTo>
                  <a:lnTo>
                    <a:pt x="2545003" y="3388169"/>
                  </a:lnTo>
                  <a:lnTo>
                    <a:pt x="2545003" y="339451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4340" y="957072"/>
              <a:ext cx="2531745" cy="408940"/>
            </a:xfrm>
            <a:custGeom>
              <a:avLst/>
              <a:gdLst/>
              <a:ahLst/>
              <a:cxnLst/>
              <a:rect l="l" t="t" r="r" b="b"/>
              <a:pathLst>
                <a:path w="2531745" h="408940">
                  <a:moveTo>
                    <a:pt x="2531364" y="408431"/>
                  </a:moveTo>
                  <a:lnTo>
                    <a:pt x="0" y="408431"/>
                  </a:lnTo>
                  <a:lnTo>
                    <a:pt x="0" y="0"/>
                  </a:lnTo>
                  <a:lnTo>
                    <a:pt x="2531364" y="0"/>
                  </a:lnTo>
                  <a:lnTo>
                    <a:pt x="2531364" y="40843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7355" y="949960"/>
              <a:ext cx="2545080" cy="422275"/>
            </a:xfrm>
            <a:custGeom>
              <a:avLst/>
              <a:gdLst/>
              <a:ahLst/>
              <a:cxnLst/>
              <a:rect l="l" t="t" r="r" b="b"/>
              <a:pathLst>
                <a:path w="2545080" h="422275">
                  <a:moveTo>
                    <a:pt x="2545003" y="421830"/>
                  </a:moveTo>
                  <a:lnTo>
                    <a:pt x="0" y="421830"/>
                  </a:lnTo>
                  <a:lnTo>
                    <a:pt x="0" y="0"/>
                  </a:lnTo>
                  <a:lnTo>
                    <a:pt x="2545003" y="0"/>
                  </a:lnTo>
                  <a:lnTo>
                    <a:pt x="2545003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409130"/>
                  </a:lnTo>
                  <a:lnTo>
                    <a:pt x="6350" y="409130"/>
                  </a:lnTo>
                  <a:lnTo>
                    <a:pt x="12700" y="415480"/>
                  </a:lnTo>
                  <a:lnTo>
                    <a:pt x="2545003" y="415480"/>
                  </a:lnTo>
                  <a:lnTo>
                    <a:pt x="2545003" y="421830"/>
                  </a:lnTo>
                  <a:close/>
                </a:path>
                <a:path w="2545080" h="42227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2545080" h="422275">
                  <a:moveTo>
                    <a:pt x="2532303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2532303" y="6349"/>
                  </a:lnTo>
                  <a:lnTo>
                    <a:pt x="2532303" y="12699"/>
                  </a:lnTo>
                  <a:close/>
                </a:path>
                <a:path w="2545080" h="422275">
                  <a:moveTo>
                    <a:pt x="2532303" y="415480"/>
                  </a:moveTo>
                  <a:lnTo>
                    <a:pt x="2532303" y="6349"/>
                  </a:lnTo>
                  <a:lnTo>
                    <a:pt x="2538653" y="12699"/>
                  </a:lnTo>
                  <a:lnTo>
                    <a:pt x="2545003" y="12699"/>
                  </a:lnTo>
                  <a:lnTo>
                    <a:pt x="2545003" y="409130"/>
                  </a:lnTo>
                  <a:lnTo>
                    <a:pt x="2538653" y="409130"/>
                  </a:lnTo>
                  <a:lnTo>
                    <a:pt x="2532303" y="415480"/>
                  </a:lnTo>
                  <a:close/>
                </a:path>
                <a:path w="2545080" h="422275">
                  <a:moveTo>
                    <a:pt x="2545003" y="12699"/>
                  </a:moveTo>
                  <a:lnTo>
                    <a:pt x="2538653" y="12699"/>
                  </a:lnTo>
                  <a:lnTo>
                    <a:pt x="2532303" y="6349"/>
                  </a:lnTo>
                  <a:lnTo>
                    <a:pt x="2545003" y="6349"/>
                  </a:lnTo>
                  <a:lnTo>
                    <a:pt x="2545003" y="12699"/>
                  </a:lnTo>
                  <a:close/>
                </a:path>
                <a:path w="2545080" h="422275">
                  <a:moveTo>
                    <a:pt x="12700" y="415480"/>
                  </a:moveTo>
                  <a:lnTo>
                    <a:pt x="6350" y="409130"/>
                  </a:lnTo>
                  <a:lnTo>
                    <a:pt x="12700" y="409130"/>
                  </a:lnTo>
                  <a:lnTo>
                    <a:pt x="12700" y="415480"/>
                  </a:lnTo>
                  <a:close/>
                </a:path>
                <a:path w="2545080" h="422275">
                  <a:moveTo>
                    <a:pt x="2532303" y="415480"/>
                  </a:moveTo>
                  <a:lnTo>
                    <a:pt x="12700" y="415480"/>
                  </a:lnTo>
                  <a:lnTo>
                    <a:pt x="12700" y="409130"/>
                  </a:lnTo>
                  <a:lnTo>
                    <a:pt x="2532303" y="409130"/>
                  </a:lnTo>
                  <a:lnTo>
                    <a:pt x="2532303" y="415480"/>
                  </a:lnTo>
                  <a:close/>
                </a:path>
                <a:path w="2545080" h="422275">
                  <a:moveTo>
                    <a:pt x="2545003" y="415480"/>
                  </a:moveTo>
                  <a:lnTo>
                    <a:pt x="2532303" y="415480"/>
                  </a:lnTo>
                  <a:lnTo>
                    <a:pt x="2538653" y="409130"/>
                  </a:lnTo>
                  <a:lnTo>
                    <a:pt x="2545003" y="409130"/>
                  </a:lnTo>
                  <a:lnTo>
                    <a:pt x="2545003" y="41548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4340" y="957072"/>
            <a:ext cx="2531745" cy="37966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57834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gulimall-product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7267" y="2893212"/>
            <a:ext cx="1604645" cy="383540"/>
          </a:xfrm>
          <a:custGeom>
            <a:avLst/>
            <a:gdLst/>
            <a:ahLst/>
            <a:cxnLst/>
            <a:rect l="l" t="t" r="r" b="b"/>
            <a:pathLst>
              <a:path w="1604645" h="383539">
                <a:moveTo>
                  <a:pt x="1604619" y="0"/>
                </a:moveTo>
                <a:lnTo>
                  <a:pt x="0" y="0"/>
                </a:lnTo>
                <a:lnTo>
                  <a:pt x="0" y="383273"/>
                </a:lnTo>
                <a:lnTo>
                  <a:pt x="1604619" y="383273"/>
                </a:lnTo>
                <a:lnTo>
                  <a:pt x="1604619" y="376923"/>
                </a:lnTo>
                <a:lnTo>
                  <a:pt x="1604619" y="370573"/>
                </a:lnTo>
                <a:lnTo>
                  <a:pt x="1604619" y="12700"/>
                </a:lnTo>
                <a:lnTo>
                  <a:pt x="1604619" y="6350"/>
                </a:lnTo>
                <a:lnTo>
                  <a:pt x="160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3732" y="2900172"/>
            <a:ext cx="1591310" cy="3708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28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getCategorys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7826" y="3557828"/>
            <a:ext cx="1604645" cy="383540"/>
          </a:xfrm>
          <a:custGeom>
            <a:avLst/>
            <a:gdLst/>
            <a:ahLst/>
            <a:cxnLst/>
            <a:rect l="l" t="t" r="r" b="b"/>
            <a:pathLst>
              <a:path w="1604645" h="383539">
                <a:moveTo>
                  <a:pt x="1604632" y="0"/>
                </a:moveTo>
                <a:lnTo>
                  <a:pt x="0" y="0"/>
                </a:lnTo>
                <a:lnTo>
                  <a:pt x="0" y="383286"/>
                </a:lnTo>
                <a:lnTo>
                  <a:pt x="1604632" y="383286"/>
                </a:lnTo>
                <a:lnTo>
                  <a:pt x="1604632" y="376936"/>
                </a:lnTo>
                <a:lnTo>
                  <a:pt x="1604632" y="370586"/>
                </a:lnTo>
                <a:lnTo>
                  <a:pt x="1604632" y="12700"/>
                </a:lnTo>
                <a:lnTo>
                  <a:pt x="1604632" y="6350"/>
                </a:lnTo>
                <a:lnTo>
                  <a:pt x="1604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03732" y="3564635"/>
            <a:ext cx="1592580" cy="3708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28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getBrands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97826" y="4209808"/>
            <a:ext cx="1604645" cy="383540"/>
          </a:xfrm>
          <a:custGeom>
            <a:avLst/>
            <a:gdLst/>
            <a:ahLst/>
            <a:cxnLst/>
            <a:rect l="l" t="t" r="r" b="b"/>
            <a:pathLst>
              <a:path w="1604645" h="383539">
                <a:moveTo>
                  <a:pt x="1604632" y="0"/>
                </a:moveTo>
                <a:lnTo>
                  <a:pt x="0" y="0"/>
                </a:lnTo>
                <a:lnTo>
                  <a:pt x="0" y="383273"/>
                </a:lnTo>
                <a:lnTo>
                  <a:pt x="1604632" y="383273"/>
                </a:lnTo>
                <a:lnTo>
                  <a:pt x="1604632" y="376923"/>
                </a:lnTo>
                <a:lnTo>
                  <a:pt x="1604632" y="370573"/>
                </a:lnTo>
                <a:lnTo>
                  <a:pt x="1604632" y="12700"/>
                </a:lnTo>
                <a:lnTo>
                  <a:pt x="1604632" y="6350"/>
                </a:lnTo>
                <a:lnTo>
                  <a:pt x="1604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03732" y="4216908"/>
            <a:ext cx="1592580" cy="3708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28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getProduct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68705" y="1598180"/>
            <a:ext cx="1636395" cy="722630"/>
            <a:chOff x="868705" y="1598180"/>
            <a:chExt cx="1636395" cy="722630"/>
          </a:xfrm>
        </p:grpSpPr>
        <p:sp>
          <p:nvSpPr>
            <p:cNvPr id="16" name="object 16"/>
            <p:cNvSpPr/>
            <p:nvPr/>
          </p:nvSpPr>
          <p:spPr>
            <a:xfrm>
              <a:off x="877824" y="1607820"/>
              <a:ext cx="1617345" cy="702945"/>
            </a:xfrm>
            <a:custGeom>
              <a:avLst/>
              <a:gdLst/>
              <a:ahLst/>
              <a:cxnLst/>
              <a:rect l="l" t="t" r="r" b="b"/>
              <a:pathLst>
                <a:path w="1617345" h="702944">
                  <a:moveTo>
                    <a:pt x="1616964" y="702563"/>
                  </a:moveTo>
                  <a:lnTo>
                    <a:pt x="0" y="702563"/>
                  </a:lnTo>
                  <a:lnTo>
                    <a:pt x="0" y="0"/>
                  </a:lnTo>
                  <a:lnTo>
                    <a:pt x="1616964" y="0"/>
                  </a:lnTo>
                  <a:lnTo>
                    <a:pt x="1616964" y="702563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8705" y="1598180"/>
              <a:ext cx="1636395" cy="722630"/>
            </a:xfrm>
            <a:custGeom>
              <a:avLst/>
              <a:gdLst/>
              <a:ahLst/>
              <a:cxnLst/>
              <a:rect l="l" t="t" r="r" b="b"/>
              <a:pathLst>
                <a:path w="1636395" h="722630">
                  <a:moveTo>
                    <a:pt x="1636356" y="722223"/>
                  </a:moveTo>
                  <a:lnTo>
                    <a:pt x="0" y="722223"/>
                  </a:lnTo>
                  <a:lnTo>
                    <a:pt x="0" y="0"/>
                  </a:lnTo>
                  <a:lnTo>
                    <a:pt x="1636356" y="0"/>
                  </a:lnTo>
                  <a:lnTo>
                    <a:pt x="1636356" y="9524"/>
                  </a:lnTo>
                  <a:lnTo>
                    <a:pt x="19050" y="9524"/>
                  </a:lnTo>
                  <a:lnTo>
                    <a:pt x="9525" y="19049"/>
                  </a:lnTo>
                  <a:lnTo>
                    <a:pt x="19050" y="19049"/>
                  </a:lnTo>
                  <a:lnTo>
                    <a:pt x="19050" y="703173"/>
                  </a:lnTo>
                  <a:lnTo>
                    <a:pt x="9525" y="703173"/>
                  </a:lnTo>
                  <a:lnTo>
                    <a:pt x="19050" y="712698"/>
                  </a:lnTo>
                  <a:lnTo>
                    <a:pt x="1636356" y="712698"/>
                  </a:lnTo>
                  <a:lnTo>
                    <a:pt x="1636356" y="722223"/>
                  </a:lnTo>
                  <a:close/>
                </a:path>
                <a:path w="1636395" h="722630">
                  <a:moveTo>
                    <a:pt x="19050" y="19049"/>
                  </a:moveTo>
                  <a:lnTo>
                    <a:pt x="9525" y="19049"/>
                  </a:lnTo>
                  <a:lnTo>
                    <a:pt x="19050" y="9524"/>
                  </a:lnTo>
                  <a:lnTo>
                    <a:pt x="19050" y="19049"/>
                  </a:lnTo>
                  <a:close/>
                </a:path>
                <a:path w="1636395" h="722630">
                  <a:moveTo>
                    <a:pt x="1617306" y="19049"/>
                  </a:moveTo>
                  <a:lnTo>
                    <a:pt x="19050" y="19049"/>
                  </a:lnTo>
                  <a:lnTo>
                    <a:pt x="19050" y="9524"/>
                  </a:lnTo>
                  <a:lnTo>
                    <a:pt x="1617306" y="9524"/>
                  </a:lnTo>
                  <a:lnTo>
                    <a:pt x="1617306" y="19049"/>
                  </a:lnTo>
                  <a:close/>
                </a:path>
                <a:path w="1636395" h="722630">
                  <a:moveTo>
                    <a:pt x="1617306" y="712698"/>
                  </a:moveTo>
                  <a:lnTo>
                    <a:pt x="1617306" y="9524"/>
                  </a:lnTo>
                  <a:lnTo>
                    <a:pt x="1626831" y="19049"/>
                  </a:lnTo>
                  <a:lnTo>
                    <a:pt x="1636356" y="19049"/>
                  </a:lnTo>
                  <a:lnTo>
                    <a:pt x="1636356" y="703173"/>
                  </a:lnTo>
                  <a:lnTo>
                    <a:pt x="1626831" y="703173"/>
                  </a:lnTo>
                  <a:lnTo>
                    <a:pt x="1617306" y="712698"/>
                  </a:lnTo>
                  <a:close/>
                </a:path>
                <a:path w="1636395" h="722630">
                  <a:moveTo>
                    <a:pt x="1636356" y="19049"/>
                  </a:moveTo>
                  <a:lnTo>
                    <a:pt x="1626831" y="19049"/>
                  </a:lnTo>
                  <a:lnTo>
                    <a:pt x="1617306" y="9524"/>
                  </a:lnTo>
                  <a:lnTo>
                    <a:pt x="1636356" y="9524"/>
                  </a:lnTo>
                  <a:lnTo>
                    <a:pt x="1636356" y="19049"/>
                  </a:lnTo>
                  <a:close/>
                </a:path>
                <a:path w="1636395" h="722630">
                  <a:moveTo>
                    <a:pt x="19050" y="712698"/>
                  </a:moveTo>
                  <a:lnTo>
                    <a:pt x="9525" y="703173"/>
                  </a:lnTo>
                  <a:lnTo>
                    <a:pt x="19050" y="703173"/>
                  </a:lnTo>
                  <a:lnTo>
                    <a:pt x="19050" y="712698"/>
                  </a:lnTo>
                  <a:close/>
                </a:path>
                <a:path w="1636395" h="722630">
                  <a:moveTo>
                    <a:pt x="1617306" y="712698"/>
                  </a:moveTo>
                  <a:lnTo>
                    <a:pt x="19050" y="712698"/>
                  </a:lnTo>
                  <a:lnTo>
                    <a:pt x="19050" y="703173"/>
                  </a:lnTo>
                  <a:lnTo>
                    <a:pt x="1617306" y="703173"/>
                  </a:lnTo>
                  <a:lnTo>
                    <a:pt x="1617306" y="712698"/>
                  </a:lnTo>
                  <a:close/>
                </a:path>
                <a:path w="1636395" h="722630">
                  <a:moveTo>
                    <a:pt x="1636356" y="712698"/>
                  </a:moveTo>
                  <a:lnTo>
                    <a:pt x="1617306" y="712698"/>
                  </a:lnTo>
                  <a:lnTo>
                    <a:pt x="1626831" y="703173"/>
                  </a:lnTo>
                  <a:lnTo>
                    <a:pt x="1636356" y="703173"/>
                  </a:lnTo>
                  <a:lnTo>
                    <a:pt x="1636356" y="712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77824" y="1607819"/>
            <a:ext cx="1617345" cy="70294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503555">
              <a:lnSpc>
                <a:spcPct val="100000"/>
              </a:lnSpc>
              <a:spcBef>
                <a:spcPts val="159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433445" y="956310"/>
            <a:ext cx="2581910" cy="3751579"/>
            <a:chOff x="3433445" y="956310"/>
            <a:chExt cx="2581910" cy="3751579"/>
          </a:xfrm>
        </p:grpSpPr>
        <p:sp>
          <p:nvSpPr>
            <p:cNvPr id="20" name="object 20"/>
            <p:cNvSpPr/>
            <p:nvPr/>
          </p:nvSpPr>
          <p:spPr>
            <a:xfrm>
              <a:off x="3439668" y="1365504"/>
              <a:ext cx="2569845" cy="3336290"/>
            </a:xfrm>
            <a:custGeom>
              <a:avLst/>
              <a:gdLst/>
              <a:ahLst/>
              <a:cxnLst/>
              <a:rect l="l" t="t" r="r" b="b"/>
              <a:pathLst>
                <a:path w="2569845" h="3336290">
                  <a:moveTo>
                    <a:pt x="2569464" y="3336036"/>
                  </a:moveTo>
                  <a:lnTo>
                    <a:pt x="0" y="3336036"/>
                  </a:lnTo>
                  <a:lnTo>
                    <a:pt x="0" y="0"/>
                  </a:lnTo>
                  <a:lnTo>
                    <a:pt x="2569464" y="0"/>
                  </a:lnTo>
                  <a:lnTo>
                    <a:pt x="2569464" y="333603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33445" y="1359154"/>
              <a:ext cx="2581910" cy="3348990"/>
            </a:xfrm>
            <a:custGeom>
              <a:avLst/>
              <a:gdLst/>
              <a:ahLst/>
              <a:cxnLst/>
              <a:rect l="l" t="t" r="r" b="b"/>
              <a:pathLst>
                <a:path w="2581910" h="3348990">
                  <a:moveTo>
                    <a:pt x="2581846" y="3348736"/>
                  </a:moveTo>
                  <a:lnTo>
                    <a:pt x="0" y="3348736"/>
                  </a:lnTo>
                  <a:lnTo>
                    <a:pt x="0" y="0"/>
                  </a:lnTo>
                  <a:lnTo>
                    <a:pt x="2581846" y="0"/>
                  </a:lnTo>
                  <a:lnTo>
                    <a:pt x="2581846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336036"/>
                  </a:lnTo>
                  <a:lnTo>
                    <a:pt x="6350" y="3336036"/>
                  </a:lnTo>
                  <a:lnTo>
                    <a:pt x="12700" y="3342386"/>
                  </a:lnTo>
                  <a:lnTo>
                    <a:pt x="2581846" y="3342386"/>
                  </a:lnTo>
                  <a:lnTo>
                    <a:pt x="2581846" y="3348736"/>
                  </a:lnTo>
                  <a:close/>
                </a:path>
                <a:path w="2581910" h="334899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581910" h="3348990">
                  <a:moveTo>
                    <a:pt x="2569146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569146" y="6350"/>
                  </a:lnTo>
                  <a:lnTo>
                    <a:pt x="2569146" y="12700"/>
                  </a:lnTo>
                  <a:close/>
                </a:path>
                <a:path w="2581910" h="3348990">
                  <a:moveTo>
                    <a:pt x="2569146" y="3342386"/>
                  </a:moveTo>
                  <a:lnTo>
                    <a:pt x="2569146" y="6350"/>
                  </a:lnTo>
                  <a:lnTo>
                    <a:pt x="2575496" y="12700"/>
                  </a:lnTo>
                  <a:lnTo>
                    <a:pt x="2581846" y="12700"/>
                  </a:lnTo>
                  <a:lnTo>
                    <a:pt x="2581846" y="3336036"/>
                  </a:lnTo>
                  <a:lnTo>
                    <a:pt x="2575496" y="3336036"/>
                  </a:lnTo>
                  <a:lnTo>
                    <a:pt x="2569146" y="3342386"/>
                  </a:lnTo>
                  <a:close/>
                </a:path>
                <a:path w="2581910" h="3348990">
                  <a:moveTo>
                    <a:pt x="2581846" y="12700"/>
                  </a:moveTo>
                  <a:lnTo>
                    <a:pt x="2575496" y="12700"/>
                  </a:lnTo>
                  <a:lnTo>
                    <a:pt x="2569146" y="6350"/>
                  </a:lnTo>
                  <a:lnTo>
                    <a:pt x="2581846" y="6350"/>
                  </a:lnTo>
                  <a:lnTo>
                    <a:pt x="2581846" y="12700"/>
                  </a:lnTo>
                  <a:close/>
                </a:path>
                <a:path w="2581910" h="3348990">
                  <a:moveTo>
                    <a:pt x="12700" y="3342386"/>
                  </a:moveTo>
                  <a:lnTo>
                    <a:pt x="6350" y="3336036"/>
                  </a:lnTo>
                  <a:lnTo>
                    <a:pt x="12700" y="3336036"/>
                  </a:lnTo>
                  <a:lnTo>
                    <a:pt x="12700" y="3342386"/>
                  </a:lnTo>
                  <a:close/>
                </a:path>
                <a:path w="2581910" h="3348990">
                  <a:moveTo>
                    <a:pt x="2569146" y="3342386"/>
                  </a:moveTo>
                  <a:lnTo>
                    <a:pt x="12700" y="3342386"/>
                  </a:lnTo>
                  <a:lnTo>
                    <a:pt x="12700" y="3336036"/>
                  </a:lnTo>
                  <a:lnTo>
                    <a:pt x="2569146" y="3336036"/>
                  </a:lnTo>
                  <a:lnTo>
                    <a:pt x="2569146" y="3342386"/>
                  </a:lnTo>
                  <a:close/>
                </a:path>
                <a:path w="2581910" h="3348990">
                  <a:moveTo>
                    <a:pt x="2581846" y="3342386"/>
                  </a:moveTo>
                  <a:lnTo>
                    <a:pt x="2569146" y="3342386"/>
                  </a:lnTo>
                  <a:lnTo>
                    <a:pt x="2575496" y="3336036"/>
                  </a:lnTo>
                  <a:lnTo>
                    <a:pt x="2581846" y="3336036"/>
                  </a:lnTo>
                  <a:lnTo>
                    <a:pt x="2581846" y="3342386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39668" y="963168"/>
              <a:ext cx="2569845" cy="402590"/>
            </a:xfrm>
            <a:custGeom>
              <a:avLst/>
              <a:gdLst/>
              <a:ahLst/>
              <a:cxnLst/>
              <a:rect l="l" t="t" r="r" b="b"/>
              <a:pathLst>
                <a:path w="2569845" h="402590">
                  <a:moveTo>
                    <a:pt x="2569464" y="402335"/>
                  </a:moveTo>
                  <a:lnTo>
                    <a:pt x="0" y="402335"/>
                  </a:lnTo>
                  <a:lnTo>
                    <a:pt x="0" y="0"/>
                  </a:lnTo>
                  <a:lnTo>
                    <a:pt x="2569464" y="0"/>
                  </a:lnTo>
                  <a:lnTo>
                    <a:pt x="2569464" y="40233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33445" y="956310"/>
              <a:ext cx="2581910" cy="415925"/>
            </a:xfrm>
            <a:custGeom>
              <a:avLst/>
              <a:gdLst/>
              <a:ahLst/>
              <a:cxnLst/>
              <a:rect l="l" t="t" r="r" b="b"/>
              <a:pathLst>
                <a:path w="2581910" h="415925">
                  <a:moveTo>
                    <a:pt x="2581846" y="415543"/>
                  </a:moveTo>
                  <a:lnTo>
                    <a:pt x="0" y="415543"/>
                  </a:lnTo>
                  <a:lnTo>
                    <a:pt x="0" y="0"/>
                  </a:lnTo>
                  <a:lnTo>
                    <a:pt x="2581846" y="0"/>
                  </a:lnTo>
                  <a:lnTo>
                    <a:pt x="2581846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402843"/>
                  </a:lnTo>
                  <a:lnTo>
                    <a:pt x="6350" y="402843"/>
                  </a:lnTo>
                  <a:lnTo>
                    <a:pt x="12700" y="409193"/>
                  </a:lnTo>
                  <a:lnTo>
                    <a:pt x="2581846" y="409193"/>
                  </a:lnTo>
                  <a:lnTo>
                    <a:pt x="2581846" y="415543"/>
                  </a:lnTo>
                  <a:close/>
                </a:path>
                <a:path w="2581910" h="41592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2581910" h="415925">
                  <a:moveTo>
                    <a:pt x="2569146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2569146" y="6349"/>
                  </a:lnTo>
                  <a:lnTo>
                    <a:pt x="2569146" y="12699"/>
                  </a:lnTo>
                  <a:close/>
                </a:path>
                <a:path w="2581910" h="415925">
                  <a:moveTo>
                    <a:pt x="2569146" y="409193"/>
                  </a:moveTo>
                  <a:lnTo>
                    <a:pt x="2569146" y="6349"/>
                  </a:lnTo>
                  <a:lnTo>
                    <a:pt x="2575496" y="12699"/>
                  </a:lnTo>
                  <a:lnTo>
                    <a:pt x="2581846" y="12699"/>
                  </a:lnTo>
                  <a:lnTo>
                    <a:pt x="2581846" y="402843"/>
                  </a:lnTo>
                  <a:lnTo>
                    <a:pt x="2575496" y="402843"/>
                  </a:lnTo>
                  <a:lnTo>
                    <a:pt x="2569146" y="409193"/>
                  </a:lnTo>
                  <a:close/>
                </a:path>
                <a:path w="2581910" h="415925">
                  <a:moveTo>
                    <a:pt x="2581846" y="12699"/>
                  </a:moveTo>
                  <a:lnTo>
                    <a:pt x="2575496" y="12699"/>
                  </a:lnTo>
                  <a:lnTo>
                    <a:pt x="2569146" y="6349"/>
                  </a:lnTo>
                  <a:lnTo>
                    <a:pt x="2581846" y="6349"/>
                  </a:lnTo>
                  <a:lnTo>
                    <a:pt x="2581846" y="12699"/>
                  </a:lnTo>
                  <a:close/>
                </a:path>
                <a:path w="2581910" h="415925">
                  <a:moveTo>
                    <a:pt x="12700" y="409193"/>
                  </a:moveTo>
                  <a:lnTo>
                    <a:pt x="6350" y="402843"/>
                  </a:lnTo>
                  <a:lnTo>
                    <a:pt x="12700" y="402843"/>
                  </a:lnTo>
                  <a:lnTo>
                    <a:pt x="12700" y="409193"/>
                  </a:lnTo>
                  <a:close/>
                </a:path>
                <a:path w="2581910" h="415925">
                  <a:moveTo>
                    <a:pt x="2569146" y="409193"/>
                  </a:moveTo>
                  <a:lnTo>
                    <a:pt x="12700" y="409193"/>
                  </a:lnTo>
                  <a:lnTo>
                    <a:pt x="12700" y="402843"/>
                  </a:lnTo>
                  <a:lnTo>
                    <a:pt x="2569146" y="402843"/>
                  </a:lnTo>
                  <a:lnTo>
                    <a:pt x="2569146" y="409193"/>
                  </a:lnTo>
                  <a:close/>
                </a:path>
                <a:path w="2581910" h="415925">
                  <a:moveTo>
                    <a:pt x="2581846" y="409193"/>
                  </a:moveTo>
                  <a:lnTo>
                    <a:pt x="2569146" y="409193"/>
                  </a:lnTo>
                  <a:lnTo>
                    <a:pt x="2575496" y="402843"/>
                  </a:lnTo>
                  <a:lnTo>
                    <a:pt x="2581846" y="402843"/>
                  </a:lnTo>
                  <a:lnTo>
                    <a:pt x="2581846" y="409193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439667" y="963167"/>
            <a:ext cx="2569845" cy="3738879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77520">
              <a:lnSpc>
                <a:spcPct val="100000"/>
              </a:lnSpc>
              <a:spcBef>
                <a:spcPts val="409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gulimall-product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10190" y="2869653"/>
            <a:ext cx="1628139" cy="377825"/>
          </a:xfrm>
          <a:custGeom>
            <a:avLst/>
            <a:gdLst/>
            <a:ahLst/>
            <a:cxnLst/>
            <a:rect l="l" t="t" r="r" b="b"/>
            <a:pathLst>
              <a:path w="1628139" h="377825">
                <a:moveTo>
                  <a:pt x="1627784" y="0"/>
                </a:moveTo>
                <a:lnTo>
                  <a:pt x="0" y="0"/>
                </a:lnTo>
                <a:lnTo>
                  <a:pt x="0" y="377583"/>
                </a:lnTo>
                <a:lnTo>
                  <a:pt x="1627784" y="377583"/>
                </a:lnTo>
                <a:lnTo>
                  <a:pt x="1627784" y="371233"/>
                </a:lnTo>
                <a:lnTo>
                  <a:pt x="1627784" y="364883"/>
                </a:lnTo>
                <a:lnTo>
                  <a:pt x="1627784" y="12700"/>
                </a:lnTo>
                <a:lnTo>
                  <a:pt x="1627784" y="6350"/>
                </a:lnTo>
                <a:lnTo>
                  <a:pt x="1627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16679" y="2875788"/>
            <a:ext cx="1615440" cy="36576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27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getCategorys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10762" y="3524059"/>
            <a:ext cx="1628139" cy="377825"/>
          </a:xfrm>
          <a:custGeom>
            <a:avLst/>
            <a:gdLst/>
            <a:ahLst/>
            <a:cxnLst/>
            <a:rect l="l" t="t" r="r" b="b"/>
            <a:pathLst>
              <a:path w="1628139" h="377825">
                <a:moveTo>
                  <a:pt x="1627784" y="0"/>
                </a:moveTo>
                <a:lnTo>
                  <a:pt x="0" y="0"/>
                </a:lnTo>
                <a:lnTo>
                  <a:pt x="0" y="377583"/>
                </a:lnTo>
                <a:lnTo>
                  <a:pt x="1627784" y="377583"/>
                </a:lnTo>
                <a:lnTo>
                  <a:pt x="1627784" y="371233"/>
                </a:lnTo>
                <a:lnTo>
                  <a:pt x="1627784" y="364883"/>
                </a:lnTo>
                <a:lnTo>
                  <a:pt x="1627784" y="12700"/>
                </a:lnTo>
                <a:lnTo>
                  <a:pt x="1627784" y="6350"/>
                </a:lnTo>
                <a:lnTo>
                  <a:pt x="1627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916679" y="3531108"/>
            <a:ext cx="1615440" cy="3644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26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getBrands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910762" y="4166006"/>
            <a:ext cx="1628139" cy="377825"/>
          </a:xfrm>
          <a:custGeom>
            <a:avLst/>
            <a:gdLst/>
            <a:ahLst/>
            <a:cxnLst/>
            <a:rect l="l" t="t" r="r" b="b"/>
            <a:pathLst>
              <a:path w="1628139" h="377825">
                <a:moveTo>
                  <a:pt x="1627784" y="0"/>
                </a:moveTo>
                <a:lnTo>
                  <a:pt x="0" y="0"/>
                </a:lnTo>
                <a:lnTo>
                  <a:pt x="0" y="377571"/>
                </a:lnTo>
                <a:lnTo>
                  <a:pt x="1627784" y="377571"/>
                </a:lnTo>
                <a:lnTo>
                  <a:pt x="1627784" y="371221"/>
                </a:lnTo>
                <a:lnTo>
                  <a:pt x="1627784" y="364871"/>
                </a:lnTo>
                <a:lnTo>
                  <a:pt x="1627784" y="12700"/>
                </a:lnTo>
                <a:lnTo>
                  <a:pt x="1627784" y="6350"/>
                </a:lnTo>
                <a:lnTo>
                  <a:pt x="1627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916679" y="4172711"/>
            <a:ext cx="1615440" cy="3644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26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getProduct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881259" y="1594510"/>
            <a:ext cx="1659889" cy="711835"/>
            <a:chOff x="3881259" y="1594510"/>
            <a:chExt cx="1659889" cy="711835"/>
          </a:xfrm>
        </p:grpSpPr>
        <p:sp>
          <p:nvSpPr>
            <p:cNvPr id="32" name="object 32"/>
            <p:cNvSpPr/>
            <p:nvPr/>
          </p:nvSpPr>
          <p:spPr>
            <a:xfrm>
              <a:off x="3890771" y="1604772"/>
              <a:ext cx="1641475" cy="692150"/>
            </a:xfrm>
            <a:custGeom>
              <a:avLst/>
              <a:gdLst/>
              <a:ahLst/>
              <a:cxnLst/>
              <a:rect l="l" t="t" r="r" b="b"/>
              <a:pathLst>
                <a:path w="1641475" h="692150">
                  <a:moveTo>
                    <a:pt x="1641348" y="691895"/>
                  </a:moveTo>
                  <a:lnTo>
                    <a:pt x="0" y="691895"/>
                  </a:lnTo>
                  <a:lnTo>
                    <a:pt x="0" y="0"/>
                  </a:lnTo>
                  <a:lnTo>
                    <a:pt x="1641348" y="0"/>
                  </a:lnTo>
                  <a:lnTo>
                    <a:pt x="1641348" y="691895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81259" y="1594510"/>
              <a:ext cx="1659889" cy="711835"/>
            </a:xfrm>
            <a:custGeom>
              <a:avLst/>
              <a:gdLst/>
              <a:ahLst/>
              <a:cxnLst/>
              <a:rect l="l" t="t" r="r" b="b"/>
              <a:pathLst>
                <a:path w="1659889" h="711835">
                  <a:moveTo>
                    <a:pt x="1659889" y="711415"/>
                  </a:moveTo>
                  <a:lnTo>
                    <a:pt x="0" y="711415"/>
                  </a:lnTo>
                  <a:lnTo>
                    <a:pt x="0" y="0"/>
                  </a:lnTo>
                  <a:lnTo>
                    <a:pt x="1659889" y="0"/>
                  </a:lnTo>
                  <a:lnTo>
                    <a:pt x="1659889" y="9524"/>
                  </a:lnTo>
                  <a:lnTo>
                    <a:pt x="19050" y="9524"/>
                  </a:lnTo>
                  <a:lnTo>
                    <a:pt x="9525" y="19049"/>
                  </a:lnTo>
                  <a:lnTo>
                    <a:pt x="19050" y="19049"/>
                  </a:lnTo>
                  <a:lnTo>
                    <a:pt x="19050" y="692365"/>
                  </a:lnTo>
                  <a:lnTo>
                    <a:pt x="9525" y="692365"/>
                  </a:lnTo>
                  <a:lnTo>
                    <a:pt x="19050" y="701890"/>
                  </a:lnTo>
                  <a:lnTo>
                    <a:pt x="1659889" y="701890"/>
                  </a:lnTo>
                  <a:lnTo>
                    <a:pt x="1659889" y="711415"/>
                  </a:lnTo>
                  <a:close/>
                </a:path>
                <a:path w="1659889" h="711835">
                  <a:moveTo>
                    <a:pt x="19050" y="19049"/>
                  </a:moveTo>
                  <a:lnTo>
                    <a:pt x="9525" y="19049"/>
                  </a:lnTo>
                  <a:lnTo>
                    <a:pt x="19050" y="9524"/>
                  </a:lnTo>
                  <a:lnTo>
                    <a:pt x="19050" y="19049"/>
                  </a:lnTo>
                  <a:close/>
                </a:path>
                <a:path w="1659889" h="711835">
                  <a:moveTo>
                    <a:pt x="1640839" y="19049"/>
                  </a:moveTo>
                  <a:lnTo>
                    <a:pt x="19050" y="19049"/>
                  </a:lnTo>
                  <a:lnTo>
                    <a:pt x="19050" y="9524"/>
                  </a:lnTo>
                  <a:lnTo>
                    <a:pt x="1640839" y="9524"/>
                  </a:lnTo>
                  <a:lnTo>
                    <a:pt x="1640839" y="19049"/>
                  </a:lnTo>
                  <a:close/>
                </a:path>
                <a:path w="1659889" h="711835">
                  <a:moveTo>
                    <a:pt x="1640839" y="701890"/>
                  </a:moveTo>
                  <a:lnTo>
                    <a:pt x="1640839" y="9524"/>
                  </a:lnTo>
                  <a:lnTo>
                    <a:pt x="1650364" y="19049"/>
                  </a:lnTo>
                  <a:lnTo>
                    <a:pt x="1659889" y="19049"/>
                  </a:lnTo>
                  <a:lnTo>
                    <a:pt x="1659889" y="692365"/>
                  </a:lnTo>
                  <a:lnTo>
                    <a:pt x="1650364" y="692365"/>
                  </a:lnTo>
                  <a:lnTo>
                    <a:pt x="1640839" y="701890"/>
                  </a:lnTo>
                  <a:close/>
                </a:path>
                <a:path w="1659889" h="711835">
                  <a:moveTo>
                    <a:pt x="1659889" y="19049"/>
                  </a:moveTo>
                  <a:lnTo>
                    <a:pt x="1650364" y="19049"/>
                  </a:lnTo>
                  <a:lnTo>
                    <a:pt x="1640839" y="9524"/>
                  </a:lnTo>
                  <a:lnTo>
                    <a:pt x="1659889" y="9524"/>
                  </a:lnTo>
                  <a:lnTo>
                    <a:pt x="1659889" y="19049"/>
                  </a:lnTo>
                  <a:close/>
                </a:path>
                <a:path w="1659889" h="711835">
                  <a:moveTo>
                    <a:pt x="19050" y="701890"/>
                  </a:moveTo>
                  <a:lnTo>
                    <a:pt x="9525" y="692365"/>
                  </a:lnTo>
                  <a:lnTo>
                    <a:pt x="19050" y="692365"/>
                  </a:lnTo>
                  <a:lnTo>
                    <a:pt x="19050" y="701890"/>
                  </a:lnTo>
                  <a:close/>
                </a:path>
                <a:path w="1659889" h="711835">
                  <a:moveTo>
                    <a:pt x="1640839" y="701890"/>
                  </a:moveTo>
                  <a:lnTo>
                    <a:pt x="19050" y="701890"/>
                  </a:lnTo>
                  <a:lnTo>
                    <a:pt x="19050" y="692365"/>
                  </a:lnTo>
                  <a:lnTo>
                    <a:pt x="1640839" y="692365"/>
                  </a:lnTo>
                  <a:lnTo>
                    <a:pt x="1640839" y="701890"/>
                  </a:lnTo>
                  <a:close/>
                </a:path>
                <a:path w="1659889" h="711835">
                  <a:moveTo>
                    <a:pt x="1659889" y="701890"/>
                  </a:moveTo>
                  <a:lnTo>
                    <a:pt x="1640839" y="701890"/>
                  </a:lnTo>
                  <a:lnTo>
                    <a:pt x="1650364" y="692365"/>
                  </a:lnTo>
                  <a:lnTo>
                    <a:pt x="1659889" y="692365"/>
                  </a:lnTo>
                  <a:lnTo>
                    <a:pt x="1659889" y="7018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890771" y="1604772"/>
            <a:ext cx="1641475" cy="692150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55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461125" y="989330"/>
            <a:ext cx="2581910" cy="3698240"/>
            <a:chOff x="6461125" y="989330"/>
            <a:chExt cx="2581910" cy="3698240"/>
          </a:xfrm>
        </p:grpSpPr>
        <p:sp>
          <p:nvSpPr>
            <p:cNvPr id="36" name="object 36"/>
            <p:cNvSpPr/>
            <p:nvPr/>
          </p:nvSpPr>
          <p:spPr>
            <a:xfrm>
              <a:off x="6467855" y="1392936"/>
              <a:ext cx="2569845" cy="3289300"/>
            </a:xfrm>
            <a:custGeom>
              <a:avLst/>
              <a:gdLst/>
              <a:ahLst/>
              <a:cxnLst/>
              <a:rect l="l" t="t" r="r" b="b"/>
              <a:pathLst>
                <a:path w="2569845" h="3289300">
                  <a:moveTo>
                    <a:pt x="2569463" y="3288791"/>
                  </a:moveTo>
                  <a:lnTo>
                    <a:pt x="0" y="3288791"/>
                  </a:lnTo>
                  <a:lnTo>
                    <a:pt x="0" y="0"/>
                  </a:lnTo>
                  <a:lnTo>
                    <a:pt x="2569463" y="0"/>
                  </a:lnTo>
                  <a:lnTo>
                    <a:pt x="2569463" y="328879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61125" y="1386420"/>
              <a:ext cx="2581910" cy="3301365"/>
            </a:xfrm>
            <a:custGeom>
              <a:avLst/>
              <a:gdLst/>
              <a:ahLst/>
              <a:cxnLst/>
              <a:rect l="l" t="t" r="r" b="b"/>
              <a:pathLst>
                <a:path w="2581909" h="3301365">
                  <a:moveTo>
                    <a:pt x="2581846" y="3301149"/>
                  </a:moveTo>
                  <a:lnTo>
                    <a:pt x="0" y="3301149"/>
                  </a:lnTo>
                  <a:lnTo>
                    <a:pt x="0" y="0"/>
                  </a:lnTo>
                  <a:lnTo>
                    <a:pt x="2581846" y="0"/>
                  </a:lnTo>
                  <a:lnTo>
                    <a:pt x="2581846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3288449"/>
                  </a:lnTo>
                  <a:lnTo>
                    <a:pt x="6350" y="3288449"/>
                  </a:lnTo>
                  <a:lnTo>
                    <a:pt x="12700" y="3294799"/>
                  </a:lnTo>
                  <a:lnTo>
                    <a:pt x="2581846" y="3294799"/>
                  </a:lnTo>
                  <a:lnTo>
                    <a:pt x="2581846" y="3301149"/>
                  </a:lnTo>
                  <a:close/>
                </a:path>
                <a:path w="2581909" h="330136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2581909" h="3301365">
                  <a:moveTo>
                    <a:pt x="2569146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2569146" y="6349"/>
                  </a:lnTo>
                  <a:lnTo>
                    <a:pt x="2569146" y="12699"/>
                  </a:lnTo>
                  <a:close/>
                </a:path>
                <a:path w="2581909" h="3301365">
                  <a:moveTo>
                    <a:pt x="2569146" y="3294799"/>
                  </a:moveTo>
                  <a:lnTo>
                    <a:pt x="2569146" y="6349"/>
                  </a:lnTo>
                  <a:lnTo>
                    <a:pt x="2575496" y="12699"/>
                  </a:lnTo>
                  <a:lnTo>
                    <a:pt x="2581846" y="12699"/>
                  </a:lnTo>
                  <a:lnTo>
                    <a:pt x="2581846" y="3288449"/>
                  </a:lnTo>
                  <a:lnTo>
                    <a:pt x="2575496" y="3288449"/>
                  </a:lnTo>
                  <a:lnTo>
                    <a:pt x="2569146" y="3294799"/>
                  </a:lnTo>
                  <a:close/>
                </a:path>
                <a:path w="2581909" h="3301365">
                  <a:moveTo>
                    <a:pt x="2581846" y="12699"/>
                  </a:moveTo>
                  <a:lnTo>
                    <a:pt x="2575496" y="12699"/>
                  </a:lnTo>
                  <a:lnTo>
                    <a:pt x="2569146" y="6349"/>
                  </a:lnTo>
                  <a:lnTo>
                    <a:pt x="2581846" y="6349"/>
                  </a:lnTo>
                  <a:lnTo>
                    <a:pt x="2581846" y="12699"/>
                  </a:lnTo>
                  <a:close/>
                </a:path>
                <a:path w="2581909" h="3301365">
                  <a:moveTo>
                    <a:pt x="12700" y="3294799"/>
                  </a:moveTo>
                  <a:lnTo>
                    <a:pt x="6350" y="3288449"/>
                  </a:lnTo>
                  <a:lnTo>
                    <a:pt x="12700" y="3288449"/>
                  </a:lnTo>
                  <a:lnTo>
                    <a:pt x="12700" y="3294799"/>
                  </a:lnTo>
                  <a:close/>
                </a:path>
                <a:path w="2581909" h="3301365">
                  <a:moveTo>
                    <a:pt x="2569146" y="3294799"/>
                  </a:moveTo>
                  <a:lnTo>
                    <a:pt x="12700" y="3294799"/>
                  </a:lnTo>
                  <a:lnTo>
                    <a:pt x="12700" y="3288449"/>
                  </a:lnTo>
                  <a:lnTo>
                    <a:pt x="2569146" y="3288449"/>
                  </a:lnTo>
                  <a:lnTo>
                    <a:pt x="2569146" y="3294799"/>
                  </a:lnTo>
                  <a:close/>
                </a:path>
                <a:path w="2581909" h="3301365">
                  <a:moveTo>
                    <a:pt x="2581846" y="3294799"/>
                  </a:moveTo>
                  <a:lnTo>
                    <a:pt x="2569146" y="3294799"/>
                  </a:lnTo>
                  <a:lnTo>
                    <a:pt x="2575496" y="3288449"/>
                  </a:lnTo>
                  <a:lnTo>
                    <a:pt x="2581846" y="3288449"/>
                  </a:lnTo>
                  <a:lnTo>
                    <a:pt x="2581846" y="329479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67855" y="995172"/>
              <a:ext cx="2569845" cy="398145"/>
            </a:xfrm>
            <a:custGeom>
              <a:avLst/>
              <a:gdLst/>
              <a:ahLst/>
              <a:cxnLst/>
              <a:rect l="l" t="t" r="r" b="b"/>
              <a:pathLst>
                <a:path w="2569845" h="398144">
                  <a:moveTo>
                    <a:pt x="2569463" y="397763"/>
                  </a:moveTo>
                  <a:lnTo>
                    <a:pt x="0" y="397763"/>
                  </a:lnTo>
                  <a:lnTo>
                    <a:pt x="0" y="0"/>
                  </a:lnTo>
                  <a:lnTo>
                    <a:pt x="2569463" y="0"/>
                  </a:lnTo>
                  <a:lnTo>
                    <a:pt x="2569463" y="39776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61125" y="989330"/>
              <a:ext cx="2581910" cy="410209"/>
            </a:xfrm>
            <a:custGeom>
              <a:avLst/>
              <a:gdLst/>
              <a:ahLst/>
              <a:cxnLst/>
              <a:rect l="l" t="t" r="r" b="b"/>
              <a:pathLst>
                <a:path w="2581909" h="410209">
                  <a:moveTo>
                    <a:pt x="2581846" y="409790"/>
                  </a:moveTo>
                  <a:lnTo>
                    <a:pt x="0" y="409790"/>
                  </a:lnTo>
                  <a:lnTo>
                    <a:pt x="0" y="0"/>
                  </a:lnTo>
                  <a:lnTo>
                    <a:pt x="2581846" y="0"/>
                  </a:lnTo>
                  <a:lnTo>
                    <a:pt x="2581846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97090"/>
                  </a:lnTo>
                  <a:lnTo>
                    <a:pt x="6350" y="397090"/>
                  </a:lnTo>
                  <a:lnTo>
                    <a:pt x="12700" y="403440"/>
                  </a:lnTo>
                  <a:lnTo>
                    <a:pt x="2581846" y="403440"/>
                  </a:lnTo>
                  <a:lnTo>
                    <a:pt x="2581846" y="409790"/>
                  </a:lnTo>
                  <a:close/>
                </a:path>
                <a:path w="2581909" h="41020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581909" h="410209">
                  <a:moveTo>
                    <a:pt x="2569146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569146" y="6350"/>
                  </a:lnTo>
                  <a:lnTo>
                    <a:pt x="2569146" y="12700"/>
                  </a:lnTo>
                  <a:close/>
                </a:path>
                <a:path w="2581909" h="410209">
                  <a:moveTo>
                    <a:pt x="2569146" y="403440"/>
                  </a:moveTo>
                  <a:lnTo>
                    <a:pt x="2569146" y="6350"/>
                  </a:lnTo>
                  <a:lnTo>
                    <a:pt x="2575496" y="12700"/>
                  </a:lnTo>
                  <a:lnTo>
                    <a:pt x="2581846" y="12700"/>
                  </a:lnTo>
                  <a:lnTo>
                    <a:pt x="2581846" y="397090"/>
                  </a:lnTo>
                  <a:lnTo>
                    <a:pt x="2575496" y="397090"/>
                  </a:lnTo>
                  <a:lnTo>
                    <a:pt x="2569146" y="403440"/>
                  </a:lnTo>
                  <a:close/>
                </a:path>
                <a:path w="2581909" h="410209">
                  <a:moveTo>
                    <a:pt x="2581846" y="12700"/>
                  </a:moveTo>
                  <a:lnTo>
                    <a:pt x="2575496" y="12700"/>
                  </a:lnTo>
                  <a:lnTo>
                    <a:pt x="2569146" y="6350"/>
                  </a:lnTo>
                  <a:lnTo>
                    <a:pt x="2581846" y="6350"/>
                  </a:lnTo>
                  <a:lnTo>
                    <a:pt x="2581846" y="12700"/>
                  </a:lnTo>
                  <a:close/>
                </a:path>
                <a:path w="2581909" h="410209">
                  <a:moveTo>
                    <a:pt x="12700" y="403440"/>
                  </a:moveTo>
                  <a:lnTo>
                    <a:pt x="6350" y="397090"/>
                  </a:lnTo>
                  <a:lnTo>
                    <a:pt x="12700" y="397090"/>
                  </a:lnTo>
                  <a:lnTo>
                    <a:pt x="12700" y="403440"/>
                  </a:lnTo>
                  <a:close/>
                </a:path>
                <a:path w="2581909" h="410209">
                  <a:moveTo>
                    <a:pt x="2569146" y="403440"/>
                  </a:moveTo>
                  <a:lnTo>
                    <a:pt x="12700" y="403440"/>
                  </a:lnTo>
                  <a:lnTo>
                    <a:pt x="12700" y="397090"/>
                  </a:lnTo>
                  <a:lnTo>
                    <a:pt x="2569146" y="397090"/>
                  </a:lnTo>
                  <a:lnTo>
                    <a:pt x="2569146" y="403440"/>
                  </a:lnTo>
                  <a:close/>
                </a:path>
                <a:path w="2581909" h="410209">
                  <a:moveTo>
                    <a:pt x="2581846" y="403440"/>
                  </a:moveTo>
                  <a:lnTo>
                    <a:pt x="2569146" y="403440"/>
                  </a:lnTo>
                  <a:lnTo>
                    <a:pt x="2575496" y="397090"/>
                  </a:lnTo>
                  <a:lnTo>
                    <a:pt x="2581846" y="397090"/>
                  </a:lnTo>
                  <a:lnTo>
                    <a:pt x="2581846" y="40344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467855" y="995172"/>
            <a:ext cx="2569845" cy="36868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76884">
              <a:lnSpc>
                <a:spcPct val="100000"/>
              </a:lnSpc>
              <a:spcBef>
                <a:spcPts val="39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gulimall-product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937870" y="2875381"/>
            <a:ext cx="1628139" cy="372745"/>
          </a:xfrm>
          <a:custGeom>
            <a:avLst/>
            <a:gdLst/>
            <a:ahLst/>
            <a:cxnLst/>
            <a:rect l="l" t="t" r="r" b="b"/>
            <a:pathLst>
              <a:path w="1628140" h="372744">
                <a:moveTo>
                  <a:pt x="1627784" y="0"/>
                </a:moveTo>
                <a:lnTo>
                  <a:pt x="0" y="0"/>
                </a:lnTo>
                <a:lnTo>
                  <a:pt x="0" y="372376"/>
                </a:lnTo>
                <a:lnTo>
                  <a:pt x="1627784" y="372376"/>
                </a:lnTo>
                <a:lnTo>
                  <a:pt x="1627784" y="366026"/>
                </a:lnTo>
                <a:lnTo>
                  <a:pt x="1627784" y="359676"/>
                </a:lnTo>
                <a:lnTo>
                  <a:pt x="1627784" y="12700"/>
                </a:lnTo>
                <a:lnTo>
                  <a:pt x="1627784" y="6350"/>
                </a:lnTo>
                <a:lnTo>
                  <a:pt x="1627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944868" y="2881883"/>
            <a:ext cx="1614170" cy="36004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getCategorys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938442" y="3520452"/>
            <a:ext cx="1628139" cy="372745"/>
          </a:xfrm>
          <a:custGeom>
            <a:avLst/>
            <a:gdLst/>
            <a:ahLst/>
            <a:cxnLst/>
            <a:rect l="l" t="t" r="r" b="b"/>
            <a:pathLst>
              <a:path w="1628140" h="372745">
                <a:moveTo>
                  <a:pt x="1627784" y="0"/>
                </a:moveTo>
                <a:lnTo>
                  <a:pt x="0" y="0"/>
                </a:lnTo>
                <a:lnTo>
                  <a:pt x="0" y="372376"/>
                </a:lnTo>
                <a:lnTo>
                  <a:pt x="1627784" y="372376"/>
                </a:lnTo>
                <a:lnTo>
                  <a:pt x="1627784" y="366026"/>
                </a:lnTo>
                <a:lnTo>
                  <a:pt x="1627784" y="359676"/>
                </a:lnTo>
                <a:lnTo>
                  <a:pt x="1627784" y="12700"/>
                </a:lnTo>
                <a:lnTo>
                  <a:pt x="1627784" y="6350"/>
                </a:lnTo>
                <a:lnTo>
                  <a:pt x="1627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944868" y="3526535"/>
            <a:ext cx="1615440" cy="3600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getBrands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938442" y="4153230"/>
            <a:ext cx="1628139" cy="372745"/>
          </a:xfrm>
          <a:custGeom>
            <a:avLst/>
            <a:gdLst/>
            <a:ahLst/>
            <a:cxnLst/>
            <a:rect l="l" t="t" r="r" b="b"/>
            <a:pathLst>
              <a:path w="1628140" h="372745">
                <a:moveTo>
                  <a:pt x="1627784" y="0"/>
                </a:moveTo>
                <a:lnTo>
                  <a:pt x="0" y="0"/>
                </a:lnTo>
                <a:lnTo>
                  <a:pt x="0" y="372376"/>
                </a:lnTo>
                <a:lnTo>
                  <a:pt x="1627784" y="372376"/>
                </a:lnTo>
                <a:lnTo>
                  <a:pt x="1627784" y="366026"/>
                </a:lnTo>
                <a:lnTo>
                  <a:pt x="1627784" y="359676"/>
                </a:lnTo>
                <a:lnTo>
                  <a:pt x="1627784" y="12700"/>
                </a:lnTo>
                <a:lnTo>
                  <a:pt x="1627784" y="6350"/>
                </a:lnTo>
                <a:lnTo>
                  <a:pt x="1627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44868" y="4158996"/>
            <a:ext cx="1615440" cy="3600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getProduct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908939" y="1618373"/>
            <a:ext cx="1659889" cy="701675"/>
            <a:chOff x="6908939" y="1618373"/>
            <a:chExt cx="1659889" cy="701675"/>
          </a:xfrm>
        </p:grpSpPr>
        <p:sp>
          <p:nvSpPr>
            <p:cNvPr id="48" name="object 48"/>
            <p:cNvSpPr/>
            <p:nvPr/>
          </p:nvSpPr>
          <p:spPr>
            <a:xfrm>
              <a:off x="6918959" y="1627631"/>
              <a:ext cx="1640205" cy="683260"/>
            </a:xfrm>
            <a:custGeom>
              <a:avLst/>
              <a:gdLst/>
              <a:ahLst/>
              <a:cxnLst/>
              <a:rect l="l" t="t" r="r" b="b"/>
              <a:pathLst>
                <a:path w="1640204" h="683260">
                  <a:moveTo>
                    <a:pt x="1639824" y="682752"/>
                  </a:moveTo>
                  <a:lnTo>
                    <a:pt x="0" y="682752"/>
                  </a:lnTo>
                  <a:lnTo>
                    <a:pt x="0" y="0"/>
                  </a:lnTo>
                  <a:lnTo>
                    <a:pt x="1639824" y="0"/>
                  </a:lnTo>
                  <a:lnTo>
                    <a:pt x="1639824" y="682752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08939" y="1618373"/>
              <a:ext cx="1659889" cy="701675"/>
            </a:xfrm>
            <a:custGeom>
              <a:avLst/>
              <a:gdLst/>
              <a:ahLst/>
              <a:cxnLst/>
              <a:rect l="l" t="t" r="r" b="b"/>
              <a:pathLst>
                <a:path w="1659890" h="701675">
                  <a:moveTo>
                    <a:pt x="1659890" y="701535"/>
                  </a:moveTo>
                  <a:lnTo>
                    <a:pt x="0" y="701535"/>
                  </a:lnTo>
                  <a:lnTo>
                    <a:pt x="0" y="0"/>
                  </a:lnTo>
                  <a:lnTo>
                    <a:pt x="1659890" y="0"/>
                  </a:lnTo>
                  <a:lnTo>
                    <a:pt x="1659890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682485"/>
                  </a:lnTo>
                  <a:lnTo>
                    <a:pt x="9525" y="682485"/>
                  </a:lnTo>
                  <a:lnTo>
                    <a:pt x="19050" y="692010"/>
                  </a:lnTo>
                  <a:lnTo>
                    <a:pt x="1659890" y="692010"/>
                  </a:lnTo>
                  <a:lnTo>
                    <a:pt x="1659890" y="701535"/>
                  </a:lnTo>
                  <a:close/>
                </a:path>
                <a:path w="1659890" h="701675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1659890" h="701675">
                  <a:moveTo>
                    <a:pt x="1640840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1640840" y="9525"/>
                  </a:lnTo>
                  <a:lnTo>
                    <a:pt x="1640840" y="19050"/>
                  </a:lnTo>
                  <a:close/>
                </a:path>
                <a:path w="1659890" h="701675">
                  <a:moveTo>
                    <a:pt x="1640840" y="692010"/>
                  </a:moveTo>
                  <a:lnTo>
                    <a:pt x="1640840" y="9525"/>
                  </a:lnTo>
                  <a:lnTo>
                    <a:pt x="1650365" y="19050"/>
                  </a:lnTo>
                  <a:lnTo>
                    <a:pt x="1659890" y="19050"/>
                  </a:lnTo>
                  <a:lnTo>
                    <a:pt x="1659890" y="682485"/>
                  </a:lnTo>
                  <a:lnTo>
                    <a:pt x="1650365" y="682485"/>
                  </a:lnTo>
                  <a:lnTo>
                    <a:pt x="1640840" y="692010"/>
                  </a:lnTo>
                  <a:close/>
                </a:path>
                <a:path w="1659890" h="701675">
                  <a:moveTo>
                    <a:pt x="1659890" y="19050"/>
                  </a:moveTo>
                  <a:lnTo>
                    <a:pt x="1650365" y="19050"/>
                  </a:lnTo>
                  <a:lnTo>
                    <a:pt x="1640840" y="9525"/>
                  </a:lnTo>
                  <a:lnTo>
                    <a:pt x="1659890" y="9525"/>
                  </a:lnTo>
                  <a:lnTo>
                    <a:pt x="1659890" y="19050"/>
                  </a:lnTo>
                  <a:close/>
                </a:path>
                <a:path w="1659890" h="701675">
                  <a:moveTo>
                    <a:pt x="19050" y="692010"/>
                  </a:moveTo>
                  <a:lnTo>
                    <a:pt x="9525" y="682485"/>
                  </a:lnTo>
                  <a:lnTo>
                    <a:pt x="19050" y="682485"/>
                  </a:lnTo>
                  <a:lnTo>
                    <a:pt x="19050" y="692010"/>
                  </a:lnTo>
                  <a:close/>
                </a:path>
                <a:path w="1659890" h="701675">
                  <a:moveTo>
                    <a:pt x="1640840" y="692010"/>
                  </a:moveTo>
                  <a:lnTo>
                    <a:pt x="19050" y="692010"/>
                  </a:lnTo>
                  <a:lnTo>
                    <a:pt x="19050" y="682485"/>
                  </a:lnTo>
                  <a:lnTo>
                    <a:pt x="1640840" y="682485"/>
                  </a:lnTo>
                  <a:lnTo>
                    <a:pt x="1640840" y="692010"/>
                  </a:lnTo>
                  <a:close/>
                </a:path>
                <a:path w="1659890" h="701675">
                  <a:moveTo>
                    <a:pt x="1659890" y="692010"/>
                  </a:moveTo>
                  <a:lnTo>
                    <a:pt x="1640840" y="692010"/>
                  </a:lnTo>
                  <a:lnTo>
                    <a:pt x="1650365" y="682485"/>
                  </a:lnTo>
                  <a:lnTo>
                    <a:pt x="1659890" y="682485"/>
                  </a:lnTo>
                  <a:lnTo>
                    <a:pt x="1659890" y="6920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918959" y="1627632"/>
            <a:ext cx="1640205" cy="683260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151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7275" y="31013"/>
            <a:ext cx="1296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分布式缓</a:t>
            </a:r>
            <a:r>
              <a:rPr sz="2000" spc="5" dirty="0"/>
              <a:t>存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407669" y="2813050"/>
            <a:ext cx="2305685" cy="1934210"/>
            <a:chOff x="407669" y="2813050"/>
            <a:chExt cx="2305685" cy="1934210"/>
          </a:xfrm>
        </p:grpSpPr>
        <p:sp>
          <p:nvSpPr>
            <p:cNvPr id="4" name="object 4"/>
            <p:cNvSpPr/>
            <p:nvPr/>
          </p:nvSpPr>
          <p:spPr>
            <a:xfrm>
              <a:off x="414527" y="3125724"/>
              <a:ext cx="2292350" cy="1615440"/>
            </a:xfrm>
            <a:custGeom>
              <a:avLst/>
              <a:gdLst/>
              <a:ahLst/>
              <a:cxnLst/>
              <a:rect l="l" t="t" r="r" b="b"/>
              <a:pathLst>
                <a:path w="2292350" h="1615439">
                  <a:moveTo>
                    <a:pt x="2292096" y="1615439"/>
                  </a:moveTo>
                  <a:lnTo>
                    <a:pt x="0" y="1615439"/>
                  </a:lnTo>
                  <a:lnTo>
                    <a:pt x="0" y="0"/>
                  </a:lnTo>
                  <a:lnTo>
                    <a:pt x="2292096" y="0"/>
                  </a:lnTo>
                  <a:lnTo>
                    <a:pt x="2292096" y="161543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177" y="3119234"/>
              <a:ext cx="2305685" cy="1628139"/>
            </a:xfrm>
            <a:custGeom>
              <a:avLst/>
              <a:gdLst/>
              <a:ahLst/>
              <a:cxnLst/>
              <a:rect l="l" t="t" r="r" b="b"/>
              <a:pathLst>
                <a:path w="2305685" h="1628139">
                  <a:moveTo>
                    <a:pt x="2305177" y="1628025"/>
                  </a:moveTo>
                  <a:lnTo>
                    <a:pt x="0" y="1628025"/>
                  </a:lnTo>
                  <a:lnTo>
                    <a:pt x="0" y="0"/>
                  </a:lnTo>
                  <a:lnTo>
                    <a:pt x="2305177" y="0"/>
                  </a:lnTo>
                  <a:lnTo>
                    <a:pt x="2305177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1615325"/>
                  </a:lnTo>
                  <a:lnTo>
                    <a:pt x="6350" y="1615325"/>
                  </a:lnTo>
                  <a:lnTo>
                    <a:pt x="12700" y="1621675"/>
                  </a:lnTo>
                  <a:lnTo>
                    <a:pt x="2305177" y="1621675"/>
                  </a:lnTo>
                  <a:lnTo>
                    <a:pt x="2305177" y="1628025"/>
                  </a:lnTo>
                  <a:close/>
                </a:path>
                <a:path w="2305685" h="162813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305685" h="1628139">
                  <a:moveTo>
                    <a:pt x="2292477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292477" y="6350"/>
                  </a:lnTo>
                  <a:lnTo>
                    <a:pt x="2292477" y="12700"/>
                  </a:lnTo>
                  <a:close/>
                </a:path>
                <a:path w="2305685" h="1628139">
                  <a:moveTo>
                    <a:pt x="2292477" y="1621675"/>
                  </a:moveTo>
                  <a:lnTo>
                    <a:pt x="2292477" y="6350"/>
                  </a:lnTo>
                  <a:lnTo>
                    <a:pt x="2298827" y="12700"/>
                  </a:lnTo>
                  <a:lnTo>
                    <a:pt x="2305177" y="12700"/>
                  </a:lnTo>
                  <a:lnTo>
                    <a:pt x="2305177" y="1615325"/>
                  </a:lnTo>
                  <a:lnTo>
                    <a:pt x="2298827" y="1615325"/>
                  </a:lnTo>
                  <a:lnTo>
                    <a:pt x="2292477" y="1621675"/>
                  </a:lnTo>
                  <a:close/>
                </a:path>
                <a:path w="2305685" h="1628139">
                  <a:moveTo>
                    <a:pt x="2305177" y="12700"/>
                  </a:moveTo>
                  <a:lnTo>
                    <a:pt x="2298827" y="12700"/>
                  </a:lnTo>
                  <a:lnTo>
                    <a:pt x="2292477" y="6350"/>
                  </a:lnTo>
                  <a:lnTo>
                    <a:pt x="2305177" y="6350"/>
                  </a:lnTo>
                  <a:lnTo>
                    <a:pt x="2305177" y="12700"/>
                  </a:lnTo>
                  <a:close/>
                </a:path>
                <a:path w="2305685" h="1628139">
                  <a:moveTo>
                    <a:pt x="12700" y="1621675"/>
                  </a:moveTo>
                  <a:lnTo>
                    <a:pt x="6350" y="1615325"/>
                  </a:lnTo>
                  <a:lnTo>
                    <a:pt x="12700" y="1615325"/>
                  </a:lnTo>
                  <a:lnTo>
                    <a:pt x="12700" y="1621675"/>
                  </a:lnTo>
                  <a:close/>
                </a:path>
                <a:path w="2305685" h="1628139">
                  <a:moveTo>
                    <a:pt x="2292477" y="1621675"/>
                  </a:moveTo>
                  <a:lnTo>
                    <a:pt x="12700" y="1621675"/>
                  </a:lnTo>
                  <a:lnTo>
                    <a:pt x="12700" y="1615325"/>
                  </a:lnTo>
                  <a:lnTo>
                    <a:pt x="2292477" y="1615325"/>
                  </a:lnTo>
                  <a:lnTo>
                    <a:pt x="2292477" y="1621675"/>
                  </a:lnTo>
                  <a:close/>
                </a:path>
                <a:path w="2305685" h="1628139">
                  <a:moveTo>
                    <a:pt x="2305177" y="1621675"/>
                  </a:moveTo>
                  <a:lnTo>
                    <a:pt x="2292477" y="1621675"/>
                  </a:lnTo>
                  <a:lnTo>
                    <a:pt x="2298827" y="1615325"/>
                  </a:lnTo>
                  <a:lnTo>
                    <a:pt x="2305177" y="1615325"/>
                  </a:lnTo>
                  <a:lnTo>
                    <a:pt x="2305177" y="162167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4527" y="2819400"/>
              <a:ext cx="2292350" cy="306705"/>
            </a:xfrm>
            <a:custGeom>
              <a:avLst/>
              <a:gdLst/>
              <a:ahLst/>
              <a:cxnLst/>
              <a:rect l="l" t="t" r="r" b="b"/>
              <a:pathLst>
                <a:path w="2292350" h="306705">
                  <a:moveTo>
                    <a:pt x="2292096" y="306324"/>
                  </a:moveTo>
                  <a:lnTo>
                    <a:pt x="0" y="306324"/>
                  </a:lnTo>
                  <a:lnTo>
                    <a:pt x="0" y="0"/>
                  </a:lnTo>
                  <a:lnTo>
                    <a:pt x="2292096" y="0"/>
                  </a:lnTo>
                  <a:lnTo>
                    <a:pt x="2292096" y="30632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7669" y="2813050"/>
              <a:ext cx="2305685" cy="319405"/>
            </a:xfrm>
            <a:custGeom>
              <a:avLst/>
              <a:gdLst/>
              <a:ahLst/>
              <a:cxnLst/>
              <a:rect l="l" t="t" r="r" b="b"/>
              <a:pathLst>
                <a:path w="2305685" h="319405">
                  <a:moveTo>
                    <a:pt x="2305177" y="318884"/>
                  </a:moveTo>
                  <a:lnTo>
                    <a:pt x="0" y="318884"/>
                  </a:lnTo>
                  <a:lnTo>
                    <a:pt x="0" y="0"/>
                  </a:lnTo>
                  <a:lnTo>
                    <a:pt x="2305177" y="0"/>
                  </a:lnTo>
                  <a:lnTo>
                    <a:pt x="2305177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06184"/>
                  </a:lnTo>
                  <a:lnTo>
                    <a:pt x="6350" y="306184"/>
                  </a:lnTo>
                  <a:lnTo>
                    <a:pt x="12700" y="312534"/>
                  </a:lnTo>
                  <a:lnTo>
                    <a:pt x="2305177" y="312534"/>
                  </a:lnTo>
                  <a:lnTo>
                    <a:pt x="2305177" y="318884"/>
                  </a:lnTo>
                  <a:close/>
                </a:path>
                <a:path w="2305685" h="31940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305685" h="319405">
                  <a:moveTo>
                    <a:pt x="2292477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292477" y="6350"/>
                  </a:lnTo>
                  <a:lnTo>
                    <a:pt x="2292477" y="12700"/>
                  </a:lnTo>
                  <a:close/>
                </a:path>
                <a:path w="2305685" h="319405">
                  <a:moveTo>
                    <a:pt x="2292477" y="312534"/>
                  </a:moveTo>
                  <a:lnTo>
                    <a:pt x="2292477" y="6350"/>
                  </a:lnTo>
                  <a:lnTo>
                    <a:pt x="2298827" y="12700"/>
                  </a:lnTo>
                  <a:lnTo>
                    <a:pt x="2305177" y="12700"/>
                  </a:lnTo>
                  <a:lnTo>
                    <a:pt x="2305177" y="306184"/>
                  </a:lnTo>
                  <a:lnTo>
                    <a:pt x="2298827" y="306184"/>
                  </a:lnTo>
                  <a:lnTo>
                    <a:pt x="2292477" y="312534"/>
                  </a:lnTo>
                  <a:close/>
                </a:path>
                <a:path w="2305685" h="319405">
                  <a:moveTo>
                    <a:pt x="2305177" y="12700"/>
                  </a:moveTo>
                  <a:lnTo>
                    <a:pt x="2298827" y="12700"/>
                  </a:lnTo>
                  <a:lnTo>
                    <a:pt x="2292477" y="6350"/>
                  </a:lnTo>
                  <a:lnTo>
                    <a:pt x="2305177" y="6350"/>
                  </a:lnTo>
                  <a:lnTo>
                    <a:pt x="2305177" y="12700"/>
                  </a:lnTo>
                  <a:close/>
                </a:path>
                <a:path w="2305685" h="319405">
                  <a:moveTo>
                    <a:pt x="12700" y="312534"/>
                  </a:moveTo>
                  <a:lnTo>
                    <a:pt x="6350" y="306184"/>
                  </a:lnTo>
                  <a:lnTo>
                    <a:pt x="12700" y="306184"/>
                  </a:lnTo>
                  <a:lnTo>
                    <a:pt x="12700" y="312534"/>
                  </a:lnTo>
                  <a:close/>
                </a:path>
                <a:path w="2305685" h="319405">
                  <a:moveTo>
                    <a:pt x="2292477" y="312534"/>
                  </a:moveTo>
                  <a:lnTo>
                    <a:pt x="12700" y="312534"/>
                  </a:lnTo>
                  <a:lnTo>
                    <a:pt x="12700" y="306184"/>
                  </a:lnTo>
                  <a:lnTo>
                    <a:pt x="2292477" y="306184"/>
                  </a:lnTo>
                  <a:lnTo>
                    <a:pt x="2292477" y="312534"/>
                  </a:lnTo>
                  <a:close/>
                </a:path>
                <a:path w="2305685" h="319405">
                  <a:moveTo>
                    <a:pt x="2305177" y="312534"/>
                  </a:moveTo>
                  <a:lnTo>
                    <a:pt x="2292477" y="312534"/>
                  </a:lnTo>
                  <a:lnTo>
                    <a:pt x="2298827" y="306184"/>
                  </a:lnTo>
                  <a:lnTo>
                    <a:pt x="2305177" y="306184"/>
                  </a:lnTo>
                  <a:lnTo>
                    <a:pt x="2305177" y="31253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14527" y="2819400"/>
            <a:ext cx="2292350" cy="192214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3909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gulimall-product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3577" y="3347046"/>
            <a:ext cx="1454150" cy="290195"/>
          </a:xfrm>
          <a:custGeom>
            <a:avLst/>
            <a:gdLst/>
            <a:ahLst/>
            <a:cxnLst/>
            <a:rect l="l" t="t" r="r" b="b"/>
            <a:pathLst>
              <a:path w="1454150" h="290195">
                <a:moveTo>
                  <a:pt x="1453857" y="0"/>
                </a:moveTo>
                <a:lnTo>
                  <a:pt x="0" y="0"/>
                </a:lnTo>
                <a:lnTo>
                  <a:pt x="0" y="290029"/>
                </a:lnTo>
                <a:lnTo>
                  <a:pt x="1453857" y="290029"/>
                </a:lnTo>
                <a:lnTo>
                  <a:pt x="1453857" y="283679"/>
                </a:lnTo>
                <a:lnTo>
                  <a:pt x="1453857" y="277329"/>
                </a:lnTo>
                <a:lnTo>
                  <a:pt x="1453857" y="12700"/>
                </a:lnTo>
                <a:lnTo>
                  <a:pt x="1453857" y="6350"/>
                </a:lnTo>
                <a:lnTo>
                  <a:pt x="1453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9724" y="3352800"/>
            <a:ext cx="1442085" cy="27749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19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getCategorys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4097" y="3844429"/>
            <a:ext cx="1454150" cy="290195"/>
          </a:xfrm>
          <a:custGeom>
            <a:avLst/>
            <a:gdLst/>
            <a:ahLst/>
            <a:cxnLst/>
            <a:rect l="l" t="t" r="r" b="b"/>
            <a:pathLst>
              <a:path w="1454150" h="290195">
                <a:moveTo>
                  <a:pt x="1453857" y="0"/>
                </a:moveTo>
                <a:lnTo>
                  <a:pt x="0" y="0"/>
                </a:lnTo>
                <a:lnTo>
                  <a:pt x="0" y="290029"/>
                </a:lnTo>
                <a:lnTo>
                  <a:pt x="1453857" y="290029"/>
                </a:lnTo>
                <a:lnTo>
                  <a:pt x="1453857" y="283679"/>
                </a:lnTo>
                <a:lnTo>
                  <a:pt x="1453857" y="277329"/>
                </a:lnTo>
                <a:lnTo>
                  <a:pt x="1453857" y="12700"/>
                </a:lnTo>
                <a:lnTo>
                  <a:pt x="1453857" y="6350"/>
                </a:lnTo>
                <a:lnTo>
                  <a:pt x="1453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9724" y="3851147"/>
            <a:ext cx="1442085" cy="2774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getBrands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34097" y="4332338"/>
            <a:ext cx="1454150" cy="290195"/>
          </a:xfrm>
          <a:custGeom>
            <a:avLst/>
            <a:gdLst/>
            <a:ahLst/>
            <a:cxnLst/>
            <a:rect l="l" t="t" r="r" b="b"/>
            <a:pathLst>
              <a:path w="1454150" h="290195">
                <a:moveTo>
                  <a:pt x="1453857" y="0"/>
                </a:moveTo>
                <a:lnTo>
                  <a:pt x="0" y="0"/>
                </a:lnTo>
                <a:lnTo>
                  <a:pt x="0" y="290042"/>
                </a:lnTo>
                <a:lnTo>
                  <a:pt x="1453857" y="290042"/>
                </a:lnTo>
                <a:lnTo>
                  <a:pt x="1453857" y="283692"/>
                </a:lnTo>
                <a:lnTo>
                  <a:pt x="1453857" y="277342"/>
                </a:lnTo>
                <a:lnTo>
                  <a:pt x="1453857" y="12700"/>
                </a:lnTo>
                <a:lnTo>
                  <a:pt x="1453857" y="6350"/>
                </a:lnTo>
                <a:lnTo>
                  <a:pt x="1453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39724" y="4338828"/>
            <a:ext cx="1442085" cy="2774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getProduct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67100" y="2813050"/>
            <a:ext cx="2305685" cy="1934210"/>
            <a:chOff x="3367100" y="2813050"/>
            <a:chExt cx="2305685" cy="1934210"/>
          </a:xfrm>
        </p:grpSpPr>
        <p:sp>
          <p:nvSpPr>
            <p:cNvPr id="16" name="object 16"/>
            <p:cNvSpPr/>
            <p:nvPr/>
          </p:nvSpPr>
          <p:spPr>
            <a:xfrm>
              <a:off x="3374136" y="3125724"/>
              <a:ext cx="2292350" cy="1615440"/>
            </a:xfrm>
            <a:custGeom>
              <a:avLst/>
              <a:gdLst/>
              <a:ahLst/>
              <a:cxnLst/>
              <a:rect l="l" t="t" r="r" b="b"/>
              <a:pathLst>
                <a:path w="2292350" h="1615439">
                  <a:moveTo>
                    <a:pt x="2292095" y="1615439"/>
                  </a:moveTo>
                  <a:lnTo>
                    <a:pt x="0" y="1615439"/>
                  </a:lnTo>
                  <a:lnTo>
                    <a:pt x="0" y="0"/>
                  </a:lnTo>
                  <a:lnTo>
                    <a:pt x="2292095" y="0"/>
                  </a:lnTo>
                  <a:lnTo>
                    <a:pt x="2292095" y="161543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67608" y="3119234"/>
              <a:ext cx="2305685" cy="1628139"/>
            </a:xfrm>
            <a:custGeom>
              <a:avLst/>
              <a:gdLst/>
              <a:ahLst/>
              <a:cxnLst/>
              <a:rect l="l" t="t" r="r" b="b"/>
              <a:pathLst>
                <a:path w="2305685" h="1628139">
                  <a:moveTo>
                    <a:pt x="2305177" y="1628025"/>
                  </a:moveTo>
                  <a:lnTo>
                    <a:pt x="0" y="1628025"/>
                  </a:lnTo>
                  <a:lnTo>
                    <a:pt x="0" y="0"/>
                  </a:lnTo>
                  <a:lnTo>
                    <a:pt x="2305177" y="0"/>
                  </a:lnTo>
                  <a:lnTo>
                    <a:pt x="2305177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1615325"/>
                  </a:lnTo>
                  <a:lnTo>
                    <a:pt x="6350" y="1615325"/>
                  </a:lnTo>
                  <a:lnTo>
                    <a:pt x="12700" y="1621675"/>
                  </a:lnTo>
                  <a:lnTo>
                    <a:pt x="2305177" y="1621675"/>
                  </a:lnTo>
                  <a:lnTo>
                    <a:pt x="2305177" y="1628025"/>
                  </a:lnTo>
                  <a:close/>
                </a:path>
                <a:path w="2305685" h="162813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305685" h="1628139">
                  <a:moveTo>
                    <a:pt x="2292477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292477" y="6350"/>
                  </a:lnTo>
                  <a:lnTo>
                    <a:pt x="2292477" y="12700"/>
                  </a:lnTo>
                  <a:close/>
                </a:path>
                <a:path w="2305685" h="1628139">
                  <a:moveTo>
                    <a:pt x="2292477" y="1621675"/>
                  </a:moveTo>
                  <a:lnTo>
                    <a:pt x="2292477" y="6350"/>
                  </a:lnTo>
                  <a:lnTo>
                    <a:pt x="2298827" y="12700"/>
                  </a:lnTo>
                  <a:lnTo>
                    <a:pt x="2305177" y="12700"/>
                  </a:lnTo>
                  <a:lnTo>
                    <a:pt x="2305177" y="1615325"/>
                  </a:lnTo>
                  <a:lnTo>
                    <a:pt x="2298827" y="1615325"/>
                  </a:lnTo>
                  <a:lnTo>
                    <a:pt x="2292477" y="1621675"/>
                  </a:lnTo>
                  <a:close/>
                </a:path>
                <a:path w="2305685" h="1628139">
                  <a:moveTo>
                    <a:pt x="2305177" y="12700"/>
                  </a:moveTo>
                  <a:lnTo>
                    <a:pt x="2298827" y="12700"/>
                  </a:lnTo>
                  <a:lnTo>
                    <a:pt x="2292477" y="6350"/>
                  </a:lnTo>
                  <a:lnTo>
                    <a:pt x="2305177" y="6350"/>
                  </a:lnTo>
                  <a:lnTo>
                    <a:pt x="2305177" y="12700"/>
                  </a:lnTo>
                  <a:close/>
                </a:path>
                <a:path w="2305685" h="1628139">
                  <a:moveTo>
                    <a:pt x="12700" y="1621675"/>
                  </a:moveTo>
                  <a:lnTo>
                    <a:pt x="6350" y="1615325"/>
                  </a:lnTo>
                  <a:lnTo>
                    <a:pt x="12700" y="1615325"/>
                  </a:lnTo>
                  <a:lnTo>
                    <a:pt x="12700" y="1621675"/>
                  </a:lnTo>
                  <a:close/>
                </a:path>
                <a:path w="2305685" h="1628139">
                  <a:moveTo>
                    <a:pt x="2292477" y="1621675"/>
                  </a:moveTo>
                  <a:lnTo>
                    <a:pt x="12700" y="1621675"/>
                  </a:lnTo>
                  <a:lnTo>
                    <a:pt x="12700" y="1615325"/>
                  </a:lnTo>
                  <a:lnTo>
                    <a:pt x="2292477" y="1615325"/>
                  </a:lnTo>
                  <a:lnTo>
                    <a:pt x="2292477" y="1621675"/>
                  </a:lnTo>
                  <a:close/>
                </a:path>
                <a:path w="2305685" h="1628139">
                  <a:moveTo>
                    <a:pt x="2305177" y="1621675"/>
                  </a:moveTo>
                  <a:lnTo>
                    <a:pt x="2292477" y="1621675"/>
                  </a:lnTo>
                  <a:lnTo>
                    <a:pt x="2298827" y="1615325"/>
                  </a:lnTo>
                  <a:lnTo>
                    <a:pt x="2305177" y="1615325"/>
                  </a:lnTo>
                  <a:lnTo>
                    <a:pt x="2305177" y="162167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74136" y="2819400"/>
              <a:ext cx="2292350" cy="306705"/>
            </a:xfrm>
            <a:custGeom>
              <a:avLst/>
              <a:gdLst/>
              <a:ahLst/>
              <a:cxnLst/>
              <a:rect l="l" t="t" r="r" b="b"/>
              <a:pathLst>
                <a:path w="2292350" h="306705">
                  <a:moveTo>
                    <a:pt x="2292095" y="306324"/>
                  </a:moveTo>
                  <a:lnTo>
                    <a:pt x="0" y="306324"/>
                  </a:lnTo>
                  <a:lnTo>
                    <a:pt x="0" y="0"/>
                  </a:lnTo>
                  <a:lnTo>
                    <a:pt x="2292095" y="0"/>
                  </a:lnTo>
                  <a:lnTo>
                    <a:pt x="2292095" y="30632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67100" y="2813050"/>
              <a:ext cx="2305685" cy="319405"/>
            </a:xfrm>
            <a:custGeom>
              <a:avLst/>
              <a:gdLst/>
              <a:ahLst/>
              <a:cxnLst/>
              <a:rect l="l" t="t" r="r" b="b"/>
              <a:pathLst>
                <a:path w="2305685" h="319405">
                  <a:moveTo>
                    <a:pt x="2305177" y="318884"/>
                  </a:moveTo>
                  <a:lnTo>
                    <a:pt x="0" y="318884"/>
                  </a:lnTo>
                  <a:lnTo>
                    <a:pt x="0" y="0"/>
                  </a:lnTo>
                  <a:lnTo>
                    <a:pt x="2305177" y="0"/>
                  </a:lnTo>
                  <a:lnTo>
                    <a:pt x="2305177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06184"/>
                  </a:lnTo>
                  <a:lnTo>
                    <a:pt x="6350" y="306184"/>
                  </a:lnTo>
                  <a:lnTo>
                    <a:pt x="12700" y="312534"/>
                  </a:lnTo>
                  <a:lnTo>
                    <a:pt x="2305177" y="312534"/>
                  </a:lnTo>
                  <a:lnTo>
                    <a:pt x="2305177" y="318884"/>
                  </a:lnTo>
                  <a:close/>
                </a:path>
                <a:path w="2305685" h="31940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305685" h="319405">
                  <a:moveTo>
                    <a:pt x="2292477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292477" y="6350"/>
                  </a:lnTo>
                  <a:lnTo>
                    <a:pt x="2292477" y="12700"/>
                  </a:lnTo>
                  <a:close/>
                </a:path>
                <a:path w="2305685" h="319405">
                  <a:moveTo>
                    <a:pt x="2292477" y="312534"/>
                  </a:moveTo>
                  <a:lnTo>
                    <a:pt x="2292477" y="6350"/>
                  </a:lnTo>
                  <a:lnTo>
                    <a:pt x="2298827" y="12700"/>
                  </a:lnTo>
                  <a:lnTo>
                    <a:pt x="2305177" y="12700"/>
                  </a:lnTo>
                  <a:lnTo>
                    <a:pt x="2305177" y="306184"/>
                  </a:lnTo>
                  <a:lnTo>
                    <a:pt x="2298827" y="306184"/>
                  </a:lnTo>
                  <a:lnTo>
                    <a:pt x="2292477" y="312534"/>
                  </a:lnTo>
                  <a:close/>
                </a:path>
                <a:path w="2305685" h="319405">
                  <a:moveTo>
                    <a:pt x="2305177" y="12700"/>
                  </a:moveTo>
                  <a:lnTo>
                    <a:pt x="2298827" y="12700"/>
                  </a:lnTo>
                  <a:lnTo>
                    <a:pt x="2292477" y="6350"/>
                  </a:lnTo>
                  <a:lnTo>
                    <a:pt x="2305177" y="6350"/>
                  </a:lnTo>
                  <a:lnTo>
                    <a:pt x="2305177" y="12700"/>
                  </a:lnTo>
                  <a:close/>
                </a:path>
                <a:path w="2305685" h="319405">
                  <a:moveTo>
                    <a:pt x="12700" y="312534"/>
                  </a:moveTo>
                  <a:lnTo>
                    <a:pt x="6350" y="306184"/>
                  </a:lnTo>
                  <a:lnTo>
                    <a:pt x="12700" y="306184"/>
                  </a:lnTo>
                  <a:lnTo>
                    <a:pt x="12700" y="312534"/>
                  </a:lnTo>
                  <a:close/>
                </a:path>
                <a:path w="2305685" h="319405">
                  <a:moveTo>
                    <a:pt x="2292477" y="312534"/>
                  </a:moveTo>
                  <a:lnTo>
                    <a:pt x="12700" y="312534"/>
                  </a:lnTo>
                  <a:lnTo>
                    <a:pt x="12700" y="306184"/>
                  </a:lnTo>
                  <a:lnTo>
                    <a:pt x="2292477" y="306184"/>
                  </a:lnTo>
                  <a:lnTo>
                    <a:pt x="2292477" y="312534"/>
                  </a:lnTo>
                  <a:close/>
                </a:path>
                <a:path w="2305685" h="319405">
                  <a:moveTo>
                    <a:pt x="2305177" y="312534"/>
                  </a:moveTo>
                  <a:lnTo>
                    <a:pt x="2292477" y="312534"/>
                  </a:lnTo>
                  <a:lnTo>
                    <a:pt x="2298827" y="306184"/>
                  </a:lnTo>
                  <a:lnTo>
                    <a:pt x="2305177" y="306184"/>
                  </a:lnTo>
                  <a:lnTo>
                    <a:pt x="2305177" y="31253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374135" y="2819400"/>
            <a:ext cx="2292350" cy="192214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38455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gulimall-product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93007" y="3347046"/>
            <a:ext cx="1454150" cy="290195"/>
          </a:xfrm>
          <a:custGeom>
            <a:avLst/>
            <a:gdLst/>
            <a:ahLst/>
            <a:cxnLst/>
            <a:rect l="l" t="t" r="r" b="b"/>
            <a:pathLst>
              <a:path w="1454150" h="290195">
                <a:moveTo>
                  <a:pt x="1453857" y="0"/>
                </a:moveTo>
                <a:lnTo>
                  <a:pt x="0" y="0"/>
                </a:lnTo>
                <a:lnTo>
                  <a:pt x="0" y="290029"/>
                </a:lnTo>
                <a:lnTo>
                  <a:pt x="1453857" y="290029"/>
                </a:lnTo>
                <a:lnTo>
                  <a:pt x="1453857" y="283679"/>
                </a:lnTo>
                <a:lnTo>
                  <a:pt x="1453857" y="277329"/>
                </a:lnTo>
                <a:lnTo>
                  <a:pt x="1453857" y="12700"/>
                </a:lnTo>
                <a:lnTo>
                  <a:pt x="1453857" y="6350"/>
                </a:lnTo>
                <a:lnTo>
                  <a:pt x="1453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799332" y="3352800"/>
            <a:ext cx="1442085" cy="27749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19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getCategorys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93528" y="3844429"/>
            <a:ext cx="1454150" cy="290195"/>
          </a:xfrm>
          <a:custGeom>
            <a:avLst/>
            <a:gdLst/>
            <a:ahLst/>
            <a:cxnLst/>
            <a:rect l="l" t="t" r="r" b="b"/>
            <a:pathLst>
              <a:path w="1454150" h="290195">
                <a:moveTo>
                  <a:pt x="1453857" y="0"/>
                </a:moveTo>
                <a:lnTo>
                  <a:pt x="0" y="0"/>
                </a:lnTo>
                <a:lnTo>
                  <a:pt x="0" y="290029"/>
                </a:lnTo>
                <a:lnTo>
                  <a:pt x="1453857" y="290029"/>
                </a:lnTo>
                <a:lnTo>
                  <a:pt x="1453857" y="283679"/>
                </a:lnTo>
                <a:lnTo>
                  <a:pt x="1453857" y="277329"/>
                </a:lnTo>
                <a:lnTo>
                  <a:pt x="1453857" y="12700"/>
                </a:lnTo>
                <a:lnTo>
                  <a:pt x="1453857" y="6350"/>
                </a:lnTo>
                <a:lnTo>
                  <a:pt x="1453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799332" y="3851147"/>
            <a:ext cx="1442085" cy="2774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getBrands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93528" y="4332338"/>
            <a:ext cx="1454150" cy="290195"/>
          </a:xfrm>
          <a:custGeom>
            <a:avLst/>
            <a:gdLst/>
            <a:ahLst/>
            <a:cxnLst/>
            <a:rect l="l" t="t" r="r" b="b"/>
            <a:pathLst>
              <a:path w="1454150" h="290195">
                <a:moveTo>
                  <a:pt x="1453857" y="0"/>
                </a:moveTo>
                <a:lnTo>
                  <a:pt x="0" y="0"/>
                </a:lnTo>
                <a:lnTo>
                  <a:pt x="0" y="290042"/>
                </a:lnTo>
                <a:lnTo>
                  <a:pt x="1453857" y="290042"/>
                </a:lnTo>
                <a:lnTo>
                  <a:pt x="1453857" y="283692"/>
                </a:lnTo>
                <a:lnTo>
                  <a:pt x="1453857" y="277342"/>
                </a:lnTo>
                <a:lnTo>
                  <a:pt x="1453857" y="12700"/>
                </a:lnTo>
                <a:lnTo>
                  <a:pt x="1453857" y="6350"/>
                </a:lnTo>
                <a:lnTo>
                  <a:pt x="1453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799332" y="4338828"/>
            <a:ext cx="1442085" cy="2774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getProduct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297421" y="2813050"/>
            <a:ext cx="2306320" cy="1934210"/>
            <a:chOff x="6297421" y="2813050"/>
            <a:chExt cx="2306320" cy="1934210"/>
          </a:xfrm>
        </p:grpSpPr>
        <p:sp>
          <p:nvSpPr>
            <p:cNvPr id="28" name="object 28"/>
            <p:cNvSpPr/>
            <p:nvPr/>
          </p:nvSpPr>
          <p:spPr>
            <a:xfrm>
              <a:off x="6304787" y="3125724"/>
              <a:ext cx="2292350" cy="1615440"/>
            </a:xfrm>
            <a:custGeom>
              <a:avLst/>
              <a:gdLst/>
              <a:ahLst/>
              <a:cxnLst/>
              <a:rect l="l" t="t" r="r" b="b"/>
              <a:pathLst>
                <a:path w="2292350" h="1615439">
                  <a:moveTo>
                    <a:pt x="2292095" y="1615439"/>
                  </a:moveTo>
                  <a:lnTo>
                    <a:pt x="0" y="1615439"/>
                  </a:lnTo>
                  <a:lnTo>
                    <a:pt x="0" y="0"/>
                  </a:lnTo>
                  <a:lnTo>
                    <a:pt x="2292095" y="0"/>
                  </a:lnTo>
                  <a:lnTo>
                    <a:pt x="2292095" y="161543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98437" y="3119234"/>
              <a:ext cx="2305685" cy="1628139"/>
            </a:xfrm>
            <a:custGeom>
              <a:avLst/>
              <a:gdLst/>
              <a:ahLst/>
              <a:cxnLst/>
              <a:rect l="l" t="t" r="r" b="b"/>
              <a:pathLst>
                <a:path w="2305684" h="1628139">
                  <a:moveTo>
                    <a:pt x="2305177" y="1628025"/>
                  </a:moveTo>
                  <a:lnTo>
                    <a:pt x="0" y="1628025"/>
                  </a:lnTo>
                  <a:lnTo>
                    <a:pt x="0" y="0"/>
                  </a:lnTo>
                  <a:lnTo>
                    <a:pt x="2305177" y="0"/>
                  </a:lnTo>
                  <a:lnTo>
                    <a:pt x="2305177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1615325"/>
                  </a:lnTo>
                  <a:lnTo>
                    <a:pt x="6350" y="1615325"/>
                  </a:lnTo>
                  <a:lnTo>
                    <a:pt x="12700" y="1621675"/>
                  </a:lnTo>
                  <a:lnTo>
                    <a:pt x="2305177" y="1621675"/>
                  </a:lnTo>
                  <a:lnTo>
                    <a:pt x="2305177" y="1628025"/>
                  </a:lnTo>
                  <a:close/>
                </a:path>
                <a:path w="2305684" h="162813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305684" h="1628139">
                  <a:moveTo>
                    <a:pt x="2292477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292477" y="6350"/>
                  </a:lnTo>
                  <a:lnTo>
                    <a:pt x="2292477" y="12700"/>
                  </a:lnTo>
                  <a:close/>
                </a:path>
                <a:path w="2305684" h="1628139">
                  <a:moveTo>
                    <a:pt x="2292477" y="1621675"/>
                  </a:moveTo>
                  <a:lnTo>
                    <a:pt x="2292477" y="6350"/>
                  </a:lnTo>
                  <a:lnTo>
                    <a:pt x="2298827" y="12700"/>
                  </a:lnTo>
                  <a:lnTo>
                    <a:pt x="2305177" y="12700"/>
                  </a:lnTo>
                  <a:lnTo>
                    <a:pt x="2305177" y="1615325"/>
                  </a:lnTo>
                  <a:lnTo>
                    <a:pt x="2298827" y="1615325"/>
                  </a:lnTo>
                  <a:lnTo>
                    <a:pt x="2292477" y="1621675"/>
                  </a:lnTo>
                  <a:close/>
                </a:path>
                <a:path w="2305684" h="1628139">
                  <a:moveTo>
                    <a:pt x="2305177" y="12700"/>
                  </a:moveTo>
                  <a:lnTo>
                    <a:pt x="2298827" y="12700"/>
                  </a:lnTo>
                  <a:lnTo>
                    <a:pt x="2292477" y="6350"/>
                  </a:lnTo>
                  <a:lnTo>
                    <a:pt x="2305177" y="6350"/>
                  </a:lnTo>
                  <a:lnTo>
                    <a:pt x="2305177" y="12700"/>
                  </a:lnTo>
                  <a:close/>
                </a:path>
                <a:path w="2305684" h="1628139">
                  <a:moveTo>
                    <a:pt x="12700" y="1621675"/>
                  </a:moveTo>
                  <a:lnTo>
                    <a:pt x="6350" y="1615325"/>
                  </a:lnTo>
                  <a:lnTo>
                    <a:pt x="12700" y="1615325"/>
                  </a:lnTo>
                  <a:lnTo>
                    <a:pt x="12700" y="1621675"/>
                  </a:lnTo>
                  <a:close/>
                </a:path>
                <a:path w="2305684" h="1628139">
                  <a:moveTo>
                    <a:pt x="2292477" y="1621675"/>
                  </a:moveTo>
                  <a:lnTo>
                    <a:pt x="12700" y="1621675"/>
                  </a:lnTo>
                  <a:lnTo>
                    <a:pt x="12700" y="1615325"/>
                  </a:lnTo>
                  <a:lnTo>
                    <a:pt x="2292477" y="1615325"/>
                  </a:lnTo>
                  <a:lnTo>
                    <a:pt x="2292477" y="1621675"/>
                  </a:lnTo>
                  <a:close/>
                </a:path>
                <a:path w="2305684" h="1628139">
                  <a:moveTo>
                    <a:pt x="2305177" y="1621675"/>
                  </a:moveTo>
                  <a:lnTo>
                    <a:pt x="2292477" y="1621675"/>
                  </a:lnTo>
                  <a:lnTo>
                    <a:pt x="2298827" y="1615325"/>
                  </a:lnTo>
                  <a:lnTo>
                    <a:pt x="2305177" y="1615325"/>
                  </a:lnTo>
                  <a:lnTo>
                    <a:pt x="2305177" y="162167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03263" y="2819400"/>
              <a:ext cx="2293620" cy="306705"/>
            </a:xfrm>
            <a:custGeom>
              <a:avLst/>
              <a:gdLst/>
              <a:ahLst/>
              <a:cxnLst/>
              <a:rect l="l" t="t" r="r" b="b"/>
              <a:pathLst>
                <a:path w="2293620" h="306705">
                  <a:moveTo>
                    <a:pt x="2293619" y="306324"/>
                  </a:moveTo>
                  <a:lnTo>
                    <a:pt x="0" y="306324"/>
                  </a:lnTo>
                  <a:lnTo>
                    <a:pt x="0" y="0"/>
                  </a:lnTo>
                  <a:lnTo>
                    <a:pt x="2293619" y="0"/>
                  </a:lnTo>
                  <a:lnTo>
                    <a:pt x="2293619" y="30632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97421" y="2813050"/>
              <a:ext cx="2305685" cy="319405"/>
            </a:xfrm>
            <a:custGeom>
              <a:avLst/>
              <a:gdLst/>
              <a:ahLst/>
              <a:cxnLst/>
              <a:rect l="l" t="t" r="r" b="b"/>
              <a:pathLst>
                <a:path w="2305684" h="319405">
                  <a:moveTo>
                    <a:pt x="2305177" y="318884"/>
                  </a:moveTo>
                  <a:lnTo>
                    <a:pt x="0" y="318884"/>
                  </a:lnTo>
                  <a:lnTo>
                    <a:pt x="0" y="0"/>
                  </a:lnTo>
                  <a:lnTo>
                    <a:pt x="2305177" y="0"/>
                  </a:lnTo>
                  <a:lnTo>
                    <a:pt x="2305177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06184"/>
                  </a:lnTo>
                  <a:lnTo>
                    <a:pt x="6350" y="306184"/>
                  </a:lnTo>
                  <a:lnTo>
                    <a:pt x="12700" y="312534"/>
                  </a:lnTo>
                  <a:lnTo>
                    <a:pt x="2305177" y="312534"/>
                  </a:lnTo>
                  <a:lnTo>
                    <a:pt x="2305177" y="318884"/>
                  </a:lnTo>
                  <a:close/>
                </a:path>
                <a:path w="2305684" h="31940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305684" h="319405">
                  <a:moveTo>
                    <a:pt x="2292477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292477" y="6350"/>
                  </a:lnTo>
                  <a:lnTo>
                    <a:pt x="2292477" y="12700"/>
                  </a:lnTo>
                  <a:close/>
                </a:path>
                <a:path w="2305684" h="319405">
                  <a:moveTo>
                    <a:pt x="2292477" y="312534"/>
                  </a:moveTo>
                  <a:lnTo>
                    <a:pt x="2292477" y="6350"/>
                  </a:lnTo>
                  <a:lnTo>
                    <a:pt x="2298827" y="12700"/>
                  </a:lnTo>
                  <a:lnTo>
                    <a:pt x="2305177" y="12700"/>
                  </a:lnTo>
                  <a:lnTo>
                    <a:pt x="2305177" y="306184"/>
                  </a:lnTo>
                  <a:lnTo>
                    <a:pt x="2298827" y="306184"/>
                  </a:lnTo>
                  <a:lnTo>
                    <a:pt x="2292477" y="312534"/>
                  </a:lnTo>
                  <a:close/>
                </a:path>
                <a:path w="2305684" h="319405">
                  <a:moveTo>
                    <a:pt x="2305177" y="12700"/>
                  </a:moveTo>
                  <a:lnTo>
                    <a:pt x="2298827" y="12700"/>
                  </a:lnTo>
                  <a:lnTo>
                    <a:pt x="2292477" y="6350"/>
                  </a:lnTo>
                  <a:lnTo>
                    <a:pt x="2305177" y="6350"/>
                  </a:lnTo>
                  <a:lnTo>
                    <a:pt x="2305177" y="12700"/>
                  </a:lnTo>
                  <a:close/>
                </a:path>
                <a:path w="2305684" h="319405">
                  <a:moveTo>
                    <a:pt x="12700" y="312534"/>
                  </a:moveTo>
                  <a:lnTo>
                    <a:pt x="6350" y="306184"/>
                  </a:lnTo>
                  <a:lnTo>
                    <a:pt x="12700" y="306184"/>
                  </a:lnTo>
                  <a:lnTo>
                    <a:pt x="12700" y="312534"/>
                  </a:lnTo>
                  <a:close/>
                </a:path>
                <a:path w="2305684" h="319405">
                  <a:moveTo>
                    <a:pt x="2292477" y="312534"/>
                  </a:moveTo>
                  <a:lnTo>
                    <a:pt x="12700" y="312534"/>
                  </a:lnTo>
                  <a:lnTo>
                    <a:pt x="12700" y="306184"/>
                  </a:lnTo>
                  <a:lnTo>
                    <a:pt x="2292477" y="306184"/>
                  </a:lnTo>
                  <a:lnTo>
                    <a:pt x="2292477" y="312534"/>
                  </a:lnTo>
                  <a:close/>
                </a:path>
                <a:path w="2305684" h="319405">
                  <a:moveTo>
                    <a:pt x="2305177" y="312534"/>
                  </a:moveTo>
                  <a:lnTo>
                    <a:pt x="2292477" y="312534"/>
                  </a:lnTo>
                  <a:lnTo>
                    <a:pt x="2298827" y="306184"/>
                  </a:lnTo>
                  <a:lnTo>
                    <a:pt x="2305177" y="306184"/>
                  </a:lnTo>
                  <a:lnTo>
                    <a:pt x="2305177" y="31253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303264" y="2819400"/>
            <a:ext cx="2293620" cy="192214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gulimall-product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23329" y="3347046"/>
            <a:ext cx="1454150" cy="290195"/>
          </a:xfrm>
          <a:custGeom>
            <a:avLst/>
            <a:gdLst/>
            <a:ahLst/>
            <a:cxnLst/>
            <a:rect l="l" t="t" r="r" b="b"/>
            <a:pathLst>
              <a:path w="1454150" h="290195">
                <a:moveTo>
                  <a:pt x="1453857" y="0"/>
                </a:moveTo>
                <a:lnTo>
                  <a:pt x="0" y="0"/>
                </a:lnTo>
                <a:lnTo>
                  <a:pt x="0" y="290029"/>
                </a:lnTo>
                <a:lnTo>
                  <a:pt x="1453857" y="290029"/>
                </a:lnTo>
                <a:lnTo>
                  <a:pt x="1453857" y="283679"/>
                </a:lnTo>
                <a:lnTo>
                  <a:pt x="1453857" y="277329"/>
                </a:lnTo>
                <a:lnTo>
                  <a:pt x="1453857" y="12700"/>
                </a:lnTo>
                <a:lnTo>
                  <a:pt x="1453857" y="6350"/>
                </a:lnTo>
                <a:lnTo>
                  <a:pt x="1453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729983" y="3352800"/>
            <a:ext cx="1440180" cy="27749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19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getCategorys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723850" y="3844429"/>
            <a:ext cx="1454150" cy="290195"/>
          </a:xfrm>
          <a:custGeom>
            <a:avLst/>
            <a:gdLst/>
            <a:ahLst/>
            <a:cxnLst/>
            <a:rect l="l" t="t" r="r" b="b"/>
            <a:pathLst>
              <a:path w="1454150" h="290195">
                <a:moveTo>
                  <a:pt x="1453857" y="0"/>
                </a:moveTo>
                <a:lnTo>
                  <a:pt x="0" y="0"/>
                </a:lnTo>
                <a:lnTo>
                  <a:pt x="0" y="290029"/>
                </a:lnTo>
                <a:lnTo>
                  <a:pt x="1453857" y="290029"/>
                </a:lnTo>
                <a:lnTo>
                  <a:pt x="1453857" y="283679"/>
                </a:lnTo>
                <a:lnTo>
                  <a:pt x="1453857" y="277329"/>
                </a:lnTo>
                <a:lnTo>
                  <a:pt x="1453857" y="12700"/>
                </a:lnTo>
                <a:lnTo>
                  <a:pt x="1453857" y="6350"/>
                </a:lnTo>
                <a:lnTo>
                  <a:pt x="1453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729983" y="3851147"/>
            <a:ext cx="1442085" cy="2774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getBrands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23850" y="4332338"/>
            <a:ext cx="1454150" cy="290195"/>
          </a:xfrm>
          <a:custGeom>
            <a:avLst/>
            <a:gdLst/>
            <a:ahLst/>
            <a:cxnLst/>
            <a:rect l="l" t="t" r="r" b="b"/>
            <a:pathLst>
              <a:path w="1454150" h="290195">
                <a:moveTo>
                  <a:pt x="1453857" y="0"/>
                </a:moveTo>
                <a:lnTo>
                  <a:pt x="0" y="0"/>
                </a:lnTo>
                <a:lnTo>
                  <a:pt x="0" y="290042"/>
                </a:lnTo>
                <a:lnTo>
                  <a:pt x="1453857" y="290042"/>
                </a:lnTo>
                <a:lnTo>
                  <a:pt x="1453857" y="283692"/>
                </a:lnTo>
                <a:lnTo>
                  <a:pt x="1453857" y="277342"/>
                </a:lnTo>
                <a:lnTo>
                  <a:pt x="1453857" y="12700"/>
                </a:lnTo>
                <a:lnTo>
                  <a:pt x="1453857" y="6350"/>
                </a:lnTo>
                <a:lnTo>
                  <a:pt x="1453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729983" y="4338828"/>
            <a:ext cx="1442085" cy="2774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18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getProduct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117725" y="560705"/>
            <a:ext cx="3865245" cy="539750"/>
            <a:chOff x="2117725" y="560705"/>
            <a:chExt cx="3865245" cy="539750"/>
          </a:xfrm>
        </p:grpSpPr>
        <p:sp>
          <p:nvSpPr>
            <p:cNvPr id="40" name="object 40"/>
            <p:cNvSpPr/>
            <p:nvPr/>
          </p:nvSpPr>
          <p:spPr>
            <a:xfrm>
              <a:off x="2124455" y="566928"/>
              <a:ext cx="3853179" cy="527685"/>
            </a:xfrm>
            <a:custGeom>
              <a:avLst/>
              <a:gdLst/>
              <a:ahLst/>
              <a:cxnLst/>
              <a:rect l="l" t="t" r="r" b="b"/>
              <a:pathLst>
                <a:path w="3853179" h="527685">
                  <a:moveTo>
                    <a:pt x="3852672" y="527304"/>
                  </a:moveTo>
                  <a:lnTo>
                    <a:pt x="0" y="527304"/>
                  </a:lnTo>
                  <a:lnTo>
                    <a:pt x="0" y="0"/>
                  </a:lnTo>
                  <a:lnTo>
                    <a:pt x="3852672" y="0"/>
                  </a:lnTo>
                  <a:lnTo>
                    <a:pt x="3852672" y="527304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17725" y="560705"/>
              <a:ext cx="3865245" cy="539750"/>
            </a:xfrm>
            <a:custGeom>
              <a:avLst/>
              <a:gdLst/>
              <a:ahLst/>
              <a:cxnLst/>
              <a:rect l="l" t="t" r="r" b="b"/>
              <a:pathLst>
                <a:path w="3865245" h="539750">
                  <a:moveTo>
                    <a:pt x="3865245" y="539750"/>
                  </a:moveTo>
                  <a:lnTo>
                    <a:pt x="0" y="539750"/>
                  </a:lnTo>
                  <a:lnTo>
                    <a:pt x="0" y="0"/>
                  </a:lnTo>
                  <a:lnTo>
                    <a:pt x="3865245" y="0"/>
                  </a:lnTo>
                  <a:lnTo>
                    <a:pt x="386524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27050"/>
                  </a:lnTo>
                  <a:lnTo>
                    <a:pt x="6350" y="527050"/>
                  </a:lnTo>
                  <a:lnTo>
                    <a:pt x="12700" y="533400"/>
                  </a:lnTo>
                  <a:lnTo>
                    <a:pt x="3865245" y="533400"/>
                  </a:lnTo>
                  <a:lnTo>
                    <a:pt x="3865245" y="539750"/>
                  </a:lnTo>
                  <a:close/>
                </a:path>
                <a:path w="3865245" h="53975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3865245" h="539750">
                  <a:moveTo>
                    <a:pt x="385254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3852545" y="6350"/>
                  </a:lnTo>
                  <a:lnTo>
                    <a:pt x="3852545" y="12700"/>
                  </a:lnTo>
                  <a:close/>
                </a:path>
                <a:path w="3865245" h="539750">
                  <a:moveTo>
                    <a:pt x="3852545" y="533400"/>
                  </a:moveTo>
                  <a:lnTo>
                    <a:pt x="3852545" y="6350"/>
                  </a:lnTo>
                  <a:lnTo>
                    <a:pt x="3858895" y="12700"/>
                  </a:lnTo>
                  <a:lnTo>
                    <a:pt x="3865245" y="12700"/>
                  </a:lnTo>
                  <a:lnTo>
                    <a:pt x="3865245" y="527050"/>
                  </a:lnTo>
                  <a:lnTo>
                    <a:pt x="3858895" y="527050"/>
                  </a:lnTo>
                  <a:lnTo>
                    <a:pt x="3852545" y="533400"/>
                  </a:lnTo>
                  <a:close/>
                </a:path>
                <a:path w="3865245" h="539750">
                  <a:moveTo>
                    <a:pt x="3865245" y="12700"/>
                  </a:moveTo>
                  <a:lnTo>
                    <a:pt x="3858895" y="12700"/>
                  </a:lnTo>
                  <a:lnTo>
                    <a:pt x="3852545" y="6350"/>
                  </a:lnTo>
                  <a:lnTo>
                    <a:pt x="3865245" y="6350"/>
                  </a:lnTo>
                  <a:lnTo>
                    <a:pt x="3865245" y="12700"/>
                  </a:lnTo>
                  <a:close/>
                </a:path>
                <a:path w="3865245" h="539750">
                  <a:moveTo>
                    <a:pt x="12700" y="533400"/>
                  </a:moveTo>
                  <a:lnTo>
                    <a:pt x="6350" y="527050"/>
                  </a:lnTo>
                  <a:lnTo>
                    <a:pt x="12700" y="527050"/>
                  </a:lnTo>
                  <a:lnTo>
                    <a:pt x="12700" y="533400"/>
                  </a:lnTo>
                  <a:close/>
                </a:path>
                <a:path w="3865245" h="539750">
                  <a:moveTo>
                    <a:pt x="3852545" y="533400"/>
                  </a:moveTo>
                  <a:lnTo>
                    <a:pt x="12700" y="533400"/>
                  </a:lnTo>
                  <a:lnTo>
                    <a:pt x="12700" y="527050"/>
                  </a:lnTo>
                  <a:lnTo>
                    <a:pt x="3852545" y="527050"/>
                  </a:lnTo>
                  <a:lnTo>
                    <a:pt x="3852545" y="533400"/>
                  </a:lnTo>
                  <a:close/>
                </a:path>
                <a:path w="3865245" h="539750">
                  <a:moveTo>
                    <a:pt x="3865245" y="533400"/>
                  </a:moveTo>
                  <a:lnTo>
                    <a:pt x="3852545" y="533400"/>
                  </a:lnTo>
                  <a:lnTo>
                    <a:pt x="3858895" y="527050"/>
                  </a:lnTo>
                  <a:lnTo>
                    <a:pt x="3865245" y="527050"/>
                  </a:lnTo>
                  <a:lnTo>
                    <a:pt x="3865245" y="533400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124455" y="566927"/>
            <a:ext cx="3853179" cy="52768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ts val="1660"/>
              </a:lnSpc>
              <a:spcBef>
                <a:spcPts val="31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缓存中间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件</a:t>
            </a:r>
            <a:endParaRPr sz="1400">
              <a:latin typeface="UKIJ CJK"/>
              <a:cs typeface="UKIJ CJK"/>
            </a:endParaRPr>
          </a:p>
          <a:p>
            <a:pPr algn="ctr">
              <a:lnSpc>
                <a:spcPts val="166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redis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552054" y="1088427"/>
            <a:ext cx="6134735" cy="1890395"/>
          </a:xfrm>
          <a:custGeom>
            <a:avLst/>
            <a:gdLst/>
            <a:ahLst/>
            <a:cxnLst/>
            <a:rect l="l" t="t" r="r" b="b"/>
            <a:pathLst>
              <a:path w="6134734" h="1890395">
                <a:moveTo>
                  <a:pt x="2498610" y="5676"/>
                </a:moveTo>
                <a:lnTo>
                  <a:pt x="2375243" y="15290"/>
                </a:lnTo>
                <a:lnTo>
                  <a:pt x="2362073" y="29146"/>
                </a:lnTo>
                <a:lnTo>
                  <a:pt x="2362301" y="32131"/>
                </a:lnTo>
                <a:lnTo>
                  <a:pt x="2377465" y="43776"/>
                </a:lnTo>
                <a:lnTo>
                  <a:pt x="2423731" y="40182"/>
                </a:lnTo>
                <a:lnTo>
                  <a:pt x="0" y="1719224"/>
                </a:lnTo>
                <a:lnTo>
                  <a:pt x="16281" y="1742719"/>
                </a:lnTo>
                <a:lnTo>
                  <a:pt x="2439987" y="63665"/>
                </a:lnTo>
                <a:lnTo>
                  <a:pt x="2420366" y="105702"/>
                </a:lnTo>
                <a:lnTo>
                  <a:pt x="2419388" y="108521"/>
                </a:lnTo>
                <a:lnTo>
                  <a:pt x="2419019" y="111493"/>
                </a:lnTo>
                <a:lnTo>
                  <a:pt x="2419286" y="114465"/>
                </a:lnTo>
                <a:lnTo>
                  <a:pt x="2434552" y="125984"/>
                </a:lnTo>
                <a:lnTo>
                  <a:pt x="2437485" y="125412"/>
                </a:lnTo>
                <a:lnTo>
                  <a:pt x="2496540" y="10083"/>
                </a:lnTo>
                <a:lnTo>
                  <a:pt x="2498610" y="5676"/>
                </a:lnTo>
                <a:close/>
              </a:path>
              <a:path w="6134734" h="1890395">
                <a:moveTo>
                  <a:pt x="2981668" y="1727238"/>
                </a:moveTo>
                <a:lnTo>
                  <a:pt x="2533713" y="80289"/>
                </a:lnTo>
                <a:lnTo>
                  <a:pt x="2566784" y="112814"/>
                </a:lnTo>
                <a:lnTo>
                  <a:pt x="2569121" y="114681"/>
                </a:lnTo>
                <a:lnTo>
                  <a:pt x="2571800" y="116014"/>
                </a:lnTo>
                <a:lnTo>
                  <a:pt x="2574683" y="116763"/>
                </a:lnTo>
                <a:lnTo>
                  <a:pt x="2577668" y="116890"/>
                </a:lnTo>
                <a:lnTo>
                  <a:pt x="2580614" y="116408"/>
                </a:lnTo>
                <a:lnTo>
                  <a:pt x="2591079" y="103263"/>
                </a:lnTo>
                <a:lnTo>
                  <a:pt x="2590901" y="100279"/>
                </a:lnTo>
                <a:lnTo>
                  <a:pt x="2590101" y="97409"/>
                </a:lnTo>
                <a:lnTo>
                  <a:pt x="2588717" y="94754"/>
                </a:lnTo>
                <a:lnTo>
                  <a:pt x="2586825" y="92443"/>
                </a:lnTo>
                <a:lnTo>
                  <a:pt x="2522613" y="29286"/>
                </a:lnTo>
                <a:lnTo>
                  <a:pt x="2498610" y="5676"/>
                </a:lnTo>
                <a:lnTo>
                  <a:pt x="2466505" y="125171"/>
                </a:lnTo>
                <a:lnTo>
                  <a:pt x="2466035" y="128130"/>
                </a:lnTo>
                <a:lnTo>
                  <a:pt x="2466187" y="131102"/>
                </a:lnTo>
                <a:lnTo>
                  <a:pt x="2481034" y="143154"/>
                </a:lnTo>
                <a:lnTo>
                  <a:pt x="2483980" y="142684"/>
                </a:lnTo>
                <a:lnTo>
                  <a:pt x="2506129" y="87795"/>
                </a:lnTo>
                <a:lnTo>
                  <a:pt x="2954083" y="1734718"/>
                </a:lnTo>
                <a:lnTo>
                  <a:pt x="2981668" y="1727238"/>
                </a:lnTo>
                <a:close/>
              </a:path>
              <a:path w="6134734" h="1890395">
                <a:moveTo>
                  <a:pt x="6134265" y="1864995"/>
                </a:moveTo>
                <a:lnTo>
                  <a:pt x="2629230" y="30670"/>
                </a:lnTo>
                <a:lnTo>
                  <a:pt x="2675598" y="28536"/>
                </a:lnTo>
                <a:lnTo>
                  <a:pt x="2678557" y="28092"/>
                </a:lnTo>
                <a:lnTo>
                  <a:pt x="2689199" y="15113"/>
                </a:lnTo>
                <a:lnTo>
                  <a:pt x="2689072" y="12128"/>
                </a:lnTo>
                <a:lnTo>
                  <a:pt x="2688310" y="9232"/>
                </a:lnTo>
                <a:lnTo>
                  <a:pt x="2686977" y="6565"/>
                </a:lnTo>
                <a:lnTo>
                  <a:pt x="2686659" y="6172"/>
                </a:lnTo>
                <a:lnTo>
                  <a:pt x="2685110" y="4229"/>
                </a:lnTo>
                <a:lnTo>
                  <a:pt x="2682798" y="2336"/>
                </a:lnTo>
                <a:lnTo>
                  <a:pt x="2680144" y="965"/>
                </a:lnTo>
                <a:lnTo>
                  <a:pt x="2677274" y="177"/>
                </a:lnTo>
                <a:lnTo>
                  <a:pt x="2674289" y="0"/>
                </a:lnTo>
                <a:lnTo>
                  <a:pt x="2550680" y="5676"/>
                </a:lnTo>
                <a:lnTo>
                  <a:pt x="2616466" y="110477"/>
                </a:lnTo>
                <a:lnTo>
                  <a:pt x="2629103" y="117157"/>
                </a:lnTo>
                <a:lnTo>
                  <a:pt x="2632049" y="116738"/>
                </a:lnTo>
                <a:lnTo>
                  <a:pt x="2615996" y="55994"/>
                </a:lnTo>
                <a:lnTo>
                  <a:pt x="6121006" y="1890318"/>
                </a:lnTo>
                <a:lnTo>
                  <a:pt x="6134265" y="18649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3125" y="31115"/>
            <a:ext cx="3666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高并发下缓存失效问题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FF0000"/>
                </a:solidFill>
              </a:rPr>
              <a:t>缓存穿</a:t>
            </a:r>
            <a:r>
              <a:rPr sz="2000" spc="5" dirty="0">
                <a:solidFill>
                  <a:srgbClr val="FF0000"/>
                </a:solidFill>
              </a:rPr>
              <a:t>透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979" y="902969"/>
            <a:ext cx="6730365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0" dirty="0">
                <a:latin typeface="Noto Sans CJK JP Medium"/>
                <a:cs typeface="Noto Sans CJK JP Medium"/>
              </a:rPr>
              <a:t>缓存穿透</a:t>
            </a:r>
            <a:r>
              <a:rPr sz="1600" b="0" spc="-5" dirty="0">
                <a:latin typeface="Noto Sans CJK JP Medium"/>
                <a:cs typeface="Noto Sans CJK JP Medium"/>
              </a:rPr>
              <a:t>：</a:t>
            </a:r>
            <a:endParaRPr sz="1600">
              <a:latin typeface="Noto Sans CJK JP Medium"/>
              <a:cs typeface="Noto Sans CJK JP Medium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latin typeface="UKIJ CJK"/>
                <a:cs typeface="UKIJ CJK"/>
              </a:rPr>
              <a:t>指查询一个一定不存在的数据，由于缓存是不命中，将去查询数据库，但</a:t>
            </a:r>
            <a:r>
              <a:rPr sz="1600" spc="-5" dirty="0">
                <a:latin typeface="UKIJ CJK"/>
                <a:cs typeface="UKIJ CJK"/>
              </a:rPr>
              <a:t>是 </a:t>
            </a:r>
            <a:r>
              <a:rPr sz="1600" dirty="0">
                <a:latin typeface="UKIJ CJK"/>
                <a:cs typeface="UKIJ CJK"/>
              </a:rPr>
              <a:t>数据库也无此记录，我们没有将这次查询的</a:t>
            </a:r>
            <a:r>
              <a:rPr sz="1600" spc="-5" dirty="0">
                <a:latin typeface="Arial"/>
                <a:cs typeface="Arial"/>
              </a:rPr>
              <a:t>null</a:t>
            </a:r>
            <a:r>
              <a:rPr sz="1600" dirty="0">
                <a:latin typeface="UKIJ CJK"/>
                <a:cs typeface="UKIJ CJK"/>
              </a:rPr>
              <a:t>写入缓存，这将导致这个</a:t>
            </a:r>
            <a:r>
              <a:rPr sz="1600" spc="-5" dirty="0">
                <a:latin typeface="UKIJ CJK"/>
                <a:cs typeface="UKIJ CJK"/>
              </a:rPr>
              <a:t>不 </a:t>
            </a:r>
            <a:r>
              <a:rPr sz="1600" dirty="0">
                <a:latin typeface="UKIJ CJK"/>
                <a:cs typeface="UKIJ CJK"/>
              </a:rPr>
              <a:t>存在的数据每次请求都要到存储层去查询，失去了缓存的意</a:t>
            </a:r>
            <a:r>
              <a:rPr sz="1600" spc="-5" dirty="0">
                <a:latin typeface="UKIJ CJK"/>
                <a:cs typeface="UKIJ CJK"/>
              </a:rPr>
              <a:t>义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979" y="2309495"/>
            <a:ext cx="59175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0" dirty="0">
                <a:latin typeface="Noto Sans CJK JP Medium"/>
                <a:cs typeface="Noto Sans CJK JP Medium"/>
              </a:rPr>
              <a:t>风险</a:t>
            </a:r>
            <a:r>
              <a:rPr sz="1600" b="0" spc="-5" dirty="0">
                <a:latin typeface="Noto Sans CJK JP Medium"/>
                <a:cs typeface="Noto Sans CJK JP Medium"/>
              </a:rPr>
              <a:t>：</a:t>
            </a:r>
            <a:endParaRPr sz="16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UKIJ CJK"/>
                <a:cs typeface="UKIJ CJK"/>
              </a:rPr>
              <a:t>利用不存在的数据进行攻击，数据库瞬时压力增大，最终导致崩</a:t>
            </a:r>
            <a:r>
              <a:rPr sz="1600" spc="-5" dirty="0">
                <a:latin typeface="UKIJ CJK"/>
                <a:cs typeface="UKIJ CJK"/>
              </a:rPr>
              <a:t>溃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31355" y="1624964"/>
            <a:ext cx="1732711" cy="2707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66901" y="2476195"/>
            <a:ext cx="43116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UKIJ CJK"/>
                <a:cs typeface="UKIJ CJK"/>
              </a:rPr>
              <a:t>缓</a:t>
            </a:r>
            <a:r>
              <a:rPr sz="1600" spc="-5" dirty="0">
                <a:solidFill>
                  <a:srgbClr val="FFFFFF"/>
                </a:solidFill>
                <a:latin typeface="UKIJ CJK"/>
                <a:cs typeface="UKIJ CJK"/>
              </a:rPr>
              <a:t>存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71765" y="3877373"/>
            <a:ext cx="25146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db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15287" y="2945257"/>
            <a:ext cx="364490" cy="5181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endParaRPr sz="1600">
              <a:latin typeface="Arial"/>
              <a:cs typeface="Arial"/>
            </a:endParaRPr>
          </a:p>
          <a:p>
            <a:pPr marL="80010">
              <a:lnSpc>
                <a:spcPct val="100000"/>
              </a:lnSpc>
              <a:spcBef>
                <a:spcPts val="45"/>
              </a:spcBef>
            </a:pPr>
            <a:r>
              <a:rPr sz="1600" spc="-5" dirty="0">
                <a:solidFill>
                  <a:srgbClr val="FFFFFF"/>
                </a:solidFill>
                <a:latin typeface="UKIJ CJK"/>
                <a:cs typeface="UKIJ CJK"/>
              </a:rPr>
              <a:t>万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00340" y="1608455"/>
            <a:ext cx="364490" cy="5181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endParaRPr sz="160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  <a:spcBef>
                <a:spcPts val="45"/>
              </a:spcBef>
            </a:pPr>
            <a:r>
              <a:rPr sz="1600" spc="-5" dirty="0">
                <a:solidFill>
                  <a:srgbClr val="FFFFFF"/>
                </a:solidFill>
                <a:latin typeface="UKIJ CJK"/>
                <a:cs typeface="UKIJ CJK"/>
              </a:rPr>
              <a:t>万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5600" y="3333115"/>
            <a:ext cx="318579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0" dirty="0">
                <a:latin typeface="Noto Sans CJK JP Medium"/>
                <a:cs typeface="Noto Sans CJK JP Medium"/>
              </a:rPr>
              <a:t>解决</a:t>
            </a:r>
            <a:r>
              <a:rPr sz="1600" b="0" spc="-5" dirty="0">
                <a:latin typeface="Noto Sans CJK JP Medium"/>
                <a:cs typeface="Noto Sans CJK JP Medium"/>
              </a:rPr>
              <a:t>：</a:t>
            </a:r>
            <a:endParaRPr sz="16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null</a:t>
            </a:r>
            <a:r>
              <a:rPr sz="1600" dirty="0">
                <a:latin typeface="UKIJ CJK"/>
                <a:cs typeface="UKIJ CJK"/>
              </a:rPr>
              <a:t>结果缓存，并加入短暂过期时</a:t>
            </a:r>
            <a:r>
              <a:rPr sz="1600" spc="-5" dirty="0">
                <a:latin typeface="UKIJ CJK"/>
                <a:cs typeface="UKIJ CJK"/>
              </a:rPr>
              <a:t>间</a:t>
            </a:r>
            <a:endParaRPr sz="16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047" y="31013"/>
            <a:ext cx="2650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网络地址转换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端口转</a:t>
            </a:r>
            <a:r>
              <a:rPr sz="2000" spc="5" dirty="0"/>
              <a:t>发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" y="556894"/>
            <a:ext cx="9098915" cy="4584700"/>
            <a:chOff x="-635" y="556894"/>
            <a:chExt cx="9098915" cy="4584700"/>
          </a:xfrm>
        </p:grpSpPr>
        <p:sp>
          <p:nvSpPr>
            <p:cNvPr id="4" name="object 4"/>
            <p:cNvSpPr/>
            <p:nvPr/>
          </p:nvSpPr>
          <p:spPr>
            <a:xfrm>
              <a:off x="0" y="563879"/>
              <a:ext cx="9092565" cy="4575175"/>
            </a:xfrm>
            <a:custGeom>
              <a:avLst/>
              <a:gdLst/>
              <a:ahLst/>
              <a:cxnLst/>
              <a:rect l="l" t="t" r="r" b="b"/>
              <a:pathLst>
                <a:path w="9092565" h="4575175">
                  <a:moveTo>
                    <a:pt x="8836152" y="4575048"/>
                  </a:moveTo>
                  <a:lnTo>
                    <a:pt x="214884" y="4575048"/>
                  </a:lnTo>
                  <a:lnTo>
                    <a:pt x="168989" y="4570775"/>
                  </a:lnTo>
                  <a:lnTo>
                    <a:pt x="125774" y="4558776"/>
                  </a:lnTo>
                  <a:lnTo>
                    <a:pt x="85959" y="4539773"/>
                  </a:lnTo>
                  <a:lnTo>
                    <a:pt x="50265" y="4514485"/>
                  </a:lnTo>
                  <a:lnTo>
                    <a:pt x="19414" y="4483634"/>
                  </a:lnTo>
                  <a:lnTo>
                    <a:pt x="0" y="117628"/>
                  </a:lnTo>
                  <a:lnTo>
                    <a:pt x="19414" y="90305"/>
                  </a:lnTo>
                  <a:lnTo>
                    <a:pt x="50265" y="59582"/>
                  </a:lnTo>
                  <a:lnTo>
                    <a:pt x="85959" y="34456"/>
                  </a:lnTo>
                  <a:lnTo>
                    <a:pt x="125774" y="15661"/>
                  </a:lnTo>
                  <a:lnTo>
                    <a:pt x="168989" y="3931"/>
                  </a:lnTo>
                  <a:lnTo>
                    <a:pt x="214884" y="0"/>
                  </a:lnTo>
                  <a:lnTo>
                    <a:pt x="8836152" y="0"/>
                  </a:lnTo>
                  <a:lnTo>
                    <a:pt x="8882122" y="3931"/>
                  </a:lnTo>
                  <a:lnTo>
                    <a:pt x="8925393" y="15661"/>
                  </a:lnTo>
                  <a:lnTo>
                    <a:pt x="8965246" y="34456"/>
                  </a:lnTo>
                  <a:lnTo>
                    <a:pt x="9000958" y="59582"/>
                  </a:lnTo>
                  <a:lnTo>
                    <a:pt x="9031809" y="90305"/>
                  </a:lnTo>
                  <a:lnTo>
                    <a:pt x="9057078" y="125893"/>
                  </a:lnTo>
                  <a:lnTo>
                    <a:pt x="9076044" y="165612"/>
                  </a:lnTo>
                  <a:lnTo>
                    <a:pt x="9087986" y="208728"/>
                  </a:lnTo>
                  <a:lnTo>
                    <a:pt x="9092184" y="254508"/>
                  </a:lnTo>
                  <a:lnTo>
                    <a:pt x="9092184" y="4319016"/>
                  </a:lnTo>
                  <a:lnTo>
                    <a:pt x="9087986" y="4364910"/>
                  </a:lnTo>
                  <a:lnTo>
                    <a:pt x="9076044" y="4408125"/>
                  </a:lnTo>
                  <a:lnTo>
                    <a:pt x="9057078" y="4447940"/>
                  </a:lnTo>
                  <a:lnTo>
                    <a:pt x="9031809" y="4483634"/>
                  </a:lnTo>
                  <a:lnTo>
                    <a:pt x="9000958" y="4514485"/>
                  </a:lnTo>
                  <a:lnTo>
                    <a:pt x="8965246" y="4539773"/>
                  </a:lnTo>
                  <a:lnTo>
                    <a:pt x="8925393" y="4558776"/>
                  </a:lnTo>
                  <a:lnTo>
                    <a:pt x="8882122" y="4570775"/>
                  </a:lnTo>
                  <a:lnTo>
                    <a:pt x="8836152" y="457504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56894"/>
              <a:ext cx="9098280" cy="4584700"/>
            </a:xfrm>
            <a:custGeom>
              <a:avLst/>
              <a:gdLst/>
              <a:ahLst/>
              <a:cxnLst/>
              <a:rect l="l" t="t" r="r" b="b"/>
              <a:pathLst>
                <a:path w="9098280" h="4584700">
                  <a:moveTo>
                    <a:pt x="8920175" y="12699"/>
                  </a:moveTo>
                  <a:lnTo>
                    <a:pt x="131114" y="12699"/>
                  </a:lnTo>
                  <a:lnTo>
                    <a:pt x="137236" y="0"/>
                  </a:lnTo>
                  <a:lnTo>
                    <a:pt x="8914053" y="0"/>
                  </a:lnTo>
                  <a:lnTo>
                    <a:pt x="8920175" y="12699"/>
                  </a:lnTo>
                  <a:close/>
                </a:path>
                <a:path w="9098280" h="4584700">
                  <a:moveTo>
                    <a:pt x="135102" y="25399"/>
                  </a:moveTo>
                  <a:lnTo>
                    <a:pt x="101523" y="25399"/>
                  </a:lnTo>
                  <a:lnTo>
                    <a:pt x="113144" y="12699"/>
                  </a:lnTo>
                  <a:lnTo>
                    <a:pt x="141084" y="12699"/>
                  </a:lnTo>
                  <a:lnTo>
                    <a:pt x="135102" y="25399"/>
                  </a:lnTo>
                  <a:close/>
                </a:path>
                <a:path w="9098280" h="4584700">
                  <a:moveTo>
                    <a:pt x="8949766" y="25399"/>
                  </a:moveTo>
                  <a:lnTo>
                    <a:pt x="8916187" y="25399"/>
                  </a:lnTo>
                  <a:lnTo>
                    <a:pt x="8910205" y="12699"/>
                  </a:lnTo>
                  <a:lnTo>
                    <a:pt x="8938145" y="12699"/>
                  </a:lnTo>
                  <a:lnTo>
                    <a:pt x="8949766" y="25399"/>
                  </a:lnTo>
                  <a:close/>
                </a:path>
                <a:path w="9098280" h="4584700">
                  <a:moveTo>
                    <a:pt x="75590" y="50799"/>
                  </a:moveTo>
                  <a:lnTo>
                    <a:pt x="58318" y="50799"/>
                  </a:lnTo>
                  <a:lnTo>
                    <a:pt x="68605" y="38099"/>
                  </a:lnTo>
                  <a:lnTo>
                    <a:pt x="79235" y="25399"/>
                  </a:lnTo>
                  <a:lnTo>
                    <a:pt x="107175" y="25399"/>
                  </a:lnTo>
                  <a:lnTo>
                    <a:pt x="96151" y="38099"/>
                  </a:lnTo>
                  <a:lnTo>
                    <a:pt x="85966" y="38099"/>
                  </a:lnTo>
                  <a:lnTo>
                    <a:pt x="75590" y="50799"/>
                  </a:lnTo>
                  <a:close/>
                </a:path>
                <a:path w="9098280" h="4584700">
                  <a:moveTo>
                    <a:pt x="8992958" y="50799"/>
                  </a:moveTo>
                  <a:lnTo>
                    <a:pt x="8975699" y="50799"/>
                  </a:lnTo>
                  <a:lnTo>
                    <a:pt x="8965323" y="38099"/>
                  </a:lnTo>
                  <a:lnTo>
                    <a:pt x="8955138" y="38099"/>
                  </a:lnTo>
                  <a:lnTo>
                    <a:pt x="8944114" y="25399"/>
                  </a:lnTo>
                  <a:lnTo>
                    <a:pt x="8972042" y="25399"/>
                  </a:lnTo>
                  <a:lnTo>
                    <a:pt x="8982684" y="38099"/>
                  </a:lnTo>
                  <a:lnTo>
                    <a:pt x="8992958" y="50799"/>
                  </a:lnTo>
                  <a:close/>
                </a:path>
                <a:path w="9098280" h="4584700">
                  <a:moveTo>
                    <a:pt x="47332" y="76199"/>
                  </a:moveTo>
                  <a:lnTo>
                    <a:pt x="29806" y="76199"/>
                  </a:lnTo>
                  <a:lnTo>
                    <a:pt x="38912" y="63499"/>
                  </a:lnTo>
                  <a:lnTo>
                    <a:pt x="48425" y="50799"/>
                  </a:lnTo>
                  <a:lnTo>
                    <a:pt x="66052" y="50799"/>
                  </a:lnTo>
                  <a:lnTo>
                    <a:pt x="56388" y="63499"/>
                  </a:lnTo>
                  <a:lnTo>
                    <a:pt x="56616" y="63499"/>
                  </a:lnTo>
                  <a:lnTo>
                    <a:pt x="47332" y="76199"/>
                  </a:lnTo>
                  <a:close/>
                </a:path>
                <a:path w="9098280" h="4584700">
                  <a:moveTo>
                    <a:pt x="9021483" y="76199"/>
                  </a:moveTo>
                  <a:lnTo>
                    <a:pt x="9003957" y="76199"/>
                  </a:lnTo>
                  <a:lnTo>
                    <a:pt x="8994673" y="63499"/>
                  </a:lnTo>
                  <a:lnTo>
                    <a:pt x="8994902" y="63499"/>
                  </a:lnTo>
                  <a:lnTo>
                    <a:pt x="8985237" y="50799"/>
                  </a:lnTo>
                  <a:lnTo>
                    <a:pt x="9002864" y="50799"/>
                  </a:lnTo>
                  <a:lnTo>
                    <a:pt x="9012377" y="63499"/>
                  </a:lnTo>
                  <a:lnTo>
                    <a:pt x="9021483" y="76199"/>
                  </a:lnTo>
                  <a:close/>
                </a:path>
                <a:path w="9098280" h="4584700">
                  <a:moveTo>
                    <a:pt x="22580" y="101599"/>
                  </a:moveTo>
                  <a:lnTo>
                    <a:pt x="5105" y="101599"/>
                  </a:lnTo>
                  <a:lnTo>
                    <a:pt x="12877" y="88899"/>
                  </a:lnTo>
                  <a:lnTo>
                    <a:pt x="21120" y="76199"/>
                  </a:lnTo>
                  <a:lnTo>
                    <a:pt x="38887" y="76199"/>
                  </a:lnTo>
                  <a:lnTo>
                    <a:pt x="30416" y="88899"/>
                  </a:lnTo>
                  <a:lnTo>
                    <a:pt x="30619" y="88899"/>
                  </a:lnTo>
                  <a:lnTo>
                    <a:pt x="22580" y="101599"/>
                  </a:lnTo>
                  <a:close/>
                </a:path>
                <a:path w="9098280" h="4584700">
                  <a:moveTo>
                    <a:pt x="9053499" y="114299"/>
                  </a:moveTo>
                  <a:lnTo>
                    <a:pt x="9043060" y="114299"/>
                  </a:lnTo>
                  <a:lnTo>
                    <a:pt x="9035923" y="101599"/>
                  </a:lnTo>
                  <a:lnTo>
                    <a:pt x="9028709" y="101599"/>
                  </a:lnTo>
                  <a:lnTo>
                    <a:pt x="9020670" y="88899"/>
                  </a:lnTo>
                  <a:lnTo>
                    <a:pt x="9020873" y="88899"/>
                  </a:lnTo>
                  <a:lnTo>
                    <a:pt x="9012402" y="76199"/>
                  </a:lnTo>
                  <a:lnTo>
                    <a:pt x="9030169" y="76199"/>
                  </a:lnTo>
                  <a:lnTo>
                    <a:pt x="9038412" y="88899"/>
                  </a:lnTo>
                  <a:lnTo>
                    <a:pt x="9046184" y="101599"/>
                  </a:lnTo>
                  <a:lnTo>
                    <a:pt x="9053499" y="114299"/>
                  </a:lnTo>
                  <a:close/>
                </a:path>
                <a:path w="9098280" h="4584700">
                  <a:moveTo>
                    <a:pt x="1739" y="126999"/>
                  </a:moveTo>
                  <a:lnTo>
                    <a:pt x="0" y="126999"/>
                  </a:lnTo>
                  <a:lnTo>
                    <a:pt x="0" y="101599"/>
                  </a:lnTo>
                  <a:lnTo>
                    <a:pt x="15367" y="101599"/>
                  </a:lnTo>
                  <a:lnTo>
                    <a:pt x="8229" y="114299"/>
                  </a:lnTo>
                  <a:lnTo>
                    <a:pt x="8394" y="114299"/>
                  </a:lnTo>
                  <a:lnTo>
                    <a:pt x="1739" y="126999"/>
                  </a:lnTo>
                  <a:close/>
                </a:path>
                <a:path w="9098280" h="4584700">
                  <a:moveTo>
                    <a:pt x="9084500" y="177799"/>
                  </a:moveTo>
                  <a:lnTo>
                    <a:pt x="9072499" y="177799"/>
                  </a:lnTo>
                  <a:lnTo>
                    <a:pt x="9070416" y="165099"/>
                  </a:lnTo>
                  <a:lnTo>
                    <a:pt x="9065920" y="152399"/>
                  </a:lnTo>
                  <a:lnTo>
                    <a:pt x="9061043" y="152399"/>
                  </a:lnTo>
                  <a:lnTo>
                    <a:pt x="9055392" y="139699"/>
                  </a:lnTo>
                  <a:lnTo>
                    <a:pt x="9055544" y="139699"/>
                  </a:lnTo>
                  <a:lnTo>
                    <a:pt x="9049385" y="126999"/>
                  </a:lnTo>
                  <a:lnTo>
                    <a:pt x="9049550" y="126999"/>
                  </a:lnTo>
                  <a:lnTo>
                    <a:pt x="9042895" y="114299"/>
                  </a:lnTo>
                  <a:lnTo>
                    <a:pt x="9060319" y="114299"/>
                  </a:lnTo>
                  <a:lnTo>
                    <a:pt x="9066631" y="126999"/>
                  </a:lnTo>
                  <a:lnTo>
                    <a:pt x="9072422" y="139699"/>
                  </a:lnTo>
                  <a:lnTo>
                    <a:pt x="9077680" y="152399"/>
                  </a:lnTo>
                  <a:lnTo>
                    <a:pt x="9082354" y="165099"/>
                  </a:lnTo>
                  <a:lnTo>
                    <a:pt x="9084500" y="177799"/>
                  </a:lnTo>
                  <a:close/>
                </a:path>
                <a:path w="9098280" h="4584700">
                  <a:moveTo>
                    <a:pt x="9066034" y="165099"/>
                  </a:moveTo>
                  <a:lnTo>
                    <a:pt x="9060916" y="152399"/>
                  </a:lnTo>
                  <a:lnTo>
                    <a:pt x="9065920" y="152399"/>
                  </a:lnTo>
                  <a:lnTo>
                    <a:pt x="9066034" y="165099"/>
                  </a:lnTo>
                  <a:close/>
                </a:path>
                <a:path w="9098280" h="4584700">
                  <a:moveTo>
                    <a:pt x="9090025" y="190499"/>
                  </a:moveTo>
                  <a:lnTo>
                    <a:pt x="9076131" y="190499"/>
                  </a:lnTo>
                  <a:lnTo>
                    <a:pt x="9074340" y="177799"/>
                  </a:lnTo>
                  <a:lnTo>
                    <a:pt x="9088335" y="177799"/>
                  </a:lnTo>
                  <a:lnTo>
                    <a:pt x="9090025" y="190499"/>
                  </a:lnTo>
                  <a:close/>
                </a:path>
                <a:path w="9098280" h="4584700">
                  <a:moveTo>
                    <a:pt x="9092958" y="203199"/>
                  </a:moveTo>
                  <a:lnTo>
                    <a:pt x="9079204" y="203199"/>
                  </a:lnTo>
                  <a:lnTo>
                    <a:pt x="9077706" y="190499"/>
                  </a:lnTo>
                  <a:lnTo>
                    <a:pt x="9091561" y="190499"/>
                  </a:lnTo>
                  <a:lnTo>
                    <a:pt x="9092958" y="203199"/>
                  </a:lnTo>
                  <a:close/>
                </a:path>
                <a:path w="9098280" h="4584700">
                  <a:moveTo>
                    <a:pt x="9096171" y="228599"/>
                  </a:moveTo>
                  <a:lnTo>
                    <a:pt x="9083586" y="228599"/>
                  </a:lnTo>
                  <a:lnTo>
                    <a:pt x="9082697" y="215899"/>
                  </a:lnTo>
                  <a:lnTo>
                    <a:pt x="9081693" y="215899"/>
                  </a:lnTo>
                  <a:lnTo>
                    <a:pt x="9080500" y="203199"/>
                  </a:lnTo>
                  <a:lnTo>
                    <a:pt x="9094190" y="203199"/>
                  </a:lnTo>
                  <a:lnTo>
                    <a:pt x="9095257" y="215899"/>
                  </a:lnTo>
                  <a:lnTo>
                    <a:pt x="9096171" y="228599"/>
                  </a:lnTo>
                  <a:close/>
                </a:path>
                <a:path w="9098280" h="4584700">
                  <a:moveTo>
                    <a:pt x="9097518" y="241299"/>
                  </a:moveTo>
                  <a:lnTo>
                    <a:pt x="9084856" y="241299"/>
                  </a:lnTo>
                  <a:lnTo>
                    <a:pt x="9084284" y="228599"/>
                  </a:lnTo>
                  <a:lnTo>
                    <a:pt x="9096921" y="228599"/>
                  </a:lnTo>
                  <a:lnTo>
                    <a:pt x="9097518" y="241299"/>
                  </a:lnTo>
                  <a:close/>
                </a:path>
                <a:path w="9098280" h="4584700">
                  <a:moveTo>
                    <a:pt x="9098191" y="253999"/>
                  </a:moveTo>
                  <a:lnTo>
                    <a:pt x="9085503" y="253999"/>
                  </a:lnTo>
                  <a:lnTo>
                    <a:pt x="9085249" y="241299"/>
                  </a:lnTo>
                  <a:lnTo>
                    <a:pt x="9097937" y="241299"/>
                  </a:lnTo>
                  <a:lnTo>
                    <a:pt x="9098191" y="253999"/>
                  </a:lnTo>
                  <a:close/>
                </a:path>
                <a:path w="9098280" h="4584700">
                  <a:moveTo>
                    <a:pt x="9098191" y="4330700"/>
                  </a:moveTo>
                  <a:lnTo>
                    <a:pt x="9085491" y="4330700"/>
                  </a:lnTo>
                  <a:lnTo>
                    <a:pt x="9085580" y="254000"/>
                  </a:lnTo>
                  <a:lnTo>
                    <a:pt x="9098280" y="253999"/>
                  </a:lnTo>
                  <a:lnTo>
                    <a:pt x="9098191" y="4330700"/>
                  </a:lnTo>
                  <a:close/>
                </a:path>
                <a:path w="9098280" h="4584700">
                  <a:moveTo>
                    <a:pt x="9097518" y="4343400"/>
                  </a:moveTo>
                  <a:lnTo>
                    <a:pt x="9084843" y="4343400"/>
                  </a:lnTo>
                  <a:lnTo>
                    <a:pt x="9085262" y="4330700"/>
                  </a:lnTo>
                  <a:lnTo>
                    <a:pt x="9097937" y="4330700"/>
                  </a:lnTo>
                  <a:lnTo>
                    <a:pt x="9097518" y="4343400"/>
                  </a:lnTo>
                  <a:close/>
                </a:path>
                <a:path w="9098280" h="4584700">
                  <a:moveTo>
                    <a:pt x="9096171" y="4356100"/>
                  </a:moveTo>
                  <a:lnTo>
                    <a:pt x="9083560" y="4356100"/>
                  </a:lnTo>
                  <a:lnTo>
                    <a:pt x="9084297" y="4343400"/>
                  </a:lnTo>
                  <a:lnTo>
                    <a:pt x="9096921" y="4343400"/>
                  </a:lnTo>
                  <a:lnTo>
                    <a:pt x="9096171" y="4356100"/>
                  </a:lnTo>
                  <a:close/>
                </a:path>
                <a:path w="9098280" h="4584700">
                  <a:moveTo>
                    <a:pt x="9094190" y="4368800"/>
                  </a:moveTo>
                  <a:lnTo>
                    <a:pt x="9081668" y="4368800"/>
                  </a:lnTo>
                  <a:lnTo>
                    <a:pt x="9082722" y="4356100"/>
                  </a:lnTo>
                  <a:lnTo>
                    <a:pt x="9095257" y="4356100"/>
                  </a:lnTo>
                  <a:lnTo>
                    <a:pt x="9094190" y="4368800"/>
                  </a:lnTo>
                  <a:close/>
                </a:path>
                <a:path w="9098280" h="4584700">
                  <a:moveTo>
                    <a:pt x="9091561" y="4381500"/>
                  </a:moveTo>
                  <a:lnTo>
                    <a:pt x="9079179" y="4381500"/>
                  </a:lnTo>
                  <a:lnTo>
                    <a:pt x="9080525" y="4368800"/>
                  </a:lnTo>
                  <a:lnTo>
                    <a:pt x="9092958" y="4368800"/>
                  </a:lnTo>
                  <a:lnTo>
                    <a:pt x="9091561" y="4381500"/>
                  </a:lnTo>
                  <a:close/>
                </a:path>
                <a:path w="9098280" h="4584700">
                  <a:moveTo>
                    <a:pt x="9088335" y="4394200"/>
                  </a:moveTo>
                  <a:lnTo>
                    <a:pt x="9074340" y="4394200"/>
                  </a:lnTo>
                  <a:lnTo>
                    <a:pt x="9076131" y="4381500"/>
                  </a:lnTo>
                  <a:lnTo>
                    <a:pt x="9090025" y="4381500"/>
                  </a:lnTo>
                  <a:lnTo>
                    <a:pt x="9088335" y="4394200"/>
                  </a:lnTo>
                  <a:close/>
                </a:path>
                <a:path w="9098280" h="4584700">
                  <a:moveTo>
                    <a:pt x="9084500" y="4406900"/>
                  </a:moveTo>
                  <a:lnTo>
                    <a:pt x="9070416" y="4406900"/>
                  </a:lnTo>
                  <a:lnTo>
                    <a:pt x="9072499" y="4394200"/>
                  </a:lnTo>
                  <a:lnTo>
                    <a:pt x="9086494" y="4394200"/>
                  </a:lnTo>
                  <a:lnTo>
                    <a:pt x="9084500" y="4406900"/>
                  </a:lnTo>
                  <a:close/>
                </a:path>
                <a:path w="9098280" h="4584700">
                  <a:moveTo>
                    <a:pt x="9053499" y="4470400"/>
                  </a:moveTo>
                  <a:lnTo>
                    <a:pt x="9035923" y="4470400"/>
                  </a:lnTo>
                  <a:lnTo>
                    <a:pt x="9043060" y="4457700"/>
                  </a:lnTo>
                  <a:lnTo>
                    <a:pt x="9042895" y="4457700"/>
                  </a:lnTo>
                  <a:lnTo>
                    <a:pt x="9049550" y="4445000"/>
                  </a:lnTo>
                  <a:lnTo>
                    <a:pt x="9049385" y="4445000"/>
                  </a:lnTo>
                  <a:lnTo>
                    <a:pt x="9055544" y="4432300"/>
                  </a:lnTo>
                  <a:lnTo>
                    <a:pt x="9060916" y="4432300"/>
                  </a:lnTo>
                  <a:lnTo>
                    <a:pt x="9066034" y="4419600"/>
                  </a:lnTo>
                  <a:lnTo>
                    <a:pt x="9070492" y="4406900"/>
                  </a:lnTo>
                  <a:lnTo>
                    <a:pt x="9082354" y="4406900"/>
                  </a:lnTo>
                  <a:lnTo>
                    <a:pt x="9077680" y="4419600"/>
                  </a:lnTo>
                  <a:lnTo>
                    <a:pt x="9072422" y="4432300"/>
                  </a:lnTo>
                  <a:lnTo>
                    <a:pt x="9066631" y="4445000"/>
                  </a:lnTo>
                  <a:lnTo>
                    <a:pt x="9060319" y="4457700"/>
                  </a:lnTo>
                  <a:lnTo>
                    <a:pt x="9053499" y="4470400"/>
                  </a:lnTo>
                  <a:close/>
                </a:path>
                <a:path w="9098280" h="4584700">
                  <a:moveTo>
                    <a:pt x="15367" y="4470400"/>
                  </a:moveTo>
                  <a:lnTo>
                    <a:pt x="0" y="4470400"/>
                  </a:lnTo>
                  <a:lnTo>
                    <a:pt x="0" y="4445000"/>
                  </a:lnTo>
                  <a:lnTo>
                    <a:pt x="1739" y="4445000"/>
                  </a:lnTo>
                  <a:lnTo>
                    <a:pt x="8394" y="4457700"/>
                  </a:lnTo>
                  <a:lnTo>
                    <a:pt x="8229" y="4457700"/>
                  </a:lnTo>
                  <a:lnTo>
                    <a:pt x="15367" y="4470400"/>
                  </a:lnTo>
                  <a:close/>
                </a:path>
                <a:path w="9098280" h="4584700">
                  <a:moveTo>
                    <a:pt x="47561" y="4508500"/>
                  </a:moveTo>
                  <a:lnTo>
                    <a:pt x="29806" y="4508500"/>
                  </a:lnTo>
                  <a:lnTo>
                    <a:pt x="21120" y="4495800"/>
                  </a:lnTo>
                  <a:lnTo>
                    <a:pt x="12877" y="4483100"/>
                  </a:lnTo>
                  <a:lnTo>
                    <a:pt x="5105" y="4470400"/>
                  </a:lnTo>
                  <a:lnTo>
                    <a:pt x="15176" y="4470400"/>
                  </a:lnTo>
                  <a:lnTo>
                    <a:pt x="22771" y="4483100"/>
                  </a:lnTo>
                  <a:lnTo>
                    <a:pt x="30416" y="4483100"/>
                  </a:lnTo>
                  <a:lnTo>
                    <a:pt x="38887" y="4495800"/>
                  </a:lnTo>
                  <a:lnTo>
                    <a:pt x="38671" y="4495800"/>
                  </a:lnTo>
                  <a:lnTo>
                    <a:pt x="47561" y="4508500"/>
                  </a:lnTo>
                  <a:close/>
                </a:path>
                <a:path w="9098280" h="4584700">
                  <a:moveTo>
                    <a:pt x="9021483" y="4508500"/>
                  </a:moveTo>
                  <a:lnTo>
                    <a:pt x="9003728" y="4508500"/>
                  </a:lnTo>
                  <a:lnTo>
                    <a:pt x="9012618" y="4495800"/>
                  </a:lnTo>
                  <a:lnTo>
                    <a:pt x="9012402" y="4495800"/>
                  </a:lnTo>
                  <a:lnTo>
                    <a:pt x="9020873" y="4483100"/>
                  </a:lnTo>
                  <a:lnTo>
                    <a:pt x="9028518" y="4483100"/>
                  </a:lnTo>
                  <a:lnTo>
                    <a:pt x="9036113" y="4470400"/>
                  </a:lnTo>
                  <a:lnTo>
                    <a:pt x="9046184" y="4470400"/>
                  </a:lnTo>
                  <a:lnTo>
                    <a:pt x="9038412" y="4483100"/>
                  </a:lnTo>
                  <a:lnTo>
                    <a:pt x="9030169" y="4495800"/>
                  </a:lnTo>
                  <a:lnTo>
                    <a:pt x="9021483" y="4508500"/>
                  </a:lnTo>
                  <a:close/>
                </a:path>
                <a:path w="9098280" h="4584700">
                  <a:moveTo>
                    <a:pt x="85966" y="4533900"/>
                  </a:moveTo>
                  <a:lnTo>
                    <a:pt x="58318" y="4533900"/>
                  </a:lnTo>
                  <a:lnTo>
                    <a:pt x="48425" y="4521200"/>
                  </a:lnTo>
                  <a:lnTo>
                    <a:pt x="38912" y="4508500"/>
                  </a:lnTo>
                  <a:lnTo>
                    <a:pt x="56388" y="4508500"/>
                  </a:lnTo>
                  <a:lnTo>
                    <a:pt x="66052" y="4521200"/>
                  </a:lnTo>
                  <a:lnTo>
                    <a:pt x="75590" y="4521200"/>
                  </a:lnTo>
                  <a:lnTo>
                    <a:pt x="85966" y="4533900"/>
                  </a:lnTo>
                  <a:close/>
                </a:path>
                <a:path w="9098280" h="4584700">
                  <a:moveTo>
                    <a:pt x="8992958" y="4533900"/>
                  </a:moveTo>
                  <a:lnTo>
                    <a:pt x="8965323" y="4533900"/>
                  </a:lnTo>
                  <a:lnTo>
                    <a:pt x="8975699" y="4521200"/>
                  </a:lnTo>
                  <a:lnTo>
                    <a:pt x="8985237" y="4521200"/>
                  </a:lnTo>
                  <a:lnTo>
                    <a:pt x="8994902" y="4508500"/>
                  </a:lnTo>
                  <a:lnTo>
                    <a:pt x="9012377" y="4508500"/>
                  </a:lnTo>
                  <a:lnTo>
                    <a:pt x="9002864" y="4521200"/>
                  </a:lnTo>
                  <a:lnTo>
                    <a:pt x="8992958" y="4533900"/>
                  </a:lnTo>
                  <a:close/>
                </a:path>
                <a:path w="9098280" h="4584700">
                  <a:moveTo>
                    <a:pt x="107175" y="4546600"/>
                  </a:moveTo>
                  <a:lnTo>
                    <a:pt x="79235" y="4546600"/>
                  </a:lnTo>
                  <a:lnTo>
                    <a:pt x="68605" y="4533900"/>
                  </a:lnTo>
                  <a:lnTo>
                    <a:pt x="96151" y="4533900"/>
                  </a:lnTo>
                  <a:lnTo>
                    <a:pt x="107175" y="4546600"/>
                  </a:lnTo>
                  <a:close/>
                </a:path>
                <a:path w="9098280" h="4584700">
                  <a:moveTo>
                    <a:pt x="8972042" y="4546600"/>
                  </a:moveTo>
                  <a:lnTo>
                    <a:pt x="8944114" y="4546600"/>
                  </a:lnTo>
                  <a:lnTo>
                    <a:pt x="8955138" y="4533900"/>
                  </a:lnTo>
                  <a:lnTo>
                    <a:pt x="8982684" y="4533900"/>
                  </a:lnTo>
                  <a:lnTo>
                    <a:pt x="8972042" y="4546600"/>
                  </a:lnTo>
                  <a:close/>
                </a:path>
                <a:path w="9098280" h="4584700">
                  <a:moveTo>
                    <a:pt x="129565" y="4559300"/>
                  </a:moveTo>
                  <a:lnTo>
                    <a:pt x="101523" y="4559300"/>
                  </a:lnTo>
                  <a:lnTo>
                    <a:pt x="90220" y="4546600"/>
                  </a:lnTo>
                  <a:lnTo>
                    <a:pt x="117944" y="4546600"/>
                  </a:lnTo>
                  <a:lnTo>
                    <a:pt x="129565" y="4559300"/>
                  </a:lnTo>
                  <a:close/>
                </a:path>
                <a:path w="9098280" h="4584700">
                  <a:moveTo>
                    <a:pt x="8949766" y="4559300"/>
                  </a:moveTo>
                  <a:lnTo>
                    <a:pt x="8921724" y="4559300"/>
                  </a:lnTo>
                  <a:lnTo>
                    <a:pt x="8933345" y="4546600"/>
                  </a:lnTo>
                  <a:lnTo>
                    <a:pt x="8961069" y="4546600"/>
                  </a:lnTo>
                  <a:lnTo>
                    <a:pt x="8949766" y="4559300"/>
                  </a:lnTo>
                  <a:close/>
                </a:path>
                <a:path w="9098280" h="4584700">
                  <a:moveTo>
                    <a:pt x="177279" y="4572000"/>
                  </a:moveTo>
                  <a:lnTo>
                    <a:pt x="131114" y="4572000"/>
                  </a:lnTo>
                  <a:lnTo>
                    <a:pt x="125018" y="4559300"/>
                  </a:lnTo>
                  <a:lnTo>
                    <a:pt x="170954" y="4559300"/>
                  </a:lnTo>
                  <a:lnTo>
                    <a:pt x="177279" y="4572000"/>
                  </a:lnTo>
                  <a:close/>
                </a:path>
                <a:path w="9098280" h="4584700">
                  <a:moveTo>
                    <a:pt x="8920175" y="4572000"/>
                  </a:moveTo>
                  <a:lnTo>
                    <a:pt x="8874010" y="4572000"/>
                  </a:lnTo>
                  <a:lnTo>
                    <a:pt x="8880335" y="4559300"/>
                  </a:lnTo>
                  <a:lnTo>
                    <a:pt x="8926271" y="4559300"/>
                  </a:lnTo>
                  <a:lnTo>
                    <a:pt x="8920175" y="4572000"/>
                  </a:lnTo>
                  <a:close/>
                </a:path>
                <a:path w="9098280" h="4584700">
                  <a:moveTo>
                    <a:pt x="8876004" y="4584700"/>
                  </a:moveTo>
                  <a:lnTo>
                    <a:pt x="175285" y="4584700"/>
                  </a:lnTo>
                  <a:lnTo>
                    <a:pt x="168795" y="4572000"/>
                  </a:lnTo>
                  <a:lnTo>
                    <a:pt x="8882494" y="4572000"/>
                  </a:lnTo>
                  <a:lnTo>
                    <a:pt x="8876004" y="458470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-635" y="2334894"/>
              <a:ext cx="8989695" cy="2667000"/>
            </a:xfrm>
            <a:custGeom>
              <a:avLst/>
              <a:gdLst/>
              <a:ahLst/>
              <a:cxnLst/>
              <a:rect l="l" t="t" r="r" b="b"/>
              <a:pathLst>
                <a:path w="8989695" h="2667000">
                  <a:moveTo>
                    <a:pt x="8989695" y="0"/>
                  </a:moveTo>
                  <a:lnTo>
                    <a:pt x="0" y="0"/>
                  </a:lnTo>
                  <a:lnTo>
                    <a:pt x="0" y="2667000"/>
                  </a:lnTo>
                  <a:lnTo>
                    <a:pt x="8989695" y="2667000"/>
                  </a:lnTo>
                  <a:lnTo>
                    <a:pt x="8989695" y="2660650"/>
                  </a:lnTo>
                  <a:lnTo>
                    <a:pt x="8989695" y="2654300"/>
                  </a:lnTo>
                  <a:lnTo>
                    <a:pt x="8989695" y="12700"/>
                  </a:lnTo>
                  <a:lnTo>
                    <a:pt x="8989695" y="6350"/>
                  </a:lnTo>
                  <a:lnTo>
                    <a:pt x="89896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975734" y="3507104"/>
            <a:ext cx="1036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Virtualbox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9100" y="1513204"/>
            <a:ext cx="952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Wi</a:t>
            </a:r>
            <a:r>
              <a:rPr sz="1800" spc="-5" dirty="0">
                <a:latin typeface="Arial"/>
                <a:cs typeface="Arial"/>
              </a:rPr>
              <a:t>ndo</a:t>
            </a:r>
            <a:r>
              <a:rPr sz="1800" dirty="0">
                <a:latin typeface="Arial"/>
                <a:cs typeface="Arial"/>
              </a:rPr>
              <a:t>ws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93975" y="3726815"/>
            <a:ext cx="1293495" cy="370205"/>
            <a:chOff x="2593975" y="3726815"/>
            <a:chExt cx="1293495" cy="370205"/>
          </a:xfrm>
        </p:grpSpPr>
        <p:sp>
          <p:nvSpPr>
            <p:cNvPr id="10" name="object 10"/>
            <p:cNvSpPr/>
            <p:nvPr/>
          </p:nvSpPr>
          <p:spPr>
            <a:xfrm>
              <a:off x="2599943" y="3733800"/>
              <a:ext cx="1282065" cy="356870"/>
            </a:xfrm>
            <a:custGeom>
              <a:avLst/>
              <a:gdLst/>
              <a:ahLst/>
              <a:cxnLst/>
              <a:rect l="l" t="t" r="r" b="b"/>
              <a:pathLst>
                <a:path w="1282064" h="356870">
                  <a:moveTo>
                    <a:pt x="1281683" y="356615"/>
                  </a:moveTo>
                  <a:lnTo>
                    <a:pt x="0" y="356615"/>
                  </a:lnTo>
                  <a:lnTo>
                    <a:pt x="0" y="0"/>
                  </a:lnTo>
                  <a:lnTo>
                    <a:pt x="1281683" y="0"/>
                  </a:lnTo>
                  <a:lnTo>
                    <a:pt x="1281683" y="35661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93975" y="3726815"/>
              <a:ext cx="1293495" cy="370205"/>
            </a:xfrm>
            <a:custGeom>
              <a:avLst/>
              <a:gdLst/>
              <a:ahLst/>
              <a:cxnLst/>
              <a:rect l="l" t="t" r="r" b="b"/>
              <a:pathLst>
                <a:path w="1293495" h="370204">
                  <a:moveTo>
                    <a:pt x="1293495" y="370205"/>
                  </a:moveTo>
                  <a:lnTo>
                    <a:pt x="0" y="370205"/>
                  </a:lnTo>
                  <a:lnTo>
                    <a:pt x="0" y="0"/>
                  </a:lnTo>
                  <a:lnTo>
                    <a:pt x="1293495" y="0"/>
                  </a:lnTo>
                  <a:lnTo>
                    <a:pt x="129349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57505"/>
                  </a:lnTo>
                  <a:lnTo>
                    <a:pt x="6350" y="357505"/>
                  </a:lnTo>
                  <a:lnTo>
                    <a:pt x="12700" y="363855"/>
                  </a:lnTo>
                  <a:lnTo>
                    <a:pt x="1293495" y="363855"/>
                  </a:lnTo>
                  <a:lnTo>
                    <a:pt x="1293495" y="370205"/>
                  </a:lnTo>
                  <a:close/>
                </a:path>
                <a:path w="1293495" h="37020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93495" h="370204">
                  <a:moveTo>
                    <a:pt x="128079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80795" y="6350"/>
                  </a:lnTo>
                  <a:lnTo>
                    <a:pt x="1280795" y="12700"/>
                  </a:lnTo>
                  <a:close/>
                </a:path>
                <a:path w="1293495" h="370204">
                  <a:moveTo>
                    <a:pt x="1280795" y="363855"/>
                  </a:moveTo>
                  <a:lnTo>
                    <a:pt x="1280795" y="6350"/>
                  </a:lnTo>
                  <a:lnTo>
                    <a:pt x="1287145" y="12700"/>
                  </a:lnTo>
                  <a:lnTo>
                    <a:pt x="1293495" y="12700"/>
                  </a:lnTo>
                  <a:lnTo>
                    <a:pt x="1293495" y="357505"/>
                  </a:lnTo>
                  <a:lnTo>
                    <a:pt x="1287145" y="357505"/>
                  </a:lnTo>
                  <a:lnTo>
                    <a:pt x="1280795" y="363855"/>
                  </a:lnTo>
                  <a:close/>
                </a:path>
                <a:path w="1293495" h="370204">
                  <a:moveTo>
                    <a:pt x="1293495" y="12700"/>
                  </a:moveTo>
                  <a:lnTo>
                    <a:pt x="1287145" y="12700"/>
                  </a:lnTo>
                  <a:lnTo>
                    <a:pt x="1280795" y="6350"/>
                  </a:lnTo>
                  <a:lnTo>
                    <a:pt x="1293495" y="6350"/>
                  </a:lnTo>
                  <a:lnTo>
                    <a:pt x="1293495" y="12700"/>
                  </a:lnTo>
                  <a:close/>
                </a:path>
                <a:path w="1293495" h="370204">
                  <a:moveTo>
                    <a:pt x="12700" y="363855"/>
                  </a:moveTo>
                  <a:lnTo>
                    <a:pt x="6350" y="357505"/>
                  </a:lnTo>
                  <a:lnTo>
                    <a:pt x="12700" y="357505"/>
                  </a:lnTo>
                  <a:lnTo>
                    <a:pt x="12700" y="363855"/>
                  </a:lnTo>
                  <a:close/>
                </a:path>
                <a:path w="1293495" h="370204">
                  <a:moveTo>
                    <a:pt x="1280795" y="363855"/>
                  </a:moveTo>
                  <a:lnTo>
                    <a:pt x="12700" y="363855"/>
                  </a:lnTo>
                  <a:lnTo>
                    <a:pt x="12700" y="357505"/>
                  </a:lnTo>
                  <a:lnTo>
                    <a:pt x="1280795" y="357505"/>
                  </a:lnTo>
                  <a:lnTo>
                    <a:pt x="1280795" y="363855"/>
                  </a:lnTo>
                  <a:close/>
                </a:path>
                <a:path w="1293495" h="370204">
                  <a:moveTo>
                    <a:pt x="1293495" y="363855"/>
                  </a:moveTo>
                  <a:lnTo>
                    <a:pt x="1280795" y="363855"/>
                  </a:lnTo>
                  <a:lnTo>
                    <a:pt x="1287145" y="357505"/>
                  </a:lnTo>
                  <a:lnTo>
                    <a:pt x="1293495" y="357505"/>
                  </a:lnTo>
                  <a:lnTo>
                    <a:pt x="1293495" y="36385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99944" y="3733800"/>
            <a:ext cx="1282065" cy="35687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347980">
              <a:lnSpc>
                <a:spcPct val="100000"/>
              </a:lnSpc>
              <a:spcBef>
                <a:spcPts val="234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Redis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93975" y="3406775"/>
            <a:ext cx="1293495" cy="332740"/>
            <a:chOff x="2593975" y="3406775"/>
            <a:chExt cx="1293495" cy="332740"/>
          </a:xfrm>
        </p:grpSpPr>
        <p:sp>
          <p:nvSpPr>
            <p:cNvPr id="14" name="object 14"/>
            <p:cNvSpPr/>
            <p:nvPr/>
          </p:nvSpPr>
          <p:spPr>
            <a:xfrm>
              <a:off x="2599943" y="3413760"/>
              <a:ext cx="1282065" cy="320040"/>
            </a:xfrm>
            <a:custGeom>
              <a:avLst/>
              <a:gdLst/>
              <a:ahLst/>
              <a:cxnLst/>
              <a:rect l="l" t="t" r="r" b="b"/>
              <a:pathLst>
                <a:path w="1282064" h="320039">
                  <a:moveTo>
                    <a:pt x="1281683" y="320039"/>
                  </a:moveTo>
                  <a:lnTo>
                    <a:pt x="0" y="320039"/>
                  </a:lnTo>
                  <a:lnTo>
                    <a:pt x="0" y="0"/>
                  </a:lnTo>
                  <a:lnTo>
                    <a:pt x="1281683" y="0"/>
                  </a:lnTo>
                  <a:lnTo>
                    <a:pt x="1281683" y="320039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93975" y="3406775"/>
              <a:ext cx="1293495" cy="332740"/>
            </a:xfrm>
            <a:custGeom>
              <a:avLst/>
              <a:gdLst/>
              <a:ahLst/>
              <a:cxnLst/>
              <a:rect l="l" t="t" r="r" b="b"/>
              <a:pathLst>
                <a:path w="1293495" h="332739">
                  <a:moveTo>
                    <a:pt x="1293495" y="332739"/>
                  </a:moveTo>
                  <a:lnTo>
                    <a:pt x="0" y="332739"/>
                  </a:lnTo>
                  <a:lnTo>
                    <a:pt x="0" y="0"/>
                  </a:lnTo>
                  <a:lnTo>
                    <a:pt x="1293495" y="0"/>
                  </a:lnTo>
                  <a:lnTo>
                    <a:pt x="129349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20039"/>
                  </a:lnTo>
                  <a:lnTo>
                    <a:pt x="6350" y="320039"/>
                  </a:lnTo>
                  <a:lnTo>
                    <a:pt x="12700" y="326389"/>
                  </a:lnTo>
                  <a:lnTo>
                    <a:pt x="1293495" y="326389"/>
                  </a:lnTo>
                  <a:lnTo>
                    <a:pt x="1293495" y="332739"/>
                  </a:lnTo>
                  <a:close/>
                </a:path>
                <a:path w="1293495" h="33273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93495" h="332739">
                  <a:moveTo>
                    <a:pt x="128079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80795" y="6350"/>
                  </a:lnTo>
                  <a:lnTo>
                    <a:pt x="1280795" y="12700"/>
                  </a:lnTo>
                  <a:close/>
                </a:path>
                <a:path w="1293495" h="332739">
                  <a:moveTo>
                    <a:pt x="1280795" y="326389"/>
                  </a:moveTo>
                  <a:lnTo>
                    <a:pt x="1280795" y="6350"/>
                  </a:lnTo>
                  <a:lnTo>
                    <a:pt x="1287145" y="12700"/>
                  </a:lnTo>
                  <a:lnTo>
                    <a:pt x="1293495" y="12700"/>
                  </a:lnTo>
                  <a:lnTo>
                    <a:pt x="1293495" y="320039"/>
                  </a:lnTo>
                  <a:lnTo>
                    <a:pt x="1287145" y="320039"/>
                  </a:lnTo>
                  <a:lnTo>
                    <a:pt x="1280795" y="326389"/>
                  </a:lnTo>
                  <a:close/>
                </a:path>
                <a:path w="1293495" h="332739">
                  <a:moveTo>
                    <a:pt x="1293495" y="12700"/>
                  </a:moveTo>
                  <a:lnTo>
                    <a:pt x="1287145" y="12700"/>
                  </a:lnTo>
                  <a:lnTo>
                    <a:pt x="1280795" y="6350"/>
                  </a:lnTo>
                  <a:lnTo>
                    <a:pt x="1293495" y="6350"/>
                  </a:lnTo>
                  <a:lnTo>
                    <a:pt x="1293495" y="12700"/>
                  </a:lnTo>
                  <a:close/>
                </a:path>
                <a:path w="1293495" h="332739">
                  <a:moveTo>
                    <a:pt x="12700" y="326389"/>
                  </a:moveTo>
                  <a:lnTo>
                    <a:pt x="6350" y="320039"/>
                  </a:lnTo>
                  <a:lnTo>
                    <a:pt x="12700" y="320039"/>
                  </a:lnTo>
                  <a:lnTo>
                    <a:pt x="12700" y="326389"/>
                  </a:lnTo>
                  <a:close/>
                </a:path>
                <a:path w="1293495" h="332739">
                  <a:moveTo>
                    <a:pt x="1280795" y="326389"/>
                  </a:moveTo>
                  <a:lnTo>
                    <a:pt x="12700" y="326389"/>
                  </a:lnTo>
                  <a:lnTo>
                    <a:pt x="12700" y="320039"/>
                  </a:lnTo>
                  <a:lnTo>
                    <a:pt x="1280795" y="320039"/>
                  </a:lnTo>
                  <a:lnTo>
                    <a:pt x="1280795" y="326389"/>
                  </a:lnTo>
                  <a:close/>
                </a:path>
                <a:path w="1293495" h="332739">
                  <a:moveTo>
                    <a:pt x="1293495" y="326389"/>
                  </a:moveTo>
                  <a:lnTo>
                    <a:pt x="1280795" y="326389"/>
                  </a:lnTo>
                  <a:lnTo>
                    <a:pt x="1287145" y="320039"/>
                  </a:lnTo>
                  <a:lnTo>
                    <a:pt x="1293495" y="320039"/>
                  </a:lnTo>
                  <a:lnTo>
                    <a:pt x="1293495" y="326389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599944" y="3413759"/>
            <a:ext cx="1282065" cy="320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9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6379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93339" y="1415414"/>
            <a:ext cx="1293495" cy="332740"/>
            <a:chOff x="2593339" y="1415414"/>
            <a:chExt cx="1293495" cy="332740"/>
          </a:xfrm>
        </p:grpSpPr>
        <p:sp>
          <p:nvSpPr>
            <p:cNvPr id="18" name="object 18"/>
            <p:cNvSpPr/>
            <p:nvPr/>
          </p:nvSpPr>
          <p:spPr>
            <a:xfrm>
              <a:off x="2599943" y="1421891"/>
              <a:ext cx="1280160" cy="320040"/>
            </a:xfrm>
            <a:custGeom>
              <a:avLst/>
              <a:gdLst/>
              <a:ahLst/>
              <a:cxnLst/>
              <a:rect l="l" t="t" r="r" b="b"/>
              <a:pathLst>
                <a:path w="1280160" h="320039">
                  <a:moveTo>
                    <a:pt x="1280159" y="320040"/>
                  </a:moveTo>
                  <a:lnTo>
                    <a:pt x="0" y="320040"/>
                  </a:lnTo>
                  <a:lnTo>
                    <a:pt x="0" y="0"/>
                  </a:lnTo>
                  <a:lnTo>
                    <a:pt x="1280159" y="0"/>
                  </a:lnTo>
                  <a:lnTo>
                    <a:pt x="1280159" y="32004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93339" y="1415414"/>
              <a:ext cx="1293495" cy="332740"/>
            </a:xfrm>
            <a:custGeom>
              <a:avLst/>
              <a:gdLst/>
              <a:ahLst/>
              <a:cxnLst/>
              <a:rect l="l" t="t" r="r" b="b"/>
              <a:pathLst>
                <a:path w="1293495" h="332739">
                  <a:moveTo>
                    <a:pt x="1293495" y="332740"/>
                  </a:moveTo>
                  <a:lnTo>
                    <a:pt x="0" y="332740"/>
                  </a:lnTo>
                  <a:lnTo>
                    <a:pt x="0" y="0"/>
                  </a:lnTo>
                  <a:lnTo>
                    <a:pt x="1293495" y="0"/>
                  </a:lnTo>
                  <a:lnTo>
                    <a:pt x="129349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20040"/>
                  </a:lnTo>
                  <a:lnTo>
                    <a:pt x="6350" y="320040"/>
                  </a:lnTo>
                  <a:lnTo>
                    <a:pt x="12700" y="326390"/>
                  </a:lnTo>
                  <a:lnTo>
                    <a:pt x="1293495" y="326390"/>
                  </a:lnTo>
                  <a:lnTo>
                    <a:pt x="1293495" y="332740"/>
                  </a:lnTo>
                  <a:close/>
                </a:path>
                <a:path w="1293495" h="33273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93495" h="332739">
                  <a:moveTo>
                    <a:pt x="128079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80795" y="6350"/>
                  </a:lnTo>
                  <a:lnTo>
                    <a:pt x="1280795" y="12700"/>
                  </a:lnTo>
                  <a:close/>
                </a:path>
                <a:path w="1293495" h="332739">
                  <a:moveTo>
                    <a:pt x="1280795" y="326390"/>
                  </a:moveTo>
                  <a:lnTo>
                    <a:pt x="1280795" y="6350"/>
                  </a:lnTo>
                  <a:lnTo>
                    <a:pt x="1287145" y="12700"/>
                  </a:lnTo>
                  <a:lnTo>
                    <a:pt x="1293495" y="12700"/>
                  </a:lnTo>
                  <a:lnTo>
                    <a:pt x="1293495" y="320040"/>
                  </a:lnTo>
                  <a:lnTo>
                    <a:pt x="1287145" y="320040"/>
                  </a:lnTo>
                  <a:lnTo>
                    <a:pt x="1280795" y="326390"/>
                  </a:lnTo>
                  <a:close/>
                </a:path>
                <a:path w="1293495" h="332739">
                  <a:moveTo>
                    <a:pt x="1293495" y="12700"/>
                  </a:moveTo>
                  <a:lnTo>
                    <a:pt x="1287145" y="12700"/>
                  </a:lnTo>
                  <a:lnTo>
                    <a:pt x="1280795" y="6350"/>
                  </a:lnTo>
                  <a:lnTo>
                    <a:pt x="1293495" y="6350"/>
                  </a:lnTo>
                  <a:lnTo>
                    <a:pt x="1293495" y="12700"/>
                  </a:lnTo>
                  <a:close/>
                </a:path>
                <a:path w="1293495" h="332739">
                  <a:moveTo>
                    <a:pt x="12700" y="326390"/>
                  </a:moveTo>
                  <a:lnTo>
                    <a:pt x="6350" y="320040"/>
                  </a:lnTo>
                  <a:lnTo>
                    <a:pt x="12700" y="320040"/>
                  </a:lnTo>
                  <a:lnTo>
                    <a:pt x="12700" y="326390"/>
                  </a:lnTo>
                  <a:close/>
                </a:path>
                <a:path w="1293495" h="332739">
                  <a:moveTo>
                    <a:pt x="1280795" y="326390"/>
                  </a:moveTo>
                  <a:lnTo>
                    <a:pt x="12700" y="326390"/>
                  </a:lnTo>
                  <a:lnTo>
                    <a:pt x="12700" y="320040"/>
                  </a:lnTo>
                  <a:lnTo>
                    <a:pt x="1280795" y="320040"/>
                  </a:lnTo>
                  <a:lnTo>
                    <a:pt x="1280795" y="326390"/>
                  </a:lnTo>
                  <a:close/>
                </a:path>
                <a:path w="1293495" h="332739">
                  <a:moveTo>
                    <a:pt x="1293495" y="326390"/>
                  </a:moveTo>
                  <a:lnTo>
                    <a:pt x="1280795" y="326390"/>
                  </a:lnTo>
                  <a:lnTo>
                    <a:pt x="1287145" y="320040"/>
                  </a:lnTo>
                  <a:lnTo>
                    <a:pt x="1293495" y="320040"/>
                  </a:lnTo>
                  <a:lnTo>
                    <a:pt x="1293495" y="326390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599944" y="1421891"/>
            <a:ext cx="1280160" cy="320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5445">
              <a:lnSpc>
                <a:spcPct val="100000"/>
              </a:lnSpc>
              <a:spcBef>
                <a:spcPts val="9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6666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14767" y="1741804"/>
            <a:ext cx="7306945" cy="1671955"/>
            <a:chOff x="1214767" y="1741804"/>
            <a:chExt cx="7306945" cy="1671955"/>
          </a:xfrm>
        </p:grpSpPr>
        <p:sp>
          <p:nvSpPr>
            <p:cNvPr id="22" name="object 22"/>
            <p:cNvSpPr/>
            <p:nvPr/>
          </p:nvSpPr>
          <p:spPr>
            <a:xfrm>
              <a:off x="1214767" y="1741804"/>
              <a:ext cx="7301865" cy="1671955"/>
            </a:xfrm>
            <a:custGeom>
              <a:avLst/>
              <a:gdLst/>
              <a:ahLst/>
              <a:cxnLst/>
              <a:rect l="l" t="t" r="r" b="b"/>
              <a:pathLst>
                <a:path w="7301865" h="1671954">
                  <a:moveTo>
                    <a:pt x="107924" y="1577289"/>
                  </a:moveTo>
                  <a:lnTo>
                    <a:pt x="97688" y="1567370"/>
                  </a:lnTo>
                  <a:lnTo>
                    <a:pt x="95440" y="1567802"/>
                  </a:lnTo>
                  <a:lnTo>
                    <a:pt x="93357" y="1568780"/>
                  </a:lnTo>
                  <a:lnTo>
                    <a:pt x="91567" y="1570240"/>
                  </a:lnTo>
                  <a:lnTo>
                    <a:pt x="90182" y="1572069"/>
                  </a:lnTo>
                  <a:lnTo>
                    <a:pt x="63487" y="1617827"/>
                  </a:lnTo>
                  <a:lnTo>
                    <a:pt x="63487" y="0"/>
                  </a:lnTo>
                  <a:lnTo>
                    <a:pt x="44437" y="0"/>
                  </a:lnTo>
                  <a:lnTo>
                    <a:pt x="44437" y="1617827"/>
                  </a:lnTo>
                  <a:lnTo>
                    <a:pt x="44437" y="1653057"/>
                  </a:lnTo>
                  <a:lnTo>
                    <a:pt x="17741" y="1572069"/>
                  </a:lnTo>
                  <a:lnTo>
                    <a:pt x="10236" y="1567370"/>
                  </a:lnTo>
                  <a:lnTo>
                    <a:pt x="7937" y="1567459"/>
                  </a:lnTo>
                  <a:lnTo>
                    <a:pt x="0" y="1577289"/>
                  </a:lnTo>
                  <a:lnTo>
                    <a:pt x="381" y="1579549"/>
                  </a:lnTo>
                  <a:lnTo>
                    <a:pt x="1282" y="1581658"/>
                  </a:lnTo>
                  <a:lnTo>
                    <a:pt x="53962" y="1671955"/>
                  </a:lnTo>
                  <a:lnTo>
                    <a:pt x="64973" y="1653057"/>
                  </a:lnTo>
                  <a:lnTo>
                    <a:pt x="106641" y="1581658"/>
                  </a:lnTo>
                  <a:lnTo>
                    <a:pt x="107543" y="1579549"/>
                  </a:lnTo>
                  <a:lnTo>
                    <a:pt x="107924" y="1577289"/>
                  </a:lnTo>
                  <a:close/>
                </a:path>
                <a:path w="7301865" h="1671954">
                  <a:moveTo>
                    <a:pt x="2079599" y="1577289"/>
                  </a:moveTo>
                  <a:lnTo>
                    <a:pt x="2069363" y="1567370"/>
                  </a:lnTo>
                  <a:lnTo>
                    <a:pt x="2067115" y="1567802"/>
                  </a:lnTo>
                  <a:lnTo>
                    <a:pt x="2065032" y="1568780"/>
                  </a:lnTo>
                  <a:lnTo>
                    <a:pt x="2063242" y="1570240"/>
                  </a:lnTo>
                  <a:lnTo>
                    <a:pt x="2061857" y="1572069"/>
                  </a:lnTo>
                  <a:lnTo>
                    <a:pt x="2035162" y="1617827"/>
                  </a:lnTo>
                  <a:lnTo>
                    <a:pt x="2035162" y="0"/>
                  </a:lnTo>
                  <a:lnTo>
                    <a:pt x="2016112" y="0"/>
                  </a:lnTo>
                  <a:lnTo>
                    <a:pt x="2016112" y="1617827"/>
                  </a:lnTo>
                  <a:lnTo>
                    <a:pt x="1989416" y="1572069"/>
                  </a:lnTo>
                  <a:lnTo>
                    <a:pt x="1988032" y="1570240"/>
                  </a:lnTo>
                  <a:lnTo>
                    <a:pt x="1986241" y="1568780"/>
                  </a:lnTo>
                  <a:lnTo>
                    <a:pt x="1984159" y="1567802"/>
                  </a:lnTo>
                  <a:lnTo>
                    <a:pt x="1981911" y="1567370"/>
                  </a:lnTo>
                  <a:lnTo>
                    <a:pt x="1979612" y="1567459"/>
                  </a:lnTo>
                  <a:lnTo>
                    <a:pt x="1971675" y="1577289"/>
                  </a:lnTo>
                  <a:lnTo>
                    <a:pt x="1972056" y="1579549"/>
                  </a:lnTo>
                  <a:lnTo>
                    <a:pt x="1972957" y="1581658"/>
                  </a:lnTo>
                  <a:lnTo>
                    <a:pt x="2025637" y="1671955"/>
                  </a:lnTo>
                  <a:lnTo>
                    <a:pt x="2036648" y="1653057"/>
                  </a:lnTo>
                  <a:lnTo>
                    <a:pt x="2078316" y="1581658"/>
                  </a:lnTo>
                  <a:lnTo>
                    <a:pt x="2079218" y="1579549"/>
                  </a:lnTo>
                  <a:lnTo>
                    <a:pt x="2079599" y="1577289"/>
                  </a:lnTo>
                  <a:close/>
                </a:path>
                <a:path w="7301865" h="1671954">
                  <a:moveTo>
                    <a:pt x="7301344" y="1101979"/>
                  </a:moveTo>
                  <a:lnTo>
                    <a:pt x="6019660" y="1101979"/>
                  </a:lnTo>
                  <a:lnTo>
                    <a:pt x="6019660" y="1422019"/>
                  </a:lnTo>
                  <a:lnTo>
                    <a:pt x="7301344" y="1422019"/>
                  </a:lnTo>
                  <a:lnTo>
                    <a:pt x="7301344" y="1101979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28204" y="2837179"/>
              <a:ext cx="1293495" cy="332740"/>
            </a:xfrm>
            <a:custGeom>
              <a:avLst/>
              <a:gdLst/>
              <a:ahLst/>
              <a:cxnLst/>
              <a:rect l="l" t="t" r="r" b="b"/>
              <a:pathLst>
                <a:path w="1293495" h="332739">
                  <a:moveTo>
                    <a:pt x="1293495" y="332739"/>
                  </a:moveTo>
                  <a:lnTo>
                    <a:pt x="0" y="332739"/>
                  </a:lnTo>
                  <a:lnTo>
                    <a:pt x="0" y="0"/>
                  </a:lnTo>
                  <a:lnTo>
                    <a:pt x="1293495" y="0"/>
                  </a:lnTo>
                  <a:lnTo>
                    <a:pt x="129349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20039"/>
                  </a:lnTo>
                  <a:lnTo>
                    <a:pt x="6350" y="320039"/>
                  </a:lnTo>
                  <a:lnTo>
                    <a:pt x="12700" y="326389"/>
                  </a:lnTo>
                  <a:lnTo>
                    <a:pt x="1293495" y="326389"/>
                  </a:lnTo>
                  <a:lnTo>
                    <a:pt x="1293495" y="332739"/>
                  </a:lnTo>
                  <a:close/>
                </a:path>
                <a:path w="1293495" h="33273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93495" h="332739">
                  <a:moveTo>
                    <a:pt x="128079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80795" y="6350"/>
                  </a:lnTo>
                  <a:lnTo>
                    <a:pt x="1280795" y="12700"/>
                  </a:lnTo>
                  <a:close/>
                </a:path>
                <a:path w="1293495" h="332739">
                  <a:moveTo>
                    <a:pt x="1280795" y="326389"/>
                  </a:moveTo>
                  <a:lnTo>
                    <a:pt x="1280795" y="6350"/>
                  </a:lnTo>
                  <a:lnTo>
                    <a:pt x="1287145" y="12700"/>
                  </a:lnTo>
                  <a:lnTo>
                    <a:pt x="1293495" y="12700"/>
                  </a:lnTo>
                  <a:lnTo>
                    <a:pt x="1293495" y="320039"/>
                  </a:lnTo>
                  <a:lnTo>
                    <a:pt x="1287145" y="320039"/>
                  </a:lnTo>
                  <a:lnTo>
                    <a:pt x="1280795" y="326389"/>
                  </a:lnTo>
                  <a:close/>
                </a:path>
                <a:path w="1293495" h="332739">
                  <a:moveTo>
                    <a:pt x="1293495" y="12700"/>
                  </a:moveTo>
                  <a:lnTo>
                    <a:pt x="1287145" y="12700"/>
                  </a:lnTo>
                  <a:lnTo>
                    <a:pt x="1280795" y="6350"/>
                  </a:lnTo>
                  <a:lnTo>
                    <a:pt x="1293495" y="6350"/>
                  </a:lnTo>
                  <a:lnTo>
                    <a:pt x="1293495" y="12700"/>
                  </a:lnTo>
                  <a:close/>
                </a:path>
                <a:path w="1293495" h="332739">
                  <a:moveTo>
                    <a:pt x="12700" y="326389"/>
                  </a:moveTo>
                  <a:lnTo>
                    <a:pt x="6350" y="320039"/>
                  </a:lnTo>
                  <a:lnTo>
                    <a:pt x="12700" y="320039"/>
                  </a:lnTo>
                  <a:lnTo>
                    <a:pt x="12700" y="326389"/>
                  </a:lnTo>
                  <a:close/>
                </a:path>
                <a:path w="1293495" h="332739">
                  <a:moveTo>
                    <a:pt x="1280795" y="326389"/>
                  </a:moveTo>
                  <a:lnTo>
                    <a:pt x="12700" y="326389"/>
                  </a:lnTo>
                  <a:lnTo>
                    <a:pt x="12700" y="320039"/>
                  </a:lnTo>
                  <a:lnTo>
                    <a:pt x="1280795" y="320039"/>
                  </a:lnTo>
                  <a:lnTo>
                    <a:pt x="1280795" y="326389"/>
                  </a:lnTo>
                  <a:close/>
                </a:path>
                <a:path w="1293495" h="332739">
                  <a:moveTo>
                    <a:pt x="1293495" y="326389"/>
                  </a:moveTo>
                  <a:lnTo>
                    <a:pt x="1280795" y="326389"/>
                  </a:lnTo>
                  <a:lnTo>
                    <a:pt x="1287145" y="320039"/>
                  </a:lnTo>
                  <a:lnTo>
                    <a:pt x="1293495" y="320039"/>
                  </a:lnTo>
                  <a:lnTo>
                    <a:pt x="1293495" y="326389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234428" y="2843783"/>
            <a:ext cx="1282065" cy="320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228205" y="1165225"/>
            <a:ext cx="1293495" cy="332740"/>
            <a:chOff x="7228205" y="1165225"/>
            <a:chExt cx="1293495" cy="332740"/>
          </a:xfrm>
        </p:grpSpPr>
        <p:sp>
          <p:nvSpPr>
            <p:cNvPr id="26" name="object 26"/>
            <p:cNvSpPr/>
            <p:nvPr/>
          </p:nvSpPr>
          <p:spPr>
            <a:xfrm>
              <a:off x="7234428" y="1171955"/>
              <a:ext cx="1282065" cy="320040"/>
            </a:xfrm>
            <a:custGeom>
              <a:avLst/>
              <a:gdLst/>
              <a:ahLst/>
              <a:cxnLst/>
              <a:rect l="l" t="t" r="r" b="b"/>
              <a:pathLst>
                <a:path w="1282065" h="320040">
                  <a:moveTo>
                    <a:pt x="1281683" y="320040"/>
                  </a:moveTo>
                  <a:lnTo>
                    <a:pt x="0" y="320040"/>
                  </a:lnTo>
                  <a:lnTo>
                    <a:pt x="0" y="0"/>
                  </a:lnTo>
                  <a:lnTo>
                    <a:pt x="1281683" y="0"/>
                  </a:lnTo>
                  <a:lnTo>
                    <a:pt x="1281683" y="32004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28205" y="1165225"/>
              <a:ext cx="1293495" cy="332740"/>
            </a:xfrm>
            <a:custGeom>
              <a:avLst/>
              <a:gdLst/>
              <a:ahLst/>
              <a:cxnLst/>
              <a:rect l="l" t="t" r="r" b="b"/>
              <a:pathLst>
                <a:path w="1293495" h="332740">
                  <a:moveTo>
                    <a:pt x="1293495" y="332740"/>
                  </a:moveTo>
                  <a:lnTo>
                    <a:pt x="0" y="332740"/>
                  </a:lnTo>
                  <a:lnTo>
                    <a:pt x="0" y="0"/>
                  </a:lnTo>
                  <a:lnTo>
                    <a:pt x="1293495" y="0"/>
                  </a:lnTo>
                  <a:lnTo>
                    <a:pt x="129349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20040"/>
                  </a:lnTo>
                  <a:lnTo>
                    <a:pt x="6350" y="320040"/>
                  </a:lnTo>
                  <a:lnTo>
                    <a:pt x="12700" y="326390"/>
                  </a:lnTo>
                  <a:lnTo>
                    <a:pt x="1293495" y="326390"/>
                  </a:lnTo>
                  <a:lnTo>
                    <a:pt x="1293495" y="332740"/>
                  </a:lnTo>
                  <a:close/>
                </a:path>
                <a:path w="1293495" h="33274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93495" h="332740">
                  <a:moveTo>
                    <a:pt x="128079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80795" y="6350"/>
                  </a:lnTo>
                  <a:lnTo>
                    <a:pt x="1280795" y="12700"/>
                  </a:lnTo>
                  <a:close/>
                </a:path>
                <a:path w="1293495" h="332740">
                  <a:moveTo>
                    <a:pt x="1280795" y="326390"/>
                  </a:moveTo>
                  <a:lnTo>
                    <a:pt x="1280795" y="6350"/>
                  </a:lnTo>
                  <a:lnTo>
                    <a:pt x="1287145" y="12700"/>
                  </a:lnTo>
                  <a:lnTo>
                    <a:pt x="1293495" y="12700"/>
                  </a:lnTo>
                  <a:lnTo>
                    <a:pt x="1293495" y="320040"/>
                  </a:lnTo>
                  <a:lnTo>
                    <a:pt x="1287145" y="320040"/>
                  </a:lnTo>
                  <a:lnTo>
                    <a:pt x="1280795" y="326390"/>
                  </a:lnTo>
                  <a:close/>
                </a:path>
                <a:path w="1293495" h="332740">
                  <a:moveTo>
                    <a:pt x="1293495" y="12700"/>
                  </a:moveTo>
                  <a:lnTo>
                    <a:pt x="1287145" y="12700"/>
                  </a:lnTo>
                  <a:lnTo>
                    <a:pt x="1280795" y="6350"/>
                  </a:lnTo>
                  <a:lnTo>
                    <a:pt x="1293495" y="6350"/>
                  </a:lnTo>
                  <a:lnTo>
                    <a:pt x="1293495" y="12700"/>
                  </a:lnTo>
                  <a:close/>
                </a:path>
                <a:path w="1293495" h="332740">
                  <a:moveTo>
                    <a:pt x="12700" y="326390"/>
                  </a:moveTo>
                  <a:lnTo>
                    <a:pt x="6350" y="320040"/>
                  </a:lnTo>
                  <a:lnTo>
                    <a:pt x="12700" y="320040"/>
                  </a:lnTo>
                  <a:lnTo>
                    <a:pt x="12700" y="326390"/>
                  </a:lnTo>
                  <a:close/>
                </a:path>
                <a:path w="1293495" h="332740">
                  <a:moveTo>
                    <a:pt x="1280795" y="326390"/>
                  </a:moveTo>
                  <a:lnTo>
                    <a:pt x="12700" y="326390"/>
                  </a:lnTo>
                  <a:lnTo>
                    <a:pt x="12700" y="320040"/>
                  </a:lnTo>
                  <a:lnTo>
                    <a:pt x="1280795" y="320040"/>
                  </a:lnTo>
                  <a:lnTo>
                    <a:pt x="1280795" y="326390"/>
                  </a:lnTo>
                  <a:close/>
                </a:path>
                <a:path w="1293495" h="332740">
                  <a:moveTo>
                    <a:pt x="1293495" y="326390"/>
                  </a:moveTo>
                  <a:lnTo>
                    <a:pt x="1280795" y="326390"/>
                  </a:lnTo>
                  <a:lnTo>
                    <a:pt x="1287145" y="320040"/>
                  </a:lnTo>
                  <a:lnTo>
                    <a:pt x="1293495" y="320040"/>
                  </a:lnTo>
                  <a:lnTo>
                    <a:pt x="1293495" y="326390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234428" y="1171955"/>
            <a:ext cx="1282065" cy="320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9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2222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21665" y="1491614"/>
            <a:ext cx="7307580" cy="2604770"/>
            <a:chOff x="621665" y="1491614"/>
            <a:chExt cx="7307580" cy="2604770"/>
          </a:xfrm>
        </p:grpSpPr>
        <p:sp>
          <p:nvSpPr>
            <p:cNvPr id="30" name="object 30"/>
            <p:cNvSpPr/>
            <p:nvPr/>
          </p:nvSpPr>
          <p:spPr>
            <a:xfrm>
              <a:off x="7821307" y="1491614"/>
              <a:ext cx="107950" cy="1351915"/>
            </a:xfrm>
            <a:custGeom>
              <a:avLst/>
              <a:gdLst/>
              <a:ahLst/>
              <a:cxnLst/>
              <a:rect l="l" t="t" r="r" b="b"/>
              <a:pathLst>
                <a:path w="107950" h="1351914">
                  <a:moveTo>
                    <a:pt x="53962" y="1314108"/>
                  </a:moveTo>
                  <a:lnTo>
                    <a:pt x="44437" y="1297780"/>
                  </a:lnTo>
                  <a:lnTo>
                    <a:pt x="44437" y="0"/>
                  </a:lnTo>
                  <a:lnTo>
                    <a:pt x="63487" y="0"/>
                  </a:lnTo>
                  <a:lnTo>
                    <a:pt x="63487" y="1297780"/>
                  </a:lnTo>
                  <a:lnTo>
                    <a:pt x="53962" y="1314108"/>
                  </a:lnTo>
                  <a:close/>
                </a:path>
                <a:path w="107950" h="1351914">
                  <a:moveTo>
                    <a:pt x="53962" y="1351915"/>
                  </a:moveTo>
                  <a:lnTo>
                    <a:pt x="1282" y="1261605"/>
                  </a:lnTo>
                  <a:lnTo>
                    <a:pt x="380" y="1259497"/>
                  </a:lnTo>
                  <a:lnTo>
                    <a:pt x="0" y="1257236"/>
                  </a:lnTo>
                  <a:lnTo>
                    <a:pt x="165" y="1254950"/>
                  </a:lnTo>
                  <a:lnTo>
                    <a:pt x="10236" y="1247317"/>
                  </a:lnTo>
                  <a:lnTo>
                    <a:pt x="12484" y="1247762"/>
                  </a:lnTo>
                  <a:lnTo>
                    <a:pt x="44437" y="1297780"/>
                  </a:lnTo>
                  <a:lnTo>
                    <a:pt x="44437" y="1333017"/>
                  </a:lnTo>
                  <a:lnTo>
                    <a:pt x="64985" y="1333017"/>
                  </a:lnTo>
                  <a:lnTo>
                    <a:pt x="53962" y="1351915"/>
                  </a:lnTo>
                  <a:close/>
                </a:path>
                <a:path w="107950" h="1351914">
                  <a:moveTo>
                    <a:pt x="64985" y="1333017"/>
                  </a:moveTo>
                  <a:lnTo>
                    <a:pt x="63487" y="1333017"/>
                  </a:lnTo>
                  <a:lnTo>
                    <a:pt x="63487" y="1297780"/>
                  </a:lnTo>
                  <a:lnTo>
                    <a:pt x="90182" y="1252016"/>
                  </a:lnTo>
                  <a:lnTo>
                    <a:pt x="97688" y="1247317"/>
                  </a:lnTo>
                  <a:lnTo>
                    <a:pt x="99987" y="1247419"/>
                  </a:lnTo>
                  <a:lnTo>
                    <a:pt x="107924" y="1257236"/>
                  </a:lnTo>
                  <a:lnTo>
                    <a:pt x="107543" y="1259497"/>
                  </a:lnTo>
                  <a:lnTo>
                    <a:pt x="106641" y="1261605"/>
                  </a:lnTo>
                  <a:lnTo>
                    <a:pt x="64985" y="1333017"/>
                  </a:lnTo>
                  <a:close/>
                </a:path>
                <a:path w="107950" h="1351914">
                  <a:moveTo>
                    <a:pt x="63487" y="1333017"/>
                  </a:moveTo>
                  <a:lnTo>
                    <a:pt x="44437" y="1333017"/>
                  </a:lnTo>
                  <a:lnTo>
                    <a:pt x="44437" y="1297780"/>
                  </a:lnTo>
                  <a:lnTo>
                    <a:pt x="53962" y="1314108"/>
                  </a:lnTo>
                  <a:lnTo>
                    <a:pt x="45732" y="1328216"/>
                  </a:lnTo>
                  <a:lnTo>
                    <a:pt x="63487" y="1328216"/>
                  </a:lnTo>
                  <a:lnTo>
                    <a:pt x="63487" y="1333017"/>
                  </a:lnTo>
                  <a:close/>
                </a:path>
                <a:path w="107950" h="1351914">
                  <a:moveTo>
                    <a:pt x="63487" y="1328216"/>
                  </a:moveTo>
                  <a:lnTo>
                    <a:pt x="62191" y="1328216"/>
                  </a:lnTo>
                  <a:lnTo>
                    <a:pt x="53962" y="1314108"/>
                  </a:lnTo>
                  <a:lnTo>
                    <a:pt x="63487" y="1297780"/>
                  </a:lnTo>
                  <a:lnTo>
                    <a:pt x="63487" y="1328216"/>
                  </a:lnTo>
                  <a:close/>
                </a:path>
                <a:path w="107950" h="1351914">
                  <a:moveTo>
                    <a:pt x="62191" y="1328216"/>
                  </a:moveTo>
                  <a:lnTo>
                    <a:pt x="45732" y="1328216"/>
                  </a:lnTo>
                  <a:lnTo>
                    <a:pt x="53962" y="1314108"/>
                  </a:lnTo>
                  <a:lnTo>
                    <a:pt x="62191" y="1328216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7888" y="3733800"/>
              <a:ext cx="1282065" cy="356870"/>
            </a:xfrm>
            <a:custGeom>
              <a:avLst/>
              <a:gdLst/>
              <a:ahLst/>
              <a:cxnLst/>
              <a:rect l="l" t="t" r="r" b="b"/>
              <a:pathLst>
                <a:path w="1282064" h="356870">
                  <a:moveTo>
                    <a:pt x="1281684" y="356615"/>
                  </a:moveTo>
                  <a:lnTo>
                    <a:pt x="0" y="356615"/>
                  </a:lnTo>
                  <a:lnTo>
                    <a:pt x="0" y="0"/>
                  </a:lnTo>
                  <a:lnTo>
                    <a:pt x="1281684" y="0"/>
                  </a:lnTo>
                  <a:lnTo>
                    <a:pt x="1281684" y="356615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1665" y="3726814"/>
              <a:ext cx="1294130" cy="369570"/>
            </a:xfrm>
            <a:custGeom>
              <a:avLst/>
              <a:gdLst/>
              <a:ahLst/>
              <a:cxnLst/>
              <a:rect l="l" t="t" r="r" b="b"/>
              <a:pathLst>
                <a:path w="1294130" h="369570">
                  <a:moveTo>
                    <a:pt x="1294130" y="369570"/>
                  </a:moveTo>
                  <a:lnTo>
                    <a:pt x="0" y="369570"/>
                  </a:lnTo>
                  <a:lnTo>
                    <a:pt x="0" y="0"/>
                  </a:lnTo>
                  <a:lnTo>
                    <a:pt x="1294130" y="0"/>
                  </a:lnTo>
                  <a:lnTo>
                    <a:pt x="129413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56870"/>
                  </a:lnTo>
                  <a:lnTo>
                    <a:pt x="6350" y="356870"/>
                  </a:lnTo>
                  <a:lnTo>
                    <a:pt x="12700" y="363220"/>
                  </a:lnTo>
                  <a:lnTo>
                    <a:pt x="1294130" y="363220"/>
                  </a:lnTo>
                  <a:lnTo>
                    <a:pt x="1294130" y="369570"/>
                  </a:lnTo>
                  <a:close/>
                </a:path>
                <a:path w="1294130" h="36957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94130" h="369570">
                  <a:moveTo>
                    <a:pt x="128143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81430" y="6350"/>
                  </a:lnTo>
                  <a:lnTo>
                    <a:pt x="1281430" y="12700"/>
                  </a:lnTo>
                  <a:close/>
                </a:path>
                <a:path w="1294130" h="369570">
                  <a:moveTo>
                    <a:pt x="1281430" y="363220"/>
                  </a:moveTo>
                  <a:lnTo>
                    <a:pt x="1281430" y="6350"/>
                  </a:lnTo>
                  <a:lnTo>
                    <a:pt x="1287780" y="12700"/>
                  </a:lnTo>
                  <a:lnTo>
                    <a:pt x="1294130" y="12700"/>
                  </a:lnTo>
                  <a:lnTo>
                    <a:pt x="1294130" y="356870"/>
                  </a:lnTo>
                  <a:lnTo>
                    <a:pt x="1287780" y="356870"/>
                  </a:lnTo>
                  <a:lnTo>
                    <a:pt x="1281430" y="363220"/>
                  </a:lnTo>
                  <a:close/>
                </a:path>
                <a:path w="1294130" h="369570">
                  <a:moveTo>
                    <a:pt x="1294130" y="12700"/>
                  </a:moveTo>
                  <a:lnTo>
                    <a:pt x="1287780" y="12700"/>
                  </a:lnTo>
                  <a:lnTo>
                    <a:pt x="1281430" y="6350"/>
                  </a:lnTo>
                  <a:lnTo>
                    <a:pt x="1294130" y="6350"/>
                  </a:lnTo>
                  <a:lnTo>
                    <a:pt x="1294130" y="12700"/>
                  </a:lnTo>
                  <a:close/>
                </a:path>
                <a:path w="1294130" h="369570">
                  <a:moveTo>
                    <a:pt x="12700" y="363220"/>
                  </a:moveTo>
                  <a:lnTo>
                    <a:pt x="6350" y="356870"/>
                  </a:lnTo>
                  <a:lnTo>
                    <a:pt x="12700" y="356870"/>
                  </a:lnTo>
                  <a:lnTo>
                    <a:pt x="12700" y="363220"/>
                  </a:lnTo>
                  <a:close/>
                </a:path>
                <a:path w="1294130" h="369570">
                  <a:moveTo>
                    <a:pt x="1281430" y="363220"/>
                  </a:moveTo>
                  <a:lnTo>
                    <a:pt x="12700" y="363220"/>
                  </a:lnTo>
                  <a:lnTo>
                    <a:pt x="12700" y="356870"/>
                  </a:lnTo>
                  <a:lnTo>
                    <a:pt x="1281430" y="356870"/>
                  </a:lnTo>
                  <a:lnTo>
                    <a:pt x="1281430" y="363220"/>
                  </a:lnTo>
                  <a:close/>
                </a:path>
                <a:path w="1294130" h="369570">
                  <a:moveTo>
                    <a:pt x="1294130" y="363220"/>
                  </a:moveTo>
                  <a:lnTo>
                    <a:pt x="1281430" y="363220"/>
                  </a:lnTo>
                  <a:lnTo>
                    <a:pt x="1287780" y="356870"/>
                  </a:lnTo>
                  <a:lnTo>
                    <a:pt x="1294130" y="356870"/>
                  </a:lnTo>
                  <a:lnTo>
                    <a:pt x="1294130" y="36322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7887" y="3733800"/>
            <a:ext cx="1282065" cy="35687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234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MySQL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21665" y="3406775"/>
            <a:ext cx="1293495" cy="332740"/>
            <a:chOff x="621665" y="3406775"/>
            <a:chExt cx="1293495" cy="332740"/>
          </a:xfrm>
        </p:grpSpPr>
        <p:sp>
          <p:nvSpPr>
            <p:cNvPr id="35" name="object 35"/>
            <p:cNvSpPr/>
            <p:nvPr/>
          </p:nvSpPr>
          <p:spPr>
            <a:xfrm>
              <a:off x="627888" y="3413760"/>
              <a:ext cx="1282065" cy="320040"/>
            </a:xfrm>
            <a:custGeom>
              <a:avLst/>
              <a:gdLst/>
              <a:ahLst/>
              <a:cxnLst/>
              <a:rect l="l" t="t" r="r" b="b"/>
              <a:pathLst>
                <a:path w="1282064" h="320039">
                  <a:moveTo>
                    <a:pt x="1281684" y="320039"/>
                  </a:moveTo>
                  <a:lnTo>
                    <a:pt x="0" y="320039"/>
                  </a:lnTo>
                  <a:lnTo>
                    <a:pt x="0" y="0"/>
                  </a:lnTo>
                  <a:lnTo>
                    <a:pt x="1281684" y="0"/>
                  </a:lnTo>
                  <a:lnTo>
                    <a:pt x="1281684" y="320039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1665" y="3406775"/>
              <a:ext cx="1293495" cy="332740"/>
            </a:xfrm>
            <a:custGeom>
              <a:avLst/>
              <a:gdLst/>
              <a:ahLst/>
              <a:cxnLst/>
              <a:rect l="l" t="t" r="r" b="b"/>
              <a:pathLst>
                <a:path w="1293495" h="332739">
                  <a:moveTo>
                    <a:pt x="1293495" y="332739"/>
                  </a:moveTo>
                  <a:lnTo>
                    <a:pt x="0" y="332739"/>
                  </a:lnTo>
                  <a:lnTo>
                    <a:pt x="0" y="0"/>
                  </a:lnTo>
                  <a:lnTo>
                    <a:pt x="1293495" y="0"/>
                  </a:lnTo>
                  <a:lnTo>
                    <a:pt x="129349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20039"/>
                  </a:lnTo>
                  <a:lnTo>
                    <a:pt x="6350" y="320039"/>
                  </a:lnTo>
                  <a:lnTo>
                    <a:pt x="12700" y="326389"/>
                  </a:lnTo>
                  <a:lnTo>
                    <a:pt x="1293495" y="326389"/>
                  </a:lnTo>
                  <a:lnTo>
                    <a:pt x="1293495" y="332739"/>
                  </a:lnTo>
                  <a:close/>
                </a:path>
                <a:path w="1293495" h="33273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93495" h="332739">
                  <a:moveTo>
                    <a:pt x="128079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80795" y="6350"/>
                  </a:lnTo>
                  <a:lnTo>
                    <a:pt x="1280795" y="12700"/>
                  </a:lnTo>
                  <a:close/>
                </a:path>
                <a:path w="1293495" h="332739">
                  <a:moveTo>
                    <a:pt x="1280795" y="326389"/>
                  </a:moveTo>
                  <a:lnTo>
                    <a:pt x="1280795" y="6350"/>
                  </a:lnTo>
                  <a:lnTo>
                    <a:pt x="1287145" y="12700"/>
                  </a:lnTo>
                  <a:lnTo>
                    <a:pt x="1293495" y="12700"/>
                  </a:lnTo>
                  <a:lnTo>
                    <a:pt x="1293495" y="320039"/>
                  </a:lnTo>
                  <a:lnTo>
                    <a:pt x="1287145" y="320039"/>
                  </a:lnTo>
                  <a:lnTo>
                    <a:pt x="1280795" y="326389"/>
                  </a:lnTo>
                  <a:close/>
                </a:path>
                <a:path w="1293495" h="332739">
                  <a:moveTo>
                    <a:pt x="1293495" y="12700"/>
                  </a:moveTo>
                  <a:lnTo>
                    <a:pt x="1287145" y="12700"/>
                  </a:lnTo>
                  <a:lnTo>
                    <a:pt x="1280795" y="6350"/>
                  </a:lnTo>
                  <a:lnTo>
                    <a:pt x="1293495" y="6350"/>
                  </a:lnTo>
                  <a:lnTo>
                    <a:pt x="1293495" y="12700"/>
                  </a:lnTo>
                  <a:close/>
                </a:path>
                <a:path w="1293495" h="332739">
                  <a:moveTo>
                    <a:pt x="12700" y="326389"/>
                  </a:moveTo>
                  <a:lnTo>
                    <a:pt x="6350" y="320039"/>
                  </a:lnTo>
                  <a:lnTo>
                    <a:pt x="12700" y="320039"/>
                  </a:lnTo>
                  <a:lnTo>
                    <a:pt x="12700" y="326389"/>
                  </a:lnTo>
                  <a:close/>
                </a:path>
                <a:path w="1293495" h="332739">
                  <a:moveTo>
                    <a:pt x="1280795" y="326389"/>
                  </a:moveTo>
                  <a:lnTo>
                    <a:pt x="12700" y="326389"/>
                  </a:lnTo>
                  <a:lnTo>
                    <a:pt x="12700" y="320039"/>
                  </a:lnTo>
                  <a:lnTo>
                    <a:pt x="1280795" y="320039"/>
                  </a:lnTo>
                  <a:lnTo>
                    <a:pt x="1280795" y="326389"/>
                  </a:lnTo>
                  <a:close/>
                </a:path>
                <a:path w="1293495" h="332739">
                  <a:moveTo>
                    <a:pt x="1293495" y="326389"/>
                  </a:moveTo>
                  <a:lnTo>
                    <a:pt x="1280795" y="326389"/>
                  </a:lnTo>
                  <a:lnTo>
                    <a:pt x="1287145" y="320039"/>
                  </a:lnTo>
                  <a:lnTo>
                    <a:pt x="1293495" y="320039"/>
                  </a:lnTo>
                  <a:lnTo>
                    <a:pt x="1293495" y="326389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27887" y="3413759"/>
            <a:ext cx="1282065" cy="320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9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3306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22300" y="1405255"/>
            <a:ext cx="1293495" cy="332740"/>
            <a:chOff x="622300" y="1405255"/>
            <a:chExt cx="1293495" cy="332740"/>
          </a:xfrm>
        </p:grpSpPr>
        <p:sp>
          <p:nvSpPr>
            <p:cNvPr id="39" name="object 39"/>
            <p:cNvSpPr/>
            <p:nvPr/>
          </p:nvSpPr>
          <p:spPr>
            <a:xfrm>
              <a:off x="629412" y="1411224"/>
              <a:ext cx="1280160" cy="320040"/>
            </a:xfrm>
            <a:custGeom>
              <a:avLst/>
              <a:gdLst/>
              <a:ahLst/>
              <a:cxnLst/>
              <a:rect l="l" t="t" r="r" b="b"/>
              <a:pathLst>
                <a:path w="1280160" h="320039">
                  <a:moveTo>
                    <a:pt x="1280160" y="320039"/>
                  </a:moveTo>
                  <a:lnTo>
                    <a:pt x="0" y="320039"/>
                  </a:lnTo>
                  <a:lnTo>
                    <a:pt x="0" y="0"/>
                  </a:lnTo>
                  <a:lnTo>
                    <a:pt x="1280160" y="0"/>
                  </a:lnTo>
                  <a:lnTo>
                    <a:pt x="1280160" y="320039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2300" y="1405255"/>
              <a:ext cx="1293495" cy="332740"/>
            </a:xfrm>
            <a:custGeom>
              <a:avLst/>
              <a:gdLst/>
              <a:ahLst/>
              <a:cxnLst/>
              <a:rect l="l" t="t" r="r" b="b"/>
              <a:pathLst>
                <a:path w="1293495" h="332739">
                  <a:moveTo>
                    <a:pt x="1293495" y="332740"/>
                  </a:moveTo>
                  <a:lnTo>
                    <a:pt x="0" y="332740"/>
                  </a:lnTo>
                  <a:lnTo>
                    <a:pt x="0" y="0"/>
                  </a:lnTo>
                  <a:lnTo>
                    <a:pt x="1293495" y="0"/>
                  </a:lnTo>
                  <a:lnTo>
                    <a:pt x="129349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20040"/>
                  </a:lnTo>
                  <a:lnTo>
                    <a:pt x="6350" y="320040"/>
                  </a:lnTo>
                  <a:lnTo>
                    <a:pt x="12700" y="326390"/>
                  </a:lnTo>
                  <a:lnTo>
                    <a:pt x="1293495" y="326390"/>
                  </a:lnTo>
                  <a:lnTo>
                    <a:pt x="1293495" y="332740"/>
                  </a:lnTo>
                  <a:close/>
                </a:path>
                <a:path w="1293495" h="33273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93495" h="332739">
                  <a:moveTo>
                    <a:pt x="128079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80795" y="6350"/>
                  </a:lnTo>
                  <a:lnTo>
                    <a:pt x="1280795" y="12700"/>
                  </a:lnTo>
                  <a:close/>
                </a:path>
                <a:path w="1293495" h="332739">
                  <a:moveTo>
                    <a:pt x="1280795" y="326390"/>
                  </a:moveTo>
                  <a:lnTo>
                    <a:pt x="1280795" y="6350"/>
                  </a:lnTo>
                  <a:lnTo>
                    <a:pt x="1287145" y="12700"/>
                  </a:lnTo>
                  <a:lnTo>
                    <a:pt x="1293495" y="12700"/>
                  </a:lnTo>
                  <a:lnTo>
                    <a:pt x="1293495" y="320040"/>
                  </a:lnTo>
                  <a:lnTo>
                    <a:pt x="1287145" y="320040"/>
                  </a:lnTo>
                  <a:lnTo>
                    <a:pt x="1280795" y="326390"/>
                  </a:lnTo>
                  <a:close/>
                </a:path>
                <a:path w="1293495" h="332739">
                  <a:moveTo>
                    <a:pt x="1293495" y="12700"/>
                  </a:moveTo>
                  <a:lnTo>
                    <a:pt x="1287145" y="12700"/>
                  </a:lnTo>
                  <a:lnTo>
                    <a:pt x="1280795" y="6350"/>
                  </a:lnTo>
                  <a:lnTo>
                    <a:pt x="1293495" y="6350"/>
                  </a:lnTo>
                  <a:lnTo>
                    <a:pt x="1293495" y="12700"/>
                  </a:lnTo>
                  <a:close/>
                </a:path>
                <a:path w="1293495" h="332739">
                  <a:moveTo>
                    <a:pt x="12700" y="326390"/>
                  </a:moveTo>
                  <a:lnTo>
                    <a:pt x="6350" y="320040"/>
                  </a:lnTo>
                  <a:lnTo>
                    <a:pt x="12700" y="320040"/>
                  </a:lnTo>
                  <a:lnTo>
                    <a:pt x="12700" y="326390"/>
                  </a:lnTo>
                  <a:close/>
                </a:path>
                <a:path w="1293495" h="332739">
                  <a:moveTo>
                    <a:pt x="1280795" y="326390"/>
                  </a:moveTo>
                  <a:lnTo>
                    <a:pt x="12700" y="326390"/>
                  </a:lnTo>
                  <a:lnTo>
                    <a:pt x="12700" y="320040"/>
                  </a:lnTo>
                  <a:lnTo>
                    <a:pt x="1280795" y="320040"/>
                  </a:lnTo>
                  <a:lnTo>
                    <a:pt x="1280795" y="326390"/>
                  </a:lnTo>
                  <a:close/>
                </a:path>
                <a:path w="1293495" h="332739">
                  <a:moveTo>
                    <a:pt x="1293495" y="326390"/>
                  </a:moveTo>
                  <a:lnTo>
                    <a:pt x="1280795" y="326390"/>
                  </a:lnTo>
                  <a:lnTo>
                    <a:pt x="1287145" y="320040"/>
                  </a:lnTo>
                  <a:lnTo>
                    <a:pt x="1293495" y="320040"/>
                  </a:lnTo>
                  <a:lnTo>
                    <a:pt x="1293495" y="326390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29412" y="1411224"/>
            <a:ext cx="1280160" cy="320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481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3333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455" y="31115"/>
            <a:ext cx="3666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高并发下缓存失效问题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FF0000"/>
                </a:solidFill>
              </a:rPr>
              <a:t>缓存雪</a:t>
            </a:r>
            <a:r>
              <a:rPr sz="2000" spc="5" dirty="0">
                <a:solidFill>
                  <a:srgbClr val="FF0000"/>
                </a:solidFill>
              </a:rPr>
              <a:t>崩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6545" y="927734"/>
            <a:ext cx="61468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Noto Sans CJK JP Medium"/>
                <a:cs typeface="Noto Sans CJK JP Medium"/>
              </a:rPr>
              <a:t>缓存雪崩：</a:t>
            </a:r>
            <a:endParaRPr sz="1800">
              <a:latin typeface="Noto Sans CJK JP Medium"/>
              <a:cs typeface="Noto Sans CJK JP Medium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latin typeface="UKIJ CJK"/>
                <a:cs typeface="UKIJ CJK"/>
              </a:rPr>
              <a:t>缓存雪崩是指在我们设置缓存时</a:t>
            </a:r>
            <a:r>
              <a:rPr sz="1800" spc="-5" dirty="0">
                <a:latin typeface="Arial"/>
                <a:cs typeface="Arial"/>
              </a:rPr>
              <a:t>key</a:t>
            </a:r>
            <a:r>
              <a:rPr sz="1800" dirty="0">
                <a:latin typeface="UKIJ CJK"/>
                <a:cs typeface="UKIJ CJK"/>
              </a:rPr>
              <a:t>采用了相同的过期时间，  导致缓存在某一时刻同时失效，请求全部转发到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UKIJ CJK"/>
                <a:cs typeface="UKIJ CJK"/>
              </a:rPr>
              <a:t>，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dirty="0">
                <a:latin typeface="UKIJ CJK"/>
                <a:cs typeface="UKIJ CJK"/>
              </a:rPr>
              <a:t>瞬时 压力过重雪崩。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92302" y="1261744"/>
            <a:ext cx="1955647" cy="2619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29855" y="3419017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11630" y="1903095"/>
            <a:ext cx="482600" cy="1175385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6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缓存</a:t>
            </a:r>
            <a:endParaRPr sz="1800">
              <a:latin typeface="UKIJ CJK"/>
              <a:cs typeface="UKIJ CJK"/>
            </a:endParaRPr>
          </a:p>
          <a:p>
            <a:pPr marL="34290" algn="ctr">
              <a:lnSpc>
                <a:spcPct val="100000"/>
              </a:lnSpc>
              <a:spcBef>
                <a:spcPts val="126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  <a:p>
            <a:pPr marL="34290" algn="ctr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万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9984" y="1204595"/>
            <a:ext cx="407034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万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545" y="2367279"/>
            <a:ext cx="6299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Noto Sans CJK JP Medium"/>
                <a:cs typeface="Noto Sans CJK JP Medium"/>
              </a:rPr>
              <a:t>解决：</a:t>
            </a:r>
            <a:endParaRPr sz="1800">
              <a:latin typeface="Noto Sans CJK JP Medium"/>
              <a:cs typeface="Noto Sans CJK JP Medium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UKIJ CJK"/>
                <a:cs typeface="UKIJ CJK"/>
              </a:rPr>
              <a:t>原有的失效时间基础上增加一个随机值，比如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" dirty="0">
                <a:latin typeface="Arial"/>
                <a:cs typeface="Arial"/>
              </a:rPr>
              <a:t>5</a:t>
            </a:r>
            <a:r>
              <a:rPr sz="1800" dirty="0">
                <a:latin typeface="UKIJ CJK"/>
                <a:cs typeface="UKIJ CJK"/>
              </a:rPr>
              <a:t>分钟随机，这 样每一个缓存的过期时间的重复率就会降低，就很难引发集体 失效的事件。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785" y="31115"/>
            <a:ext cx="3666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高并发下缓存失效问题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FF0000"/>
                </a:solidFill>
              </a:rPr>
              <a:t>缓存击</a:t>
            </a:r>
            <a:r>
              <a:rPr sz="2000" spc="5" dirty="0">
                <a:solidFill>
                  <a:srgbClr val="FF0000"/>
                </a:solidFill>
              </a:rPr>
              <a:t>穿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304" y="1245234"/>
            <a:ext cx="63373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Noto Sans CJK JP Medium"/>
                <a:cs typeface="Noto Sans CJK JP Medium"/>
              </a:rPr>
              <a:t>缓存穿透：</a:t>
            </a:r>
            <a:endParaRPr sz="1800">
              <a:latin typeface="Noto Sans CJK JP Medium"/>
              <a:cs typeface="Noto Sans CJK JP Medium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UKIJ CJK"/>
                <a:cs typeface="UKIJ CJK"/>
              </a:rPr>
              <a:t>对于一些设置了过期时间的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dirty="0">
                <a:latin typeface="UKIJ CJK"/>
                <a:cs typeface="UKIJ CJK"/>
              </a:rPr>
              <a:t>，如果这些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dirty="0">
                <a:latin typeface="UKIJ CJK"/>
                <a:cs typeface="UKIJ CJK"/>
              </a:rPr>
              <a:t>可能会在某些 时间点被超高并发地访问，是一种非常</a:t>
            </a:r>
            <a:r>
              <a:rPr sz="1800" spc="1145" dirty="0">
                <a:latin typeface="UKIJ CJK"/>
                <a:cs typeface="UKIJ CJK"/>
              </a:rPr>
              <a:t>“</a:t>
            </a:r>
            <a:r>
              <a:rPr sz="1800" dirty="0">
                <a:latin typeface="UKIJ CJK"/>
                <a:cs typeface="UKIJ CJK"/>
              </a:rPr>
              <a:t>热点</a:t>
            </a:r>
            <a:r>
              <a:rPr sz="1800" spc="1145" dirty="0">
                <a:latin typeface="UKIJ CJK"/>
                <a:cs typeface="UKIJ CJK"/>
              </a:rPr>
              <a:t>”</a:t>
            </a:r>
            <a:r>
              <a:rPr sz="1800" dirty="0">
                <a:latin typeface="UKIJ CJK"/>
                <a:cs typeface="UKIJ CJK"/>
              </a:rPr>
              <a:t>的数据。</a:t>
            </a:r>
            <a:endParaRPr sz="1800">
              <a:latin typeface="UKIJ CJK"/>
              <a:cs typeface="UKIJ CJK"/>
            </a:endParaRPr>
          </a:p>
          <a:p>
            <a:pPr marL="355600" marR="132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UKIJ CJK"/>
                <a:cs typeface="UKIJ CJK"/>
              </a:rPr>
              <a:t>如果这个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dirty="0">
                <a:latin typeface="UKIJ CJK"/>
                <a:cs typeface="UKIJ CJK"/>
              </a:rPr>
              <a:t>在大量请求同时进来前正好失效，那么所有对 这个</a:t>
            </a:r>
            <a:r>
              <a:rPr sz="1800" spc="-5" dirty="0">
                <a:latin typeface="Arial"/>
                <a:cs typeface="Arial"/>
              </a:rPr>
              <a:t>key</a:t>
            </a:r>
            <a:r>
              <a:rPr sz="1800" dirty="0">
                <a:latin typeface="UKIJ CJK"/>
                <a:cs typeface="UKIJ CJK"/>
              </a:rPr>
              <a:t>的数据查询都落到</a:t>
            </a:r>
            <a:r>
              <a:rPr sz="1800" spc="-5" dirty="0">
                <a:latin typeface="Arial"/>
                <a:cs typeface="Arial"/>
              </a:rPr>
              <a:t>db</a:t>
            </a:r>
            <a:r>
              <a:rPr sz="1800" spc="-5" dirty="0">
                <a:latin typeface="UKIJ CJK"/>
                <a:cs typeface="UKIJ CJK"/>
              </a:rPr>
              <a:t>，</a:t>
            </a:r>
            <a:r>
              <a:rPr sz="1800" dirty="0">
                <a:latin typeface="UKIJ CJK"/>
                <a:cs typeface="UKIJ CJK"/>
              </a:rPr>
              <a:t>我们称为缓存击穿。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409" y="2907664"/>
            <a:ext cx="6197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Noto Sans CJK JP Medium"/>
                <a:cs typeface="Noto Sans CJK JP Medium"/>
              </a:rPr>
              <a:t>解决：</a:t>
            </a:r>
            <a:endParaRPr sz="18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UKIJ CJK"/>
                <a:cs typeface="UKIJ CJK"/>
              </a:rPr>
              <a:t>加锁</a:t>
            </a:r>
            <a:endParaRPr sz="1800">
              <a:latin typeface="UKIJ CJK"/>
              <a:cs typeface="UKIJ CJK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UKIJ CJK"/>
                <a:cs typeface="UKIJ CJK"/>
              </a:rPr>
              <a:t>大量并发只让一个去查，其他人等待，查到以后释放锁，其他 人获取到锁，先查缓存，就会有数据，不用去</a:t>
            </a:r>
            <a:r>
              <a:rPr sz="1800" spc="-5" dirty="0">
                <a:latin typeface="Arial"/>
                <a:cs typeface="Arial"/>
              </a:rPr>
              <a:t>db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58673" y="1466214"/>
            <a:ext cx="1851482" cy="2759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44155" y="3747287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26959" y="2319159"/>
            <a:ext cx="482600" cy="1045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缓存</a:t>
            </a:r>
            <a:endParaRPr sz="1800">
              <a:latin typeface="UKIJ CJK"/>
              <a:cs typeface="UKIJ CJK"/>
            </a:endParaRPr>
          </a:p>
          <a:p>
            <a:pPr marL="32384" algn="ctr">
              <a:lnSpc>
                <a:spcPct val="100000"/>
              </a:lnSpc>
              <a:spcBef>
                <a:spcPts val="15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  <a:p>
            <a:pPr marL="32384" algn="ctr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万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65313" y="1421765"/>
            <a:ext cx="407034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万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825" y="59689"/>
            <a:ext cx="2312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分布式下如何加锁</a:t>
            </a:r>
            <a:r>
              <a:rPr sz="2000" spc="5" dirty="0"/>
              <a:t>？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375920" y="1624330"/>
            <a:ext cx="8479040" cy="1671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2600" y="1656079"/>
            <a:ext cx="8265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tabLst>
                <a:tab pos="1091565" algn="l"/>
                <a:tab pos="1320165" algn="l"/>
                <a:tab pos="2170430" algn="l"/>
                <a:tab pos="2399030" algn="l"/>
                <a:tab pos="3249930" algn="l"/>
                <a:tab pos="3478529" algn="l"/>
                <a:tab pos="4328795" algn="l"/>
                <a:tab pos="4557395" algn="l"/>
                <a:tab pos="5408295" algn="l"/>
                <a:tab pos="5636895" algn="l"/>
                <a:tab pos="6487160" algn="l"/>
                <a:tab pos="6715759" algn="l"/>
                <a:tab pos="7566659" algn="l"/>
                <a:tab pos="7795259" algn="l"/>
              </a:tabLst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商品服	商品服	商品服	商品服	商品服	商品服	商品服	商品服 务		务		务		务		务		务		务		务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3803" y="2944418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缓存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6631" y="2489873"/>
            <a:ext cx="8479790" cy="1798955"/>
            <a:chOff x="376631" y="2489873"/>
            <a:chExt cx="8479790" cy="1798955"/>
          </a:xfrm>
        </p:grpSpPr>
        <p:sp>
          <p:nvSpPr>
            <p:cNvPr id="7" name="object 7"/>
            <p:cNvSpPr/>
            <p:nvPr/>
          </p:nvSpPr>
          <p:spPr>
            <a:xfrm>
              <a:off x="566458" y="2489873"/>
              <a:ext cx="585609" cy="200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16748" y="2489873"/>
              <a:ext cx="585609" cy="2007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96248" y="2489873"/>
              <a:ext cx="585609" cy="2007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5112" y="2489873"/>
              <a:ext cx="585609" cy="200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53978" y="2489873"/>
              <a:ext cx="585609" cy="2007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3478" y="2489873"/>
              <a:ext cx="585609" cy="2007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12343" y="2489873"/>
              <a:ext cx="585609" cy="200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91843" y="2489873"/>
              <a:ext cx="585609" cy="2007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2524" y="3936491"/>
              <a:ext cx="8467725" cy="346075"/>
            </a:xfrm>
            <a:custGeom>
              <a:avLst/>
              <a:gdLst/>
              <a:ahLst/>
              <a:cxnLst/>
              <a:rect l="l" t="t" r="r" b="b"/>
              <a:pathLst>
                <a:path w="8467725" h="346075">
                  <a:moveTo>
                    <a:pt x="8409432" y="345948"/>
                  </a:moveTo>
                  <a:lnTo>
                    <a:pt x="57911" y="345948"/>
                  </a:lnTo>
                  <a:lnTo>
                    <a:pt x="35538" y="341793"/>
                  </a:lnTo>
                  <a:lnTo>
                    <a:pt x="17206" y="329693"/>
                  </a:lnTo>
                  <a:lnTo>
                    <a:pt x="4749" y="311624"/>
                  </a:lnTo>
                  <a:lnTo>
                    <a:pt x="0" y="289560"/>
                  </a:lnTo>
                  <a:lnTo>
                    <a:pt x="0" y="57912"/>
                  </a:lnTo>
                  <a:lnTo>
                    <a:pt x="4749" y="35609"/>
                  </a:lnTo>
                  <a:lnTo>
                    <a:pt x="17206" y="17302"/>
                  </a:lnTo>
                  <a:lnTo>
                    <a:pt x="35538" y="4821"/>
                  </a:lnTo>
                  <a:lnTo>
                    <a:pt x="57911" y="0"/>
                  </a:lnTo>
                  <a:lnTo>
                    <a:pt x="8409432" y="0"/>
                  </a:lnTo>
                  <a:lnTo>
                    <a:pt x="8432091" y="4821"/>
                  </a:lnTo>
                  <a:lnTo>
                    <a:pt x="8450518" y="17302"/>
                  </a:lnTo>
                  <a:lnTo>
                    <a:pt x="8462879" y="35609"/>
                  </a:lnTo>
                  <a:lnTo>
                    <a:pt x="8467344" y="57912"/>
                  </a:lnTo>
                  <a:lnTo>
                    <a:pt x="8467344" y="289560"/>
                  </a:lnTo>
                  <a:lnTo>
                    <a:pt x="8462879" y="311624"/>
                  </a:lnTo>
                  <a:lnTo>
                    <a:pt x="8450518" y="329693"/>
                  </a:lnTo>
                  <a:lnTo>
                    <a:pt x="8432091" y="341793"/>
                  </a:lnTo>
                  <a:lnTo>
                    <a:pt x="8409432" y="345948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6631" y="3930649"/>
              <a:ext cx="8479790" cy="358140"/>
            </a:xfrm>
            <a:custGeom>
              <a:avLst/>
              <a:gdLst/>
              <a:ahLst/>
              <a:cxnLst/>
              <a:rect l="l" t="t" r="r" b="b"/>
              <a:pathLst>
                <a:path w="8479790" h="358139">
                  <a:moveTo>
                    <a:pt x="8428659" y="356870"/>
                  </a:moveTo>
                  <a:lnTo>
                    <a:pt x="50977" y="356870"/>
                  </a:lnTo>
                  <a:lnTo>
                    <a:pt x="44919" y="355600"/>
                  </a:lnTo>
                  <a:lnTo>
                    <a:pt x="10858" y="330200"/>
                  </a:lnTo>
                  <a:lnTo>
                    <a:pt x="660" y="303529"/>
                  </a:lnTo>
                  <a:lnTo>
                    <a:pt x="253" y="300989"/>
                  </a:lnTo>
                  <a:lnTo>
                    <a:pt x="0" y="297179"/>
                  </a:lnTo>
                  <a:lnTo>
                    <a:pt x="0" y="59689"/>
                  </a:lnTo>
                  <a:lnTo>
                    <a:pt x="14541" y="22860"/>
                  </a:lnTo>
                  <a:lnTo>
                    <a:pt x="33426" y="7620"/>
                  </a:lnTo>
                  <a:lnTo>
                    <a:pt x="39027" y="3810"/>
                  </a:lnTo>
                  <a:lnTo>
                    <a:pt x="50977" y="1270"/>
                  </a:lnTo>
                  <a:lnTo>
                    <a:pt x="54216" y="0"/>
                  </a:lnTo>
                  <a:lnTo>
                    <a:pt x="8425421" y="0"/>
                  </a:lnTo>
                  <a:lnTo>
                    <a:pt x="8428659" y="1270"/>
                  </a:lnTo>
                  <a:lnTo>
                    <a:pt x="8440610" y="3810"/>
                  </a:lnTo>
                  <a:lnTo>
                    <a:pt x="8446211" y="7620"/>
                  </a:lnTo>
                  <a:lnTo>
                    <a:pt x="8451494" y="10160"/>
                  </a:lnTo>
                  <a:lnTo>
                    <a:pt x="8454779" y="12700"/>
                  </a:lnTo>
                  <a:lnTo>
                    <a:pt x="53911" y="12700"/>
                  </a:lnTo>
                  <a:lnTo>
                    <a:pt x="48387" y="13970"/>
                  </a:lnTo>
                  <a:lnTo>
                    <a:pt x="48983" y="13970"/>
                  </a:lnTo>
                  <a:lnTo>
                    <a:pt x="43687" y="16510"/>
                  </a:lnTo>
                  <a:lnTo>
                    <a:pt x="44259" y="16510"/>
                  </a:lnTo>
                  <a:lnTo>
                    <a:pt x="39217" y="17779"/>
                  </a:lnTo>
                  <a:lnTo>
                    <a:pt x="39751" y="17779"/>
                  </a:lnTo>
                  <a:lnTo>
                    <a:pt x="36584" y="20320"/>
                  </a:lnTo>
                  <a:lnTo>
                    <a:pt x="35509" y="20320"/>
                  </a:lnTo>
                  <a:lnTo>
                    <a:pt x="31064" y="24129"/>
                  </a:lnTo>
                  <a:lnTo>
                    <a:pt x="31534" y="24129"/>
                  </a:lnTo>
                  <a:lnTo>
                    <a:pt x="27444" y="26670"/>
                  </a:lnTo>
                  <a:lnTo>
                    <a:pt x="27863" y="26670"/>
                  </a:lnTo>
                  <a:lnTo>
                    <a:pt x="24142" y="30479"/>
                  </a:lnTo>
                  <a:lnTo>
                    <a:pt x="24536" y="30479"/>
                  </a:lnTo>
                  <a:lnTo>
                    <a:pt x="22040" y="34289"/>
                  </a:lnTo>
                  <a:lnTo>
                    <a:pt x="21551" y="34289"/>
                  </a:lnTo>
                  <a:lnTo>
                    <a:pt x="19380" y="38100"/>
                  </a:lnTo>
                  <a:lnTo>
                    <a:pt x="18961" y="38100"/>
                  </a:lnTo>
                  <a:lnTo>
                    <a:pt x="16522" y="43179"/>
                  </a:lnTo>
                  <a:lnTo>
                    <a:pt x="16764" y="43179"/>
                  </a:lnTo>
                  <a:lnTo>
                    <a:pt x="14833" y="48260"/>
                  </a:lnTo>
                  <a:lnTo>
                    <a:pt x="15011" y="48260"/>
                  </a:lnTo>
                  <a:lnTo>
                    <a:pt x="13601" y="53339"/>
                  </a:lnTo>
                  <a:lnTo>
                    <a:pt x="13195" y="55879"/>
                  </a:lnTo>
                  <a:lnTo>
                    <a:pt x="12865" y="58420"/>
                  </a:lnTo>
                  <a:lnTo>
                    <a:pt x="12700" y="60960"/>
                  </a:lnTo>
                  <a:lnTo>
                    <a:pt x="12649" y="294639"/>
                  </a:lnTo>
                  <a:lnTo>
                    <a:pt x="12674" y="297179"/>
                  </a:lnTo>
                  <a:lnTo>
                    <a:pt x="12903" y="299720"/>
                  </a:lnTo>
                  <a:lnTo>
                    <a:pt x="13233" y="302260"/>
                  </a:lnTo>
                  <a:lnTo>
                    <a:pt x="13690" y="304800"/>
                  </a:lnTo>
                  <a:lnTo>
                    <a:pt x="13883" y="304800"/>
                  </a:lnTo>
                  <a:lnTo>
                    <a:pt x="15011" y="309879"/>
                  </a:lnTo>
                  <a:lnTo>
                    <a:pt x="15219" y="309879"/>
                  </a:lnTo>
                  <a:lnTo>
                    <a:pt x="16764" y="314960"/>
                  </a:lnTo>
                  <a:lnTo>
                    <a:pt x="17132" y="314960"/>
                  </a:lnTo>
                  <a:lnTo>
                    <a:pt x="18961" y="318770"/>
                  </a:lnTo>
                  <a:lnTo>
                    <a:pt x="18656" y="318770"/>
                  </a:lnTo>
                  <a:lnTo>
                    <a:pt x="21551" y="322579"/>
                  </a:lnTo>
                  <a:lnTo>
                    <a:pt x="21209" y="322579"/>
                  </a:lnTo>
                  <a:lnTo>
                    <a:pt x="24536" y="326389"/>
                  </a:lnTo>
                  <a:lnTo>
                    <a:pt x="24142" y="326389"/>
                  </a:lnTo>
                  <a:lnTo>
                    <a:pt x="27863" y="330200"/>
                  </a:lnTo>
                  <a:lnTo>
                    <a:pt x="27444" y="330200"/>
                  </a:lnTo>
                  <a:lnTo>
                    <a:pt x="31534" y="334010"/>
                  </a:lnTo>
                  <a:lnTo>
                    <a:pt x="31064" y="334010"/>
                  </a:lnTo>
                  <a:lnTo>
                    <a:pt x="35509" y="336550"/>
                  </a:lnTo>
                  <a:lnTo>
                    <a:pt x="35001" y="336550"/>
                  </a:lnTo>
                  <a:lnTo>
                    <a:pt x="39751" y="339089"/>
                  </a:lnTo>
                  <a:lnTo>
                    <a:pt x="39217" y="339089"/>
                  </a:lnTo>
                  <a:lnTo>
                    <a:pt x="44259" y="341629"/>
                  </a:lnTo>
                  <a:lnTo>
                    <a:pt x="43687" y="341629"/>
                  </a:lnTo>
                  <a:lnTo>
                    <a:pt x="48983" y="342900"/>
                  </a:lnTo>
                  <a:lnTo>
                    <a:pt x="48387" y="342900"/>
                  </a:lnTo>
                  <a:lnTo>
                    <a:pt x="53911" y="344170"/>
                  </a:lnTo>
                  <a:lnTo>
                    <a:pt x="53441" y="344170"/>
                  </a:lnTo>
                  <a:lnTo>
                    <a:pt x="56286" y="345439"/>
                  </a:lnTo>
                  <a:lnTo>
                    <a:pt x="8453136" y="345439"/>
                  </a:lnTo>
                  <a:lnTo>
                    <a:pt x="8451494" y="346710"/>
                  </a:lnTo>
                  <a:lnTo>
                    <a:pt x="8446211" y="350520"/>
                  </a:lnTo>
                  <a:lnTo>
                    <a:pt x="8440610" y="353060"/>
                  </a:lnTo>
                  <a:lnTo>
                    <a:pt x="8434717" y="355600"/>
                  </a:lnTo>
                  <a:lnTo>
                    <a:pt x="8428659" y="356870"/>
                  </a:lnTo>
                  <a:close/>
                </a:path>
                <a:path w="8479790" h="358139">
                  <a:moveTo>
                    <a:pt x="8444636" y="21589"/>
                  </a:moveTo>
                  <a:lnTo>
                    <a:pt x="8439886" y="17779"/>
                  </a:lnTo>
                  <a:lnTo>
                    <a:pt x="8440420" y="17779"/>
                  </a:lnTo>
                  <a:lnTo>
                    <a:pt x="8435378" y="16510"/>
                  </a:lnTo>
                  <a:lnTo>
                    <a:pt x="8435949" y="16510"/>
                  </a:lnTo>
                  <a:lnTo>
                    <a:pt x="8430653" y="13970"/>
                  </a:lnTo>
                  <a:lnTo>
                    <a:pt x="8431250" y="13970"/>
                  </a:lnTo>
                  <a:lnTo>
                    <a:pt x="8425726" y="12700"/>
                  </a:lnTo>
                  <a:lnTo>
                    <a:pt x="8454779" y="12700"/>
                  </a:lnTo>
                  <a:lnTo>
                    <a:pt x="8456422" y="13970"/>
                  </a:lnTo>
                  <a:lnTo>
                    <a:pt x="8460968" y="17779"/>
                  </a:lnTo>
                  <a:lnTo>
                    <a:pt x="8463032" y="20320"/>
                  </a:lnTo>
                  <a:lnTo>
                    <a:pt x="8444128" y="20320"/>
                  </a:lnTo>
                  <a:lnTo>
                    <a:pt x="8444636" y="21589"/>
                  </a:lnTo>
                  <a:close/>
                </a:path>
                <a:path w="8479790" h="358139">
                  <a:moveTo>
                    <a:pt x="35001" y="21589"/>
                  </a:moveTo>
                  <a:lnTo>
                    <a:pt x="35509" y="20320"/>
                  </a:lnTo>
                  <a:lnTo>
                    <a:pt x="36584" y="20320"/>
                  </a:lnTo>
                  <a:lnTo>
                    <a:pt x="35001" y="21589"/>
                  </a:lnTo>
                  <a:close/>
                </a:path>
                <a:path w="8479790" h="358139">
                  <a:moveTo>
                    <a:pt x="8458428" y="35560"/>
                  </a:moveTo>
                  <a:lnTo>
                    <a:pt x="8455101" y="30479"/>
                  </a:lnTo>
                  <a:lnTo>
                    <a:pt x="8455494" y="30479"/>
                  </a:lnTo>
                  <a:lnTo>
                    <a:pt x="8451773" y="26670"/>
                  </a:lnTo>
                  <a:lnTo>
                    <a:pt x="8452192" y="26670"/>
                  </a:lnTo>
                  <a:lnTo>
                    <a:pt x="8448103" y="24129"/>
                  </a:lnTo>
                  <a:lnTo>
                    <a:pt x="8448573" y="24129"/>
                  </a:lnTo>
                  <a:lnTo>
                    <a:pt x="8444128" y="20320"/>
                  </a:lnTo>
                  <a:lnTo>
                    <a:pt x="8463032" y="20320"/>
                  </a:lnTo>
                  <a:lnTo>
                    <a:pt x="8465096" y="22860"/>
                  </a:lnTo>
                  <a:lnTo>
                    <a:pt x="8468779" y="27939"/>
                  </a:lnTo>
                  <a:lnTo>
                    <a:pt x="8471992" y="33020"/>
                  </a:lnTo>
                  <a:lnTo>
                    <a:pt x="8472665" y="34289"/>
                  </a:lnTo>
                  <a:lnTo>
                    <a:pt x="8458085" y="34289"/>
                  </a:lnTo>
                  <a:lnTo>
                    <a:pt x="8458428" y="35560"/>
                  </a:lnTo>
                  <a:close/>
                </a:path>
                <a:path w="8479790" h="358139">
                  <a:moveTo>
                    <a:pt x="21209" y="35560"/>
                  </a:moveTo>
                  <a:lnTo>
                    <a:pt x="21551" y="34289"/>
                  </a:lnTo>
                  <a:lnTo>
                    <a:pt x="22040" y="34289"/>
                  </a:lnTo>
                  <a:lnTo>
                    <a:pt x="21209" y="35560"/>
                  </a:lnTo>
                  <a:close/>
                </a:path>
                <a:path w="8479790" h="358139">
                  <a:moveTo>
                    <a:pt x="8460968" y="39370"/>
                  </a:moveTo>
                  <a:lnTo>
                    <a:pt x="8458085" y="34289"/>
                  </a:lnTo>
                  <a:lnTo>
                    <a:pt x="8472665" y="34289"/>
                  </a:lnTo>
                  <a:lnTo>
                    <a:pt x="8474684" y="38100"/>
                  </a:lnTo>
                  <a:lnTo>
                    <a:pt x="8460676" y="38100"/>
                  </a:lnTo>
                  <a:lnTo>
                    <a:pt x="8460968" y="39370"/>
                  </a:lnTo>
                  <a:close/>
                </a:path>
                <a:path w="8479790" h="358139">
                  <a:moveTo>
                    <a:pt x="18656" y="39370"/>
                  </a:moveTo>
                  <a:lnTo>
                    <a:pt x="18961" y="38100"/>
                  </a:lnTo>
                  <a:lnTo>
                    <a:pt x="19380" y="38100"/>
                  </a:lnTo>
                  <a:lnTo>
                    <a:pt x="18656" y="39370"/>
                  </a:lnTo>
                  <a:close/>
                </a:path>
                <a:path w="8479790" h="358139">
                  <a:moveTo>
                    <a:pt x="8479713" y="294639"/>
                  </a:moveTo>
                  <a:lnTo>
                    <a:pt x="8467013" y="294639"/>
                  </a:lnTo>
                  <a:lnTo>
                    <a:pt x="8466937" y="60960"/>
                  </a:lnTo>
                  <a:lnTo>
                    <a:pt x="8466734" y="58420"/>
                  </a:lnTo>
                  <a:lnTo>
                    <a:pt x="8466404" y="55879"/>
                  </a:lnTo>
                  <a:lnTo>
                    <a:pt x="8465947" y="53339"/>
                  </a:lnTo>
                  <a:lnTo>
                    <a:pt x="8464626" y="48260"/>
                  </a:lnTo>
                  <a:lnTo>
                    <a:pt x="8464804" y="48260"/>
                  </a:lnTo>
                  <a:lnTo>
                    <a:pt x="8462860" y="43179"/>
                  </a:lnTo>
                  <a:lnTo>
                    <a:pt x="8463114" y="43179"/>
                  </a:lnTo>
                  <a:lnTo>
                    <a:pt x="8460676" y="38100"/>
                  </a:lnTo>
                  <a:lnTo>
                    <a:pt x="8474684" y="38100"/>
                  </a:lnTo>
                  <a:lnTo>
                    <a:pt x="8476843" y="44450"/>
                  </a:lnTo>
                  <a:lnTo>
                    <a:pt x="8478405" y="50800"/>
                  </a:lnTo>
                  <a:lnTo>
                    <a:pt x="8478977" y="53339"/>
                  </a:lnTo>
                  <a:lnTo>
                    <a:pt x="8479637" y="59689"/>
                  </a:lnTo>
                  <a:lnTo>
                    <a:pt x="8479713" y="294639"/>
                  </a:lnTo>
                  <a:close/>
                </a:path>
                <a:path w="8479790" h="358139">
                  <a:moveTo>
                    <a:pt x="12649" y="294639"/>
                  </a:moveTo>
                  <a:lnTo>
                    <a:pt x="12623" y="293370"/>
                  </a:lnTo>
                  <a:lnTo>
                    <a:pt x="12649" y="294639"/>
                  </a:lnTo>
                  <a:close/>
                </a:path>
                <a:path w="8479790" h="358139">
                  <a:moveTo>
                    <a:pt x="8478786" y="304800"/>
                  </a:moveTo>
                  <a:lnTo>
                    <a:pt x="8465947" y="304800"/>
                  </a:lnTo>
                  <a:lnTo>
                    <a:pt x="8466442" y="302260"/>
                  </a:lnTo>
                  <a:lnTo>
                    <a:pt x="8466772" y="299720"/>
                  </a:lnTo>
                  <a:lnTo>
                    <a:pt x="8466950" y="297179"/>
                  </a:lnTo>
                  <a:lnTo>
                    <a:pt x="8467013" y="293370"/>
                  </a:lnTo>
                  <a:lnTo>
                    <a:pt x="8467013" y="294639"/>
                  </a:lnTo>
                  <a:lnTo>
                    <a:pt x="8479713" y="294639"/>
                  </a:lnTo>
                  <a:lnTo>
                    <a:pt x="8479637" y="297179"/>
                  </a:lnTo>
                  <a:lnTo>
                    <a:pt x="8479383" y="300989"/>
                  </a:lnTo>
                  <a:lnTo>
                    <a:pt x="8478786" y="304800"/>
                  </a:lnTo>
                  <a:close/>
                </a:path>
                <a:path w="8479790" h="358139">
                  <a:moveTo>
                    <a:pt x="13883" y="304800"/>
                  </a:moveTo>
                  <a:lnTo>
                    <a:pt x="13690" y="304800"/>
                  </a:lnTo>
                  <a:lnTo>
                    <a:pt x="13601" y="303529"/>
                  </a:lnTo>
                  <a:lnTo>
                    <a:pt x="13883" y="304800"/>
                  </a:lnTo>
                  <a:close/>
                </a:path>
                <a:path w="8479790" h="358139">
                  <a:moveTo>
                    <a:pt x="8477780" y="309879"/>
                  </a:moveTo>
                  <a:lnTo>
                    <a:pt x="8464626" y="309879"/>
                  </a:lnTo>
                  <a:lnTo>
                    <a:pt x="8466035" y="303529"/>
                  </a:lnTo>
                  <a:lnTo>
                    <a:pt x="8465947" y="304800"/>
                  </a:lnTo>
                  <a:lnTo>
                    <a:pt x="8478786" y="304800"/>
                  </a:lnTo>
                  <a:lnTo>
                    <a:pt x="8478405" y="307339"/>
                  </a:lnTo>
                  <a:lnTo>
                    <a:pt x="8477780" y="309879"/>
                  </a:lnTo>
                  <a:close/>
                </a:path>
                <a:path w="8479790" h="358139">
                  <a:moveTo>
                    <a:pt x="15219" y="309879"/>
                  </a:moveTo>
                  <a:lnTo>
                    <a:pt x="15011" y="309879"/>
                  </a:lnTo>
                  <a:lnTo>
                    <a:pt x="14833" y="308610"/>
                  </a:lnTo>
                  <a:lnTo>
                    <a:pt x="15219" y="309879"/>
                  </a:lnTo>
                  <a:close/>
                </a:path>
                <a:path w="8479790" h="358139">
                  <a:moveTo>
                    <a:pt x="8476304" y="314960"/>
                  </a:moveTo>
                  <a:lnTo>
                    <a:pt x="8462860" y="314960"/>
                  </a:lnTo>
                  <a:lnTo>
                    <a:pt x="8464804" y="308610"/>
                  </a:lnTo>
                  <a:lnTo>
                    <a:pt x="8464626" y="309879"/>
                  </a:lnTo>
                  <a:lnTo>
                    <a:pt x="8477780" y="309879"/>
                  </a:lnTo>
                  <a:lnTo>
                    <a:pt x="8476843" y="313689"/>
                  </a:lnTo>
                  <a:lnTo>
                    <a:pt x="8476304" y="314960"/>
                  </a:lnTo>
                  <a:close/>
                </a:path>
                <a:path w="8479790" h="358139">
                  <a:moveTo>
                    <a:pt x="17132" y="314960"/>
                  </a:moveTo>
                  <a:lnTo>
                    <a:pt x="16764" y="314960"/>
                  </a:lnTo>
                  <a:lnTo>
                    <a:pt x="16522" y="313689"/>
                  </a:lnTo>
                  <a:lnTo>
                    <a:pt x="17132" y="314960"/>
                  </a:lnTo>
                  <a:close/>
                </a:path>
                <a:path w="8479790" h="358139">
                  <a:moveTo>
                    <a:pt x="8453136" y="345439"/>
                  </a:moveTo>
                  <a:lnTo>
                    <a:pt x="8423351" y="345439"/>
                  </a:lnTo>
                  <a:lnTo>
                    <a:pt x="8426196" y="344170"/>
                  </a:lnTo>
                  <a:lnTo>
                    <a:pt x="8425726" y="344170"/>
                  </a:lnTo>
                  <a:lnTo>
                    <a:pt x="8431250" y="342900"/>
                  </a:lnTo>
                  <a:lnTo>
                    <a:pt x="8430653" y="342900"/>
                  </a:lnTo>
                  <a:lnTo>
                    <a:pt x="8435949" y="341629"/>
                  </a:lnTo>
                  <a:lnTo>
                    <a:pt x="8435378" y="341629"/>
                  </a:lnTo>
                  <a:lnTo>
                    <a:pt x="8440420" y="339089"/>
                  </a:lnTo>
                  <a:lnTo>
                    <a:pt x="8439886" y="339089"/>
                  </a:lnTo>
                  <a:lnTo>
                    <a:pt x="8444636" y="336550"/>
                  </a:lnTo>
                  <a:lnTo>
                    <a:pt x="8444128" y="336550"/>
                  </a:lnTo>
                  <a:lnTo>
                    <a:pt x="8448573" y="334010"/>
                  </a:lnTo>
                  <a:lnTo>
                    <a:pt x="8448103" y="334010"/>
                  </a:lnTo>
                  <a:lnTo>
                    <a:pt x="8452192" y="330200"/>
                  </a:lnTo>
                  <a:lnTo>
                    <a:pt x="8451773" y="330200"/>
                  </a:lnTo>
                  <a:lnTo>
                    <a:pt x="8455494" y="326389"/>
                  </a:lnTo>
                  <a:lnTo>
                    <a:pt x="8455101" y="326389"/>
                  </a:lnTo>
                  <a:lnTo>
                    <a:pt x="8458428" y="322579"/>
                  </a:lnTo>
                  <a:lnTo>
                    <a:pt x="8458085" y="322579"/>
                  </a:lnTo>
                  <a:lnTo>
                    <a:pt x="8460968" y="318770"/>
                  </a:lnTo>
                  <a:lnTo>
                    <a:pt x="8460676" y="318770"/>
                  </a:lnTo>
                  <a:lnTo>
                    <a:pt x="8463114" y="313689"/>
                  </a:lnTo>
                  <a:lnTo>
                    <a:pt x="8462860" y="314960"/>
                  </a:lnTo>
                  <a:lnTo>
                    <a:pt x="8476304" y="314960"/>
                  </a:lnTo>
                  <a:lnTo>
                    <a:pt x="8456422" y="342900"/>
                  </a:lnTo>
                  <a:lnTo>
                    <a:pt x="8453136" y="345439"/>
                  </a:lnTo>
                  <a:close/>
                </a:path>
                <a:path w="8479790" h="358139">
                  <a:moveTo>
                    <a:pt x="8422220" y="358139"/>
                  </a:moveTo>
                  <a:lnTo>
                    <a:pt x="57416" y="358139"/>
                  </a:lnTo>
                  <a:lnTo>
                    <a:pt x="54216" y="356870"/>
                  </a:lnTo>
                  <a:lnTo>
                    <a:pt x="8425421" y="356870"/>
                  </a:lnTo>
                  <a:lnTo>
                    <a:pt x="8422220" y="358139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68538" y="3674198"/>
              <a:ext cx="5494655" cy="262890"/>
            </a:xfrm>
            <a:custGeom>
              <a:avLst/>
              <a:gdLst/>
              <a:ahLst/>
              <a:cxnLst/>
              <a:rect l="l" t="t" r="r" b="b"/>
              <a:pathLst>
                <a:path w="5494655" h="262889">
                  <a:moveTo>
                    <a:pt x="96431" y="180327"/>
                  </a:moveTo>
                  <a:lnTo>
                    <a:pt x="96342" y="178803"/>
                  </a:lnTo>
                  <a:lnTo>
                    <a:pt x="95732" y="177495"/>
                  </a:lnTo>
                  <a:lnTo>
                    <a:pt x="94640" y="176491"/>
                  </a:lnTo>
                  <a:lnTo>
                    <a:pt x="93243" y="175983"/>
                  </a:lnTo>
                  <a:lnTo>
                    <a:pt x="91757" y="176060"/>
                  </a:lnTo>
                  <a:lnTo>
                    <a:pt x="90411" y="176682"/>
                  </a:lnTo>
                  <a:lnTo>
                    <a:pt x="89408" y="177787"/>
                  </a:lnTo>
                  <a:lnTo>
                    <a:pt x="51041" y="241223"/>
                  </a:lnTo>
                  <a:lnTo>
                    <a:pt x="54864" y="114"/>
                  </a:lnTo>
                  <a:lnTo>
                    <a:pt x="47244" y="0"/>
                  </a:lnTo>
                  <a:lnTo>
                    <a:pt x="43421" y="241084"/>
                  </a:lnTo>
                  <a:lnTo>
                    <a:pt x="7099" y="176479"/>
                  </a:lnTo>
                  <a:lnTo>
                    <a:pt x="6134" y="175348"/>
                  </a:lnTo>
                  <a:lnTo>
                    <a:pt x="4813" y="174675"/>
                  </a:lnTo>
                  <a:lnTo>
                    <a:pt x="3327" y="174561"/>
                  </a:lnTo>
                  <a:lnTo>
                    <a:pt x="1917" y="175031"/>
                  </a:lnTo>
                  <a:lnTo>
                    <a:pt x="800" y="175983"/>
                  </a:lnTo>
                  <a:lnTo>
                    <a:pt x="114" y="177317"/>
                  </a:lnTo>
                  <a:lnTo>
                    <a:pt x="0" y="178841"/>
                  </a:lnTo>
                  <a:lnTo>
                    <a:pt x="457" y="180213"/>
                  </a:lnTo>
                  <a:lnTo>
                    <a:pt x="46901" y="262801"/>
                  </a:lnTo>
                  <a:lnTo>
                    <a:pt x="51435" y="255295"/>
                  </a:lnTo>
                  <a:lnTo>
                    <a:pt x="95923" y="181724"/>
                  </a:lnTo>
                  <a:lnTo>
                    <a:pt x="96431" y="180327"/>
                  </a:lnTo>
                  <a:close/>
                </a:path>
                <a:path w="5494655" h="262889">
                  <a:moveTo>
                    <a:pt x="1175613" y="180327"/>
                  </a:moveTo>
                  <a:lnTo>
                    <a:pt x="1175524" y="178803"/>
                  </a:lnTo>
                  <a:lnTo>
                    <a:pt x="1174915" y="177495"/>
                  </a:lnTo>
                  <a:lnTo>
                    <a:pt x="1173822" y="176491"/>
                  </a:lnTo>
                  <a:lnTo>
                    <a:pt x="1172425" y="175983"/>
                  </a:lnTo>
                  <a:lnTo>
                    <a:pt x="1170940" y="176060"/>
                  </a:lnTo>
                  <a:lnTo>
                    <a:pt x="1169593" y="176682"/>
                  </a:lnTo>
                  <a:lnTo>
                    <a:pt x="1168590" y="177787"/>
                  </a:lnTo>
                  <a:lnTo>
                    <a:pt x="1130223" y="241211"/>
                  </a:lnTo>
                  <a:lnTo>
                    <a:pt x="1134046" y="114"/>
                  </a:lnTo>
                  <a:lnTo>
                    <a:pt x="1126426" y="0"/>
                  </a:lnTo>
                  <a:lnTo>
                    <a:pt x="1122603" y="241084"/>
                  </a:lnTo>
                  <a:lnTo>
                    <a:pt x="1086281" y="176479"/>
                  </a:lnTo>
                  <a:lnTo>
                    <a:pt x="1085316" y="175348"/>
                  </a:lnTo>
                  <a:lnTo>
                    <a:pt x="1083983" y="174675"/>
                  </a:lnTo>
                  <a:lnTo>
                    <a:pt x="1082509" y="174561"/>
                  </a:lnTo>
                  <a:lnTo>
                    <a:pt x="1081087" y="175031"/>
                  </a:lnTo>
                  <a:lnTo>
                    <a:pt x="1079982" y="175983"/>
                  </a:lnTo>
                  <a:lnTo>
                    <a:pt x="1079296" y="177317"/>
                  </a:lnTo>
                  <a:lnTo>
                    <a:pt x="1079182" y="178841"/>
                  </a:lnTo>
                  <a:lnTo>
                    <a:pt x="1079639" y="180213"/>
                  </a:lnTo>
                  <a:lnTo>
                    <a:pt x="1126083" y="262801"/>
                  </a:lnTo>
                  <a:lnTo>
                    <a:pt x="1130617" y="255295"/>
                  </a:lnTo>
                  <a:lnTo>
                    <a:pt x="1175105" y="181724"/>
                  </a:lnTo>
                  <a:lnTo>
                    <a:pt x="1175613" y="180327"/>
                  </a:lnTo>
                  <a:close/>
                </a:path>
                <a:path w="5494655" h="262889">
                  <a:moveTo>
                    <a:pt x="2255316" y="180327"/>
                  </a:moveTo>
                  <a:lnTo>
                    <a:pt x="2255228" y="178803"/>
                  </a:lnTo>
                  <a:lnTo>
                    <a:pt x="2254618" y="177495"/>
                  </a:lnTo>
                  <a:lnTo>
                    <a:pt x="2253526" y="176491"/>
                  </a:lnTo>
                  <a:lnTo>
                    <a:pt x="2252129" y="175983"/>
                  </a:lnTo>
                  <a:lnTo>
                    <a:pt x="2250643" y="176060"/>
                  </a:lnTo>
                  <a:lnTo>
                    <a:pt x="2249297" y="176682"/>
                  </a:lnTo>
                  <a:lnTo>
                    <a:pt x="2248293" y="177787"/>
                  </a:lnTo>
                  <a:lnTo>
                    <a:pt x="2209927" y="241211"/>
                  </a:lnTo>
                  <a:lnTo>
                    <a:pt x="2213749" y="114"/>
                  </a:lnTo>
                  <a:lnTo>
                    <a:pt x="2206129" y="0"/>
                  </a:lnTo>
                  <a:lnTo>
                    <a:pt x="2202307" y="241109"/>
                  </a:lnTo>
                  <a:lnTo>
                    <a:pt x="2165985" y="176479"/>
                  </a:lnTo>
                  <a:lnTo>
                    <a:pt x="2165019" y="175348"/>
                  </a:lnTo>
                  <a:lnTo>
                    <a:pt x="2163686" y="174675"/>
                  </a:lnTo>
                  <a:lnTo>
                    <a:pt x="2162213" y="174561"/>
                  </a:lnTo>
                  <a:lnTo>
                    <a:pt x="2160790" y="175031"/>
                  </a:lnTo>
                  <a:lnTo>
                    <a:pt x="2159673" y="175983"/>
                  </a:lnTo>
                  <a:lnTo>
                    <a:pt x="2159000" y="177317"/>
                  </a:lnTo>
                  <a:lnTo>
                    <a:pt x="2158885" y="178841"/>
                  </a:lnTo>
                  <a:lnTo>
                    <a:pt x="2159343" y="180213"/>
                  </a:lnTo>
                  <a:lnTo>
                    <a:pt x="2205786" y="262801"/>
                  </a:lnTo>
                  <a:lnTo>
                    <a:pt x="2210320" y="255295"/>
                  </a:lnTo>
                  <a:lnTo>
                    <a:pt x="2254808" y="181724"/>
                  </a:lnTo>
                  <a:lnTo>
                    <a:pt x="2255316" y="180327"/>
                  </a:lnTo>
                  <a:close/>
                </a:path>
                <a:path w="5494655" h="262889">
                  <a:moveTo>
                    <a:pt x="5494426" y="180327"/>
                  </a:moveTo>
                  <a:lnTo>
                    <a:pt x="5494325" y="178803"/>
                  </a:lnTo>
                  <a:lnTo>
                    <a:pt x="5493728" y="177495"/>
                  </a:lnTo>
                  <a:lnTo>
                    <a:pt x="5492623" y="176491"/>
                  </a:lnTo>
                  <a:lnTo>
                    <a:pt x="5491226" y="175983"/>
                  </a:lnTo>
                  <a:lnTo>
                    <a:pt x="5489740" y="176060"/>
                  </a:lnTo>
                  <a:lnTo>
                    <a:pt x="5488394" y="176682"/>
                  </a:lnTo>
                  <a:lnTo>
                    <a:pt x="5487390" y="177787"/>
                  </a:lnTo>
                  <a:lnTo>
                    <a:pt x="5449024" y="241223"/>
                  </a:lnTo>
                  <a:lnTo>
                    <a:pt x="5452859" y="114"/>
                  </a:lnTo>
                  <a:lnTo>
                    <a:pt x="5445239" y="0"/>
                  </a:lnTo>
                  <a:lnTo>
                    <a:pt x="5441416" y="241109"/>
                  </a:lnTo>
                  <a:lnTo>
                    <a:pt x="5405082" y="176479"/>
                  </a:lnTo>
                  <a:lnTo>
                    <a:pt x="5404116" y="175348"/>
                  </a:lnTo>
                  <a:lnTo>
                    <a:pt x="5402796" y="174675"/>
                  </a:lnTo>
                  <a:lnTo>
                    <a:pt x="5401310" y="174561"/>
                  </a:lnTo>
                  <a:lnTo>
                    <a:pt x="5399900" y="175031"/>
                  </a:lnTo>
                  <a:lnTo>
                    <a:pt x="5398782" y="175983"/>
                  </a:lnTo>
                  <a:lnTo>
                    <a:pt x="5398097" y="177317"/>
                  </a:lnTo>
                  <a:lnTo>
                    <a:pt x="5397982" y="178841"/>
                  </a:lnTo>
                  <a:lnTo>
                    <a:pt x="5398440" y="180213"/>
                  </a:lnTo>
                  <a:lnTo>
                    <a:pt x="5444883" y="262801"/>
                  </a:lnTo>
                  <a:lnTo>
                    <a:pt x="5449417" y="255295"/>
                  </a:lnTo>
                  <a:lnTo>
                    <a:pt x="5493918" y="181724"/>
                  </a:lnTo>
                  <a:lnTo>
                    <a:pt x="5494426" y="180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5665" y="3311677"/>
              <a:ext cx="7878445" cy="334645"/>
            </a:xfrm>
            <a:custGeom>
              <a:avLst/>
              <a:gdLst/>
              <a:ahLst/>
              <a:cxnLst/>
              <a:rect l="l" t="t" r="r" b="b"/>
              <a:pathLst>
                <a:path w="7878445" h="334645">
                  <a:moveTo>
                    <a:pt x="323951" y="185178"/>
                  </a:moveTo>
                  <a:lnTo>
                    <a:pt x="323875" y="142595"/>
                  </a:lnTo>
                  <a:lnTo>
                    <a:pt x="323748" y="140906"/>
                  </a:lnTo>
                  <a:lnTo>
                    <a:pt x="269316" y="140906"/>
                  </a:lnTo>
                  <a:lnTo>
                    <a:pt x="269316" y="76581"/>
                  </a:lnTo>
                  <a:lnTo>
                    <a:pt x="261607" y="46850"/>
                  </a:lnTo>
                  <a:lnTo>
                    <a:pt x="247650" y="30619"/>
                  </a:lnTo>
                  <a:lnTo>
                    <a:pt x="240639" y="22491"/>
                  </a:lnTo>
                  <a:lnTo>
                    <a:pt x="222478" y="12865"/>
                  </a:lnTo>
                  <a:lnTo>
                    <a:pt x="222478" y="81165"/>
                  </a:lnTo>
                  <a:lnTo>
                    <a:pt x="222478" y="140906"/>
                  </a:lnTo>
                  <a:lnTo>
                    <a:pt x="196913" y="140906"/>
                  </a:lnTo>
                  <a:lnTo>
                    <a:pt x="196913" y="212890"/>
                  </a:lnTo>
                  <a:lnTo>
                    <a:pt x="195872" y="219557"/>
                  </a:lnTo>
                  <a:lnTo>
                    <a:pt x="192951" y="225628"/>
                  </a:lnTo>
                  <a:lnTo>
                    <a:pt x="188379" y="230924"/>
                  </a:lnTo>
                  <a:lnTo>
                    <a:pt x="182422" y="235242"/>
                  </a:lnTo>
                  <a:lnTo>
                    <a:pt x="187071" y="277215"/>
                  </a:lnTo>
                  <a:lnTo>
                    <a:pt x="136144" y="277215"/>
                  </a:lnTo>
                  <a:lnTo>
                    <a:pt x="140792" y="235242"/>
                  </a:lnTo>
                  <a:lnTo>
                    <a:pt x="134823" y="230924"/>
                  </a:lnTo>
                  <a:lnTo>
                    <a:pt x="130238" y="225628"/>
                  </a:lnTo>
                  <a:lnTo>
                    <a:pt x="127317" y="219557"/>
                  </a:lnTo>
                  <a:lnTo>
                    <a:pt x="126288" y="212890"/>
                  </a:lnTo>
                  <a:lnTo>
                    <a:pt x="129057" y="202107"/>
                  </a:lnTo>
                  <a:lnTo>
                    <a:pt x="136626" y="193306"/>
                  </a:lnTo>
                  <a:lnTo>
                    <a:pt x="147853" y="187363"/>
                  </a:lnTo>
                  <a:lnTo>
                    <a:pt x="161607" y="185178"/>
                  </a:lnTo>
                  <a:lnTo>
                    <a:pt x="175336" y="187363"/>
                  </a:lnTo>
                  <a:lnTo>
                    <a:pt x="186563" y="193306"/>
                  </a:lnTo>
                  <a:lnTo>
                    <a:pt x="194132" y="202107"/>
                  </a:lnTo>
                  <a:lnTo>
                    <a:pt x="196913" y="212890"/>
                  </a:lnTo>
                  <a:lnTo>
                    <a:pt x="196913" y="140906"/>
                  </a:lnTo>
                  <a:lnTo>
                    <a:pt x="93675" y="140906"/>
                  </a:lnTo>
                  <a:lnTo>
                    <a:pt x="93675" y="81165"/>
                  </a:lnTo>
                  <a:lnTo>
                    <a:pt x="98755" y="61544"/>
                  </a:lnTo>
                  <a:lnTo>
                    <a:pt x="112585" y="45478"/>
                  </a:lnTo>
                  <a:lnTo>
                    <a:pt x="133070" y="34620"/>
                  </a:lnTo>
                  <a:lnTo>
                    <a:pt x="158076" y="30619"/>
                  </a:lnTo>
                  <a:lnTo>
                    <a:pt x="183070" y="34620"/>
                  </a:lnTo>
                  <a:lnTo>
                    <a:pt x="203555" y="45478"/>
                  </a:lnTo>
                  <a:lnTo>
                    <a:pt x="217385" y="61544"/>
                  </a:lnTo>
                  <a:lnTo>
                    <a:pt x="222478" y="81165"/>
                  </a:lnTo>
                  <a:lnTo>
                    <a:pt x="222478" y="12865"/>
                  </a:lnTo>
                  <a:lnTo>
                    <a:pt x="209613" y="6032"/>
                  </a:lnTo>
                  <a:lnTo>
                    <a:pt x="171729" y="0"/>
                  </a:lnTo>
                  <a:lnTo>
                    <a:pt x="152222" y="0"/>
                  </a:lnTo>
                  <a:lnTo>
                    <a:pt x="114325" y="6032"/>
                  </a:lnTo>
                  <a:lnTo>
                    <a:pt x="83299" y="22491"/>
                  </a:lnTo>
                  <a:lnTo>
                    <a:pt x="62344" y="46850"/>
                  </a:lnTo>
                  <a:lnTo>
                    <a:pt x="54648" y="76581"/>
                  </a:lnTo>
                  <a:lnTo>
                    <a:pt x="54648" y="140906"/>
                  </a:lnTo>
                  <a:lnTo>
                    <a:pt x="203" y="140906"/>
                  </a:lnTo>
                  <a:lnTo>
                    <a:pt x="76" y="142595"/>
                  </a:lnTo>
                  <a:lnTo>
                    <a:pt x="0" y="248310"/>
                  </a:lnTo>
                  <a:lnTo>
                    <a:pt x="7696" y="280352"/>
                  </a:lnTo>
                  <a:lnTo>
                    <a:pt x="28651" y="306590"/>
                  </a:lnTo>
                  <a:lnTo>
                    <a:pt x="59677" y="324319"/>
                  </a:lnTo>
                  <a:lnTo>
                    <a:pt x="97574" y="330822"/>
                  </a:lnTo>
                  <a:lnTo>
                    <a:pt x="226377" y="330822"/>
                  </a:lnTo>
                  <a:lnTo>
                    <a:pt x="264261" y="324319"/>
                  </a:lnTo>
                  <a:lnTo>
                    <a:pt x="316242" y="280352"/>
                  </a:lnTo>
                  <a:lnTo>
                    <a:pt x="323951" y="248310"/>
                  </a:lnTo>
                  <a:lnTo>
                    <a:pt x="323951" y="185178"/>
                  </a:lnTo>
                  <a:close/>
                </a:path>
                <a:path w="7878445" h="334645">
                  <a:moveTo>
                    <a:pt x="1406779" y="188442"/>
                  </a:moveTo>
                  <a:lnTo>
                    <a:pt x="1406690" y="145846"/>
                  </a:lnTo>
                  <a:lnTo>
                    <a:pt x="1406575" y="144170"/>
                  </a:lnTo>
                  <a:lnTo>
                    <a:pt x="1352130" y="144170"/>
                  </a:lnTo>
                  <a:lnTo>
                    <a:pt x="1352130" y="79844"/>
                  </a:lnTo>
                  <a:lnTo>
                    <a:pt x="1344422" y="50114"/>
                  </a:lnTo>
                  <a:lnTo>
                    <a:pt x="1330464" y="33883"/>
                  </a:lnTo>
                  <a:lnTo>
                    <a:pt x="1323467" y="25755"/>
                  </a:lnTo>
                  <a:lnTo>
                    <a:pt x="1305293" y="16116"/>
                  </a:lnTo>
                  <a:lnTo>
                    <a:pt x="1305293" y="84429"/>
                  </a:lnTo>
                  <a:lnTo>
                    <a:pt x="1305293" y="144170"/>
                  </a:lnTo>
                  <a:lnTo>
                    <a:pt x="1279740" y="144170"/>
                  </a:lnTo>
                  <a:lnTo>
                    <a:pt x="1279740" y="216154"/>
                  </a:lnTo>
                  <a:lnTo>
                    <a:pt x="1278699" y="222821"/>
                  </a:lnTo>
                  <a:lnTo>
                    <a:pt x="1275778" y="228892"/>
                  </a:lnTo>
                  <a:lnTo>
                    <a:pt x="1271193" y="234188"/>
                  </a:lnTo>
                  <a:lnTo>
                    <a:pt x="1265237" y="238506"/>
                  </a:lnTo>
                  <a:lnTo>
                    <a:pt x="1269885" y="280479"/>
                  </a:lnTo>
                  <a:lnTo>
                    <a:pt x="1218958" y="280479"/>
                  </a:lnTo>
                  <a:lnTo>
                    <a:pt x="1223619" y="238506"/>
                  </a:lnTo>
                  <a:lnTo>
                    <a:pt x="1217637" y="234188"/>
                  </a:lnTo>
                  <a:lnTo>
                    <a:pt x="1213065" y="228892"/>
                  </a:lnTo>
                  <a:lnTo>
                    <a:pt x="1210144" y="222821"/>
                  </a:lnTo>
                  <a:lnTo>
                    <a:pt x="1209116" y="216154"/>
                  </a:lnTo>
                  <a:lnTo>
                    <a:pt x="1211884" y="205371"/>
                  </a:lnTo>
                  <a:lnTo>
                    <a:pt x="1219454" y="196570"/>
                  </a:lnTo>
                  <a:lnTo>
                    <a:pt x="1230680" y="190627"/>
                  </a:lnTo>
                  <a:lnTo>
                    <a:pt x="1244422" y="188442"/>
                  </a:lnTo>
                  <a:lnTo>
                    <a:pt x="1258163" y="190627"/>
                  </a:lnTo>
                  <a:lnTo>
                    <a:pt x="1269390" y="196570"/>
                  </a:lnTo>
                  <a:lnTo>
                    <a:pt x="1276959" y="205371"/>
                  </a:lnTo>
                  <a:lnTo>
                    <a:pt x="1279740" y="216154"/>
                  </a:lnTo>
                  <a:lnTo>
                    <a:pt x="1279740" y="144170"/>
                  </a:lnTo>
                  <a:lnTo>
                    <a:pt x="1176489" y="144170"/>
                  </a:lnTo>
                  <a:lnTo>
                    <a:pt x="1176489" y="84429"/>
                  </a:lnTo>
                  <a:lnTo>
                    <a:pt x="1181569" y="64808"/>
                  </a:lnTo>
                  <a:lnTo>
                    <a:pt x="1195400" y="48742"/>
                  </a:lnTo>
                  <a:lnTo>
                    <a:pt x="1215885" y="37884"/>
                  </a:lnTo>
                  <a:lnTo>
                    <a:pt x="1240891" y="33883"/>
                  </a:lnTo>
                  <a:lnTo>
                    <a:pt x="1265885" y="37884"/>
                  </a:lnTo>
                  <a:lnTo>
                    <a:pt x="1286370" y="48742"/>
                  </a:lnTo>
                  <a:lnTo>
                    <a:pt x="1300200" y="64808"/>
                  </a:lnTo>
                  <a:lnTo>
                    <a:pt x="1305293" y="84429"/>
                  </a:lnTo>
                  <a:lnTo>
                    <a:pt x="1305293" y="16116"/>
                  </a:lnTo>
                  <a:lnTo>
                    <a:pt x="1292440" y="9296"/>
                  </a:lnTo>
                  <a:lnTo>
                    <a:pt x="1254556" y="3251"/>
                  </a:lnTo>
                  <a:lnTo>
                    <a:pt x="1235036" y="3251"/>
                  </a:lnTo>
                  <a:lnTo>
                    <a:pt x="1197140" y="9296"/>
                  </a:lnTo>
                  <a:lnTo>
                    <a:pt x="1166114" y="25755"/>
                  </a:lnTo>
                  <a:lnTo>
                    <a:pt x="1145159" y="50114"/>
                  </a:lnTo>
                  <a:lnTo>
                    <a:pt x="1137462" y="79844"/>
                  </a:lnTo>
                  <a:lnTo>
                    <a:pt x="1137462" y="144170"/>
                  </a:lnTo>
                  <a:lnTo>
                    <a:pt x="1083030" y="144170"/>
                  </a:lnTo>
                  <a:lnTo>
                    <a:pt x="1082903" y="145846"/>
                  </a:lnTo>
                  <a:lnTo>
                    <a:pt x="1082814" y="251574"/>
                  </a:lnTo>
                  <a:lnTo>
                    <a:pt x="1090510" y="283616"/>
                  </a:lnTo>
                  <a:lnTo>
                    <a:pt x="1111478" y="309854"/>
                  </a:lnTo>
                  <a:lnTo>
                    <a:pt x="1142504" y="327583"/>
                  </a:lnTo>
                  <a:lnTo>
                    <a:pt x="1180401" y="334086"/>
                  </a:lnTo>
                  <a:lnTo>
                    <a:pt x="1309192" y="334086"/>
                  </a:lnTo>
                  <a:lnTo>
                    <a:pt x="1347076" y="327583"/>
                  </a:lnTo>
                  <a:lnTo>
                    <a:pt x="1399070" y="283616"/>
                  </a:lnTo>
                  <a:lnTo>
                    <a:pt x="1406779" y="251574"/>
                  </a:lnTo>
                  <a:lnTo>
                    <a:pt x="1406779" y="188442"/>
                  </a:lnTo>
                  <a:close/>
                </a:path>
                <a:path w="7878445" h="334645">
                  <a:moveTo>
                    <a:pt x="2485961" y="188442"/>
                  </a:moveTo>
                  <a:lnTo>
                    <a:pt x="2485872" y="145846"/>
                  </a:lnTo>
                  <a:lnTo>
                    <a:pt x="2485758" y="144170"/>
                  </a:lnTo>
                  <a:lnTo>
                    <a:pt x="2431313" y="144170"/>
                  </a:lnTo>
                  <a:lnTo>
                    <a:pt x="2431313" y="79844"/>
                  </a:lnTo>
                  <a:lnTo>
                    <a:pt x="2423604" y="50114"/>
                  </a:lnTo>
                  <a:lnTo>
                    <a:pt x="2409647" y="33883"/>
                  </a:lnTo>
                  <a:lnTo>
                    <a:pt x="2402649" y="25755"/>
                  </a:lnTo>
                  <a:lnTo>
                    <a:pt x="2384475" y="16116"/>
                  </a:lnTo>
                  <a:lnTo>
                    <a:pt x="2384475" y="84429"/>
                  </a:lnTo>
                  <a:lnTo>
                    <a:pt x="2384475" y="144170"/>
                  </a:lnTo>
                  <a:lnTo>
                    <a:pt x="2358923" y="144170"/>
                  </a:lnTo>
                  <a:lnTo>
                    <a:pt x="2358923" y="216154"/>
                  </a:lnTo>
                  <a:lnTo>
                    <a:pt x="2357882" y="222821"/>
                  </a:lnTo>
                  <a:lnTo>
                    <a:pt x="2354961" y="228892"/>
                  </a:lnTo>
                  <a:lnTo>
                    <a:pt x="2350376" y="234188"/>
                  </a:lnTo>
                  <a:lnTo>
                    <a:pt x="2344420" y="238506"/>
                  </a:lnTo>
                  <a:lnTo>
                    <a:pt x="2349068" y="280479"/>
                  </a:lnTo>
                  <a:lnTo>
                    <a:pt x="2298141" y="280479"/>
                  </a:lnTo>
                  <a:lnTo>
                    <a:pt x="2302789" y="238506"/>
                  </a:lnTo>
                  <a:lnTo>
                    <a:pt x="2296820" y="234188"/>
                  </a:lnTo>
                  <a:lnTo>
                    <a:pt x="2292248" y="228892"/>
                  </a:lnTo>
                  <a:lnTo>
                    <a:pt x="2289327" y="222821"/>
                  </a:lnTo>
                  <a:lnTo>
                    <a:pt x="2288298" y="216154"/>
                  </a:lnTo>
                  <a:lnTo>
                    <a:pt x="2291067" y="205371"/>
                  </a:lnTo>
                  <a:lnTo>
                    <a:pt x="2298636" y="196570"/>
                  </a:lnTo>
                  <a:lnTo>
                    <a:pt x="2309863" y="190627"/>
                  </a:lnTo>
                  <a:lnTo>
                    <a:pt x="2323604" y="188442"/>
                  </a:lnTo>
                  <a:lnTo>
                    <a:pt x="2337346" y="190627"/>
                  </a:lnTo>
                  <a:lnTo>
                    <a:pt x="2348573" y="196570"/>
                  </a:lnTo>
                  <a:lnTo>
                    <a:pt x="2356142" y="205371"/>
                  </a:lnTo>
                  <a:lnTo>
                    <a:pt x="2358923" y="216154"/>
                  </a:lnTo>
                  <a:lnTo>
                    <a:pt x="2358923" y="144170"/>
                  </a:lnTo>
                  <a:lnTo>
                    <a:pt x="2255672" y="144170"/>
                  </a:lnTo>
                  <a:lnTo>
                    <a:pt x="2255672" y="84429"/>
                  </a:lnTo>
                  <a:lnTo>
                    <a:pt x="2260752" y="64808"/>
                  </a:lnTo>
                  <a:lnTo>
                    <a:pt x="2274582" y="48742"/>
                  </a:lnTo>
                  <a:lnTo>
                    <a:pt x="2295067" y="37884"/>
                  </a:lnTo>
                  <a:lnTo>
                    <a:pt x="2320074" y="33883"/>
                  </a:lnTo>
                  <a:lnTo>
                    <a:pt x="2345067" y="37884"/>
                  </a:lnTo>
                  <a:lnTo>
                    <a:pt x="2365552" y="48742"/>
                  </a:lnTo>
                  <a:lnTo>
                    <a:pt x="2379383" y="64808"/>
                  </a:lnTo>
                  <a:lnTo>
                    <a:pt x="2384475" y="84429"/>
                  </a:lnTo>
                  <a:lnTo>
                    <a:pt x="2384475" y="16116"/>
                  </a:lnTo>
                  <a:lnTo>
                    <a:pt x="2371623" y="9296"/>
                  </a:lnTo>
                  <a:lnTo>
                    <a:pt x="2333739" y="3251"/>
                  </a:lnTo>
                  <a:lnTo>
                    <a:pt x="2314219" y="3251"/>
                  </a:lnTo>
                  <a:lnTo>
                    <a:pt x="2276322" y="9296"/>
                  </a:lnTo>
                  <a:lnTo>
                    <a:pt x="2245296" y="25755"/>
                  </a:lnTo>
                  <a:lnTo>
                    <a:pt x="2224341" y="50114"/>
                  </a:lnTo>
                  <a:lnTo>
                    <a:pt x="2216645" y="79844"/>
                  </a:lnTo>
                  <a:lnTo>
                    <a:pt x="2216645" y="144170"/>
                  </a:lnTo>
                  <a:lnTo>
                    <a:pt x="2162200" y="144170"/>
                  </a:lnTo>
                  <a:lnTo>
                    <a:pt x="2162086" y="145846"/>
                  </a:lnTo>
                  <a:lnTo>
                    <a:pt x="2161997" y="251574"/>
                  </a:lnTo>
                  <a:lnTo>
                    <a:pt x="2169693" y="283616"/>
                  </a:lnTo>
                  <a:lnTo>
                    <a:pt x="2190661" y="309854"/>
                  </a:lnTo>
                  <a:lnTo>
                    <a:pt x="2221687" y="327583"/>
                  </a:lnTo>
                  <a:lnTo>
                    <a:pt x="2259584" y="334086"/>
                  </a:lnTo>
                  <a:lnTo>
                    <a:pt x="2388374" y="334086"/>
                  </a:lnTo>
                  <a:lnTo>
                    <a:pt x="2426258" y="327583"/>
                  </a:lnTo>
                  <a:lnTo>
                    <a:pt x="2478252" y="283616"/>
                  </a:lnTo>
                  <a:lnTo>
                    <a:pt x="2485961" y="251574"/>
                  </a:lnTo>
                  <a:lnTo>
                    <a:pt x="2485961" y="188442"/>
                  </a:lnTo>
                  <a:close/>
                </a:path>
                <a:path w="7878445" h="334645">
                  <a:moveTo>
                    <a:pt x="3561499" y="188442"/>
                  </a:moveTo>
                  <a:lnTo>
                    <a:pt x="3561423" y="145846"/>
                  </a:lnTo>
                  <a:lnTo>
                    <a:pt x="3561296" y="144170"/>
                  </a:lnTo>
                  <a:lnTo>
                    <a:pt x="3506851" y="144170"/>
                  </a:lnTo>
                  <a:lnTo>
                    <a:pt x="3506851" y="79844"/>
                  </a:lnTo>
                  <a:lnTo>
                    <a:pt x="3499142" y="50114"/>
                  </a:lnTo>
                  <a:lnTo>
                    <a:pt x="3485184" y="33883"/>
                  </a:lnTo>
                  <a:lnTo>
                    <a:pt x="3478187" y="25755"/>
                  </a:lnTo>
                  <a:lnTo>
                    <a:pt x="3460026" y="16129"/>
                  </a:lnTo>
                  <a:lnTo>
                    <a:pt x="3460026" y="84429"/>
                  </a:lnTo>
                  <a:lnTo>
                    <a:pt x="3460026" y="144170"/>
                  </a:lnTo>
                  <a:lnTo>
                    <a:pt x="3434461" y="144170"/>
                  </a:lnTo>
                  <a:lnTo>
                    <a:pt x="3434461" y="216154"/>
                  </a:lnTo>
                  <a:lnTo>
                    <a:pt x="3433419" y="222821"/>
                  </a:lnTo>
                  <a:lnTo>
                    <a:pt x="3430498" y="228892"/>
                  </a:lnTo>
                  <a:lnTo>
                    <a:pt x="3425926" y="234188"/>
                  </a:lnTo>
                  <a:lnTo>
                    <a:pt x="3419957" y="238506"/>
                  </a:lnTo>
                  <a:lnTo>
                    <a:pt x="3424618" y="280479"/>
                  </a:lnTo>
                  <a:lnTo>
                    <a:pt x="3373691" y="280479"/>
                  </a:lnTo>
                  <a:lnTo>
                    <a:pt x="3378339" y="238506"/>
                  </a:lnTo>
                  <a:lnTo>
                    <a:pt x="3372370" y="234188"/>
                  </a:lnTo>
                  <a:lnTo>
                    <a:pt x="3367786" y="228892"/>
                  </a:lnTo>
                  <a:lnTo>
                    <a:pt x="3364865" y="222821"/>
                  </a:lnTo>
                  <a:lnTo>
                    <a:pt x="3363836" y="216154"/>
                  </a:lnTo>
                  <a:lnTo>
                    <a:pt x="3366605" y="205371"/>
                  </a:lnTo>
                  <a:lnTo>
                    <a:pt x="3374174" y="196570"/>
                  </a:lnTo>
                  <a:lnTo>
                    <a:pt x="3385401" y="190627"/>
                  </a:lnTo>
                  <a:lnTo>
                    <a:pt x="3399155" y="188442"/>
                  </a:lnTo>
                  <a:lnTo>
                    <a:pt x="3412883" y="190627"/>
                  </a:lnTo>
                  <a:lnTo>
                    <a:pt x="3424110" y="196570"/>
                  </a:lnTo>
                  <a:lnTo>
                    <a:pt x="3431679" y="205371"/>
                  </a:lnTo>
                  <a:lnTo>
                    <a:pt x="3434461" y="216154"/>
                  </a:lnTo>
                  <a:lnTo>
                    <a:pt x="3434461" y="144170"/>
                  </a:lnTo>
                  <a:lnTo>
                    <a:pt x="3331222" y="144170"/>
                  </a:lnTo>
                  <a:lnTo>
                    <a:pt x="3331222" y="84429"/>
                  </a:lnTo>
                  <a:lnTo>
                    <a:pt x="3336302" y="64808"/>
                  </a:lnTo>
                  <a:lnTo>
                    <a:pt x="3350133" y="48742"/>
                  </a:lnTo>
                  <a:lnTo>
                    <a:pt x="3370605" y="37884"/>
                  </a:lnTo>
                  <a:lnTo>
                    <a:pt x="3395624" y="33883"/>
                  </a:lnTo>
                  <a:lnTo>
                    <a:pt x="3420618" y="37884"/>
                  </a:lnTo>
                  <a:lnTo>
                    <a:pt x="3441103" y="48742"/>
                  </a:lnTo>
                  <a:lnTo>
                    <a:pt x="3454933" y="64808"/>
                  </a:lnTo>
                  <a:lnTo>
                    <a:pt x="3460026" y="84429"/>
                  </a:lnTo>
                  <a:lnTo>
                    <a:pt x="3460026" y="16129"/>
                  </a:lnTo>
                  <a:lnTo>
                    <a:pt x="3447161" y="9296"/>
                  </a:lnTo>
                  <a:lnTo>
                    <a:pt x="3409277" y="3251"/>
                  </a:lnTo>
                  <a:lnTo>
                    <a:pt x="3389769" y="3251"/>
                  </a:lnTo>
                  <a:lnTo>
                    <a:pt x="3351873" y="9296"/>
                  </a:lnTo>
                  <a:lnTo>
                    <a:pt x="3320846" y="25755"/>
                  </a:lnTo>
                  <a:lnTo>
                    <a:pt x="3299879" y="50114"/>
                  </a:lnTo>
                  <a:lnTo>
                    <a:pt x="3292183" y="79844"/>
                  </a:lnTo>
                  <a:lnTo>
                    <a:pt x="3292183" y="144170"/>
                  </a:lnTo>
                  <a:lnTo>
                    <a:pt x="3237750" y="144170"/>
                  </a:lnTo>
                  <a:lnTo>
                    <a:pt x="3237623" y="145846"/>
                  </a:lnTo>
                  <a:lnTo>
                    <a:pt x="3237547" y="251574"/>
                  </a:lnTo>
                  <a:lnTo>
                    <a:pt x="3245243" y="283616"/>
                  </a:lnTo>
                  <a:lnTo>
                    <a:pt x="3266198" y="309854"/>
                  </a:lnTo>
                  <a:lnTo>
                    <a:pt x="3297224" y="327583"/>
                  </a:lnTo>
                  <a:lnTo>
                    <a:pt x="3335121" y="334086"/>
                  </a:lnTo>
                  <a:lnTo>
                    <a:pt x="3463925" y="334086"/>
                  </a:lnTo>
                  <a:lnTo>
                    <a:pt x="3501809" y="327583"/>
                  </a:lnTo>
                  <a:lnTo>
                    <a:pt x="3553790" y="283616"/>
                  </a:lnTo>
                  <a:lnTo>
                    <a:pt x="3561499" y="251574"/>
                  </a:lnTo>
                  <a:lnTo>
                    <a:pt x="3561499" y="188442"/>
                  </a:lnTo>
                  <a:close/>
                </a:path>
                <a:path w="7878445" h="334645">
                  <a:moveTo>
                    <a:pt x="4644326" y="188442"/>
                  </a:moveTo>
                  <a:lnTo>
                    <a:pt x="4644237" y="145846"/>
                  </a:lnTo>
                  <a:lnTo>
                    <a:pt x="4644110" y="144170"/>
                  </a:lnTo>
                  <a:lnTo>
                    <a:pt x="4589678" y="144170"/>
                  </a:lnTo>
                  <a:lnTo>
                    <a:pt x="4589678" y="79844"/>
                  </a:lnTo>
                  <a:lnTo>
                    <a:pt x="4581969" y="50114"/>
                  </a:lnTo>
                  <a:lnTo>
                    <a:pt x="4568012" y="33883"/>
                  </a:lnTo>
                  <a:lnTo>
                    <a:pt x="4561002" y="25755"/>
                  </a:lnTo>
                  <a:lnTo>
                    <a:pt x="4542841" y="16129"/>
                  </a:lnTo>
                  <a:lnTo>
                    <a:pt x="4542841" y="84429"/>
                  </a:lnTo>
                  <a:lnTo>
                    <a:pt x="4542841" y="144170"/>
                  </a:lnTo>
                  <a:lnTo>
                    <a:pt x="4517288" y="144170"/>
                  </a:lnTo>
                  <a:lnTo>
                    <a:pt x="4517288" y="216154"/>
                  </a:lnTo>
                  <a:lnTo>
                    <a:pt x="4516247" y="222821"/>
                  </a:lnTo>
                  <a:lnTo>
                    <a:pt x="4513326" y="228892"/>
                  </a:lnTo>
                  <a:lnTo>
                    <a:pt x="4508741" y="234188"/>
                  </a:lnTo>
                  <a:lnTo>
                    <a:pt x="4502785" y="238506"/>
                  </a:lnTo>
                  <a:lnTo>
                    <a:pt x="4507433" y="280479"/>
                  </a:lnTo>
                  <a:lnTo>
                    <a:pt x="4456506" y="280479"/>
                  </a:lnTo>
                  <a:lnTo>
                    <a:pt x="4461154" y="238506"/>
                  </a:lnTo>
                  <a:lnTo>
                    <a:pt x="4455185" y="234188"/>
                  </a:lnTo>
                  <a:lnTo>
                    <a:pt x="4450600" y="228892"/>
                  </a:lnTo>
                  <a:lnTo>
                    <a:pt x="4447679" y="222821"/>
                  </a:lnTo>
                  <a:lnTo>
                    <a:pt x="4446651" y="216154"/>
                  </a:lnTo>
                  <a:lnTo>
                    <a:pt x="4449419" y="205371"/>
                  </a:lnTo>
                  <a:lnTo>
                    <a:pt x="4456989" y="196570"/>
                  </a:lnTo>
                  <a:lnTo>
                    <a:pt x="4468215" y="190627"/>
                  </a:lnTo>
                  <a:lnTo>
                    <a:pt x="4481969" y="188442"/>
                  </a:lnTo>
                  <a:lnTo>
                    <a:pt x="4495711" y="190627"/>
                  </a:lnTo>
                  <a:lnTo>
                    <a:pt x="4506938" y="196570"/>
                  </a:lnTo>
                  <a:lnTo>
                    <a:pt x="4514507" y="205371"/>
                  </a:lnTo>
                  <a:lnTo>
                    <a:pt x="4517288" y="216154"/>
                  </a:lnTo>
                  <a:lnTo>
                    <a:pt x="4517288" y="144170"/>
                  </a:lnTo>
                  <a:lnTo>
                    <a:pt x="4414037" y="144170"/>
                  </a:lnTo>
                  <a:lnTo>
                    <a:pt x="4414037" y="84429"/>
                  </a:lnTo>
                  <a:lnTo>
                    <a:pt x="4419117" y="64808"/>
                  </a:lnTo>
                  <a:lnTo>
                    <a:pt x="4432947" y="48742"/>
                  </a:lnTo>
                  <a:lnTo>
                    <a:pt x="4453433" y="37884"/>
                  </a:lnTo>
                  <a:lnTo>
                    <a:pt x="4478439" y="33883"/>
                  </a:lnTo>
                  <a:lnTo>
                    <a:pt x="4503432" y="37884"/>
                  </a:lnTo>
                  <a:lnTo>
                    <a:pt x="4523918" y="48742"/>
                  </a:lnTo>
                  <a:lnTo>
                    <a:pt x="4537748" y="64808"/>
                  </a:lnTo>
                  <a:lnTo>
                    <a:pt x="4542841" y="84429"/>
                  </a:lnTo>
                  <a:lnTo>
                    <a:pt x="4542841" y="16129"/>
                  </a:lnTo>
                  <a:lnTo>
                    <a:pt x="4529975" y="9296"/>
                  </a:lnTo>
                  <a:lnTo>
                    <a:pt x="4492104" y="3251"/>
                  </a:lnTo>
                  <a:lnTo>
                    <a:pt x="4472584" y="3251"/>
                  </a:lnTo>
                  <a:lnTo>
                    <a:pt x="4434687" y="9296"/>
                  </a:lnTo>
                  <a:lnTo>
                    <a:pt x="4403661" y="25755"/>
                  </a:lnTo>
                  <a:lnTo>
                    <a:pt x="4382706" y="50114"/>
                  </a:lnTo>
                  <a:lnTo>
                    <a:pt x="4375010" y="79844"/>
                  </a:lnTo>
                  <a:lnTo>
                    <a:pt x="4375010" y="144170"/>
                  </a:lnTo>
                  <a:lnTo>
                    <a:pt x="4320565" y="144170"/>
                  </a:lnTo>
                  <a:lnTo>
                    <a:pt x="4320451" y="145846"/>
                  </a:lnTo>
                  <a:lnTo>
                    <a:pt x="4320362" y="251574"/>
                  </a:lnTo>
                  <a:lnTo>
                    <a:pt x="4328058" y="283616"/>
                  </a:lnTo>
                  <a:lnTo>
                    <a:pt x="4349026" y="309854"/>
                  </a:lnTo>
                  <a:lnTo>
                    <a:pt x="4380052" y="327583"/>
                  </a:lnTo>
                  <a:lnTo>
                    <a:pt x="4417936" y="334086"/>
                  </a:lnTo>
                  <a:lnTo>
                    <a:pt x="4546739" y="334086"/>
                  </a:lnTo>
                  <a:lnTo>
                    <a:pt x="4584624" y="327583"/>
                  </a:lnTo>
                  <a:lnTo>
                    <a:pt x="4636617" y="283616"/>
                  </a:lnTo>
                  <a:lnTo>
                    <a:pt x="4644326" y="251574"/>
                  </a:lnTo>
                  <a:lnTo>
                    <a:pt x="4644326" y="188442"/>
                  </a:lnTo>
                  <a:close/>
                </a:path>
                <a:path w="7878445" h="334645">
                  <a:moveTo>
                    <a:pt x="5719864" y="188442"/>
                  </a:moveTo>
                  <a:lnTo>
                    <a:pt x="5719775" y="145846"/>
                  </a:lnTo>
                  <a:lnTo>
                    <a:pt x="5719661" y="144170"/>
                  </a:lnTo>
                  <a:lnTo>
                    <a:pt x="5665216" y="144170"/>
                  </a:lnTo>
                  <a:lnTo>
                    <a:pt x="5665216" y="79844"/>
                  </a:lnTo>
                  <a:lnTo>
                    <a:pt x="5657507" y="50114"/>
                  </a:lnTo>
                  <a:lnTo>
                    <a:pt x="5643550" y="33883"/>
                  </a:lnTo>
                  <a:lnTo>
                    <a:pt x="5636552" y="25755"/>
                  </a:lnTo>
                  <a:lnTo>
                    <a:pt x="5618378" y="16116"/>
                  </a:lnTo>
                  <a:lnTo>
                    <a:pt x="5618378" y="84429"/>
                  </a:lnTo>
                  <a:lnTo>
                    <a:pt x="5618378" y="144170"/>
                  </a:lnTo>
                  <a:lnTo>
                    <a:pt x="5592826" y="144170"/>
                  </a:lnTo>
                  <a:lnTo>
                    <a:pt x="5592826" y="216154"/>
                  </a:lnTo>
                  <a:lnTo>
                    <a:pt x="5591784" y="222821"/>
                  </a:lnTo>
                  <a:lnTo>
                    <a:pt x="5588863" y="228892"/>
                  </a:lnTo>
                  <a:lnTo>
                    <a:pt x="5584279" y="234188"/>
                  </a:lnTo>
                  <a:lnTo>
                    <a:pt x="5578322" y="238506"/>
                  </a:lnTo>
                  <a:lnTo>
                    <a:pt x="5582971" y="280479"/>
                  </a:lnTo>
                  <a:lnTo>
                    <a:pt x="5532044" y="280479"/>
                  </a:lnTo>
                  <a:lnTo>
                    <a:pt x="5536704" y="238506"/>
                  </a:lnTo>
                  <a:lnTo>
                    <a:pt x="5530723" y="234188"/>
                  </a:lnTo>
                  <a:lnTo>
                    <a:pt x="5526151" y="228892"/>
                  </a:lnTo>
                  <a:lnTo>
                    <a:pt x="5523230" y="222821"/>
                  </a:lnTo>
                  <a:lnTo>
                    <a:pt x="5522201" y="216154"/>
                  </a:lnTo>
                  <a:lnTo>
                    <a:pt x="5524970" y="205371"/>
                  </a:lnTo>
                  <a:lnTo>
                    <a:pt x="5532539" y="196570"/>
                  </a:lnTo>
                  <a:lnTo>
                    <a:pt x="5543766" y="190627"/>
                  </a:lnTo>
                  <a:lnTo>
                    <a:pt x="5557507" y="188442"/>
                  </a:lnTo>
                  <a:lnTo>
                    <a:pt x="5571248" y="190627"/>
                  </a:lnTo>
                  <a:lnTo>
                    <a:pt x="5582475" y="196570"/>
                  </a:lnTo>
                  <a:lnTo>
                    <a:pt x="5590044" y="205371"/>
                  </a:lnTo>
                  <a:lnTo>
                    <a:pt x="5592826" y="216154"/>
                  </a:lnTo>
                  <a:lnTo>
                    <a:pt x="5592826" y="144170"/>
                  </a:lnTo>
                  <a:lnTo>
                    <a:pt x="5489575" y="144170"/>
                  </a:lnTo>
                  <a:lnTo>
                    <a:pt x="5489575" y="84429"/>
                  </a:lnTo>
                  <a:lnTo>
                    <a:pt x="5494655" y="64808"/>
                  </a:lnTo>
                  <a:lnTo>
                    <a:pt x="5508485" y="48742"/>
                  </a:lnTo>
                  <a:lnTo>
                    <a:pt x="5528970" y="37884"/>
                  </a:lnTo>
                  <a:lnTo>
                    <a:pt x="5553976" y="33883"/>
                  </a:lnTo>
                  <a:lnTo>
                    <a:pt x="5578970" y="37884"/>
                  </a:lnTo>
                  <a:lnTo>
                    <a:pt x="5599455" y="48742"/>
                  </a:lnTo>
                  <a:lnTo>
                    <a:pt x="5613285" y="64808"/>
                  </a:lnTo>
                  <a:lnTo>
                    <a:pt x="5618378" y="84429"/>
                  </a:lnTo>
                  <a:lnTo>
                    <a:pt x="5618378" y="16116"/>
                  </a:lnTo>
                  <a:lnTo>
                    <a:pt x="5605526" y="9296"/>
                  </a:lnTo>
                  <a:lnTo>
                    <a:pt x="5567642" y="3251"/>
                  </a:lnTo>
                  <a:lnTo>
                    <a:pt x="5548122" y="3251"/>
                  </a:lnTo>
                  <a:lnTo>
                    <a:pt x="5510238" y="9296"/>
                  </a:lnTo>
                  <a:lnTo>
                    <a:pt x="5479212" y="25755"/>
                  </a:lnTo>
                  <a:lnTo>
                    <a:pt x="5458244" y="50114"/>
                  </a:lnTo>
                  <a:lnTo>
                    <a:pt x="5450548" y="79844"/>
                  </a:lnTo>
                  <a:lnTo>
                    <a:pt x="5450548" y="144170"/>
                  </a:lnTo>
                  <a:lnTo>
                    <a:pt x="5396115" y="144170"/>
                  </a:lnTo>
                  <a:lnTo>
                    <a:pt x="5395988" y="145846"/>
                  </a:lnTo>
                  <a:lnTo>
                    <a:pt x="5395900" y="251574"/>
                  </a:lnTo>
                  <a:lnTo>
                    <a:pt x="5403596" y="283616"/>
                  </a:lnTo>
                  <a:lnTo>
                    <a:pt x="5424563" y="309854"/>
                  </a:lnTo>
                  <a:lnTo>
                    <a:pt x="5455590" y="327583"/>
                  </a:lnTo>
                  <a:lnTo>
                    <a:pt x="5493486" y="334086"/>
                  </a:lnTo>
                  <a:lnTo>
                    <a:pt x="5622290" y="334086"/>
                  </a:lnTo>
                  <a:lnTo>
                    <a:pt x="5660174" y="327583"/>
                  </a:lnTo>
                  <a:lnTo>
                    <a:pt x="5712155" y="283616"/>
                  </a:lnTo>
                  <a:lnTo>
                    <a:pt x="5719864" y="251574"/>
                  </a:lnTo>
                  <a:lnTo>
                    <a:pt x="5719864" y="188442"/>
                  </a:lnTo>
                  <a:close/>
                </a:path>
                <a:path w="7878445" h="334645">
                  <a:moveTo>
                    <a:pt x="6802679" y="188442"/>
                  </a:moveTo>
                  <a:lnTo>
                    <a:pt x="6802602" y="145846"/>
                  </a:lnTo>
                  <a:lnTo>
                    <a:pt x="6802475" y="144170"/>
                  </a:lnTo>
                  <a:lnTo>
                    <a:pt x="6748043" y="144170"/>
                  </a:lnTo>
                  <a:lnTo>
                    <a:pt x="6748043" y="79844"/>
                  </a:lnTo>
                  <a:lnTo>
                    <a:pt x="6740334" y="50114"/>
                  </a:lnTo>
                  <a:lnTo>
                    <a:pt x="6726377" y="33883"/>
                  </a:lnTo>
                  <a:lnTo>
                    <a:pt x="6719367" y="25755"/>
                  </a:lnTo>
                  <a:lnTo>
                    <a:pt x="6701206" y="16129"/>
                  </a:lnTo>
                  <a:lnTo>
                    <a:pt x="6701206" y="84429"/>
                  </a:lnTo>
                  <a:lnTo>
                    <a:pt x="6701206" y="144170"/>
                  </a:lnTo>
                  <a:lnTo>
                    <a:pt x="6675641" y="144170"/>
                  </a:lnTo>
                  <a:lnTo>
                    <a:pt x="6675641" y="216154"/>
                  </a:lnTo>
                  <a:lnTo>
                    <a:pt x="6674599" y="222821"/>
                  </a:lnTo>
                  <a:lnTo>
                    <a:pt x="6671678" y="228892"/>
                  </a:lnTo>
                  <a:lnTo>
                    <a:pt x="6667106" y="234188"/>
                  </a:lnTo>
                  <a:lnTo>
                    <a:pt x="6661150" y="238506"/>
                  </a:lnTo>
                  <a:lnTo>
                    <a:pt x="6665798" y="280479"/>
                  </a:lnTo>
                  <a:lnTo>
                    <a:pt x="6614871" y="280479"/>
                  </a:lnTo>
                  <a:lnTo>
                    <a:pt x="6619519" y="238506"/>
                  </a:lnTo>
                  <a:lnTo>
                    <a:pt x="6613550" y="234188"/>
                  </a:lnTo>
                  <a:lnTo>
                    <a:pt x="6608966" y="228892"/>
                  </a:lnTo>
                  <a:lnTo>
                    <a:pt x="6606045" y="222821"/>
                  </a:lnTo>
                  <a:lnTo>
                    <a:pt x="6605016" y="216154"/>
                  </a:lnTo>
                  <a:lnTo>
                    <a:pt x="6607784" y="205371"/>
                  </a:lnTo>
                  <a:lnTo>
                    <a:pt x="6615354" y="196570"/>
                  </a:lnTo>
                  <a:lnTo>
                    <a:pt x="6626580" y="190627"/>
                  </a:lnTo>
                  <a:lnTo>
                    <a:pt x="6640335" y="188442"/>
                  </a:lnTo>
                  <a:lnTo>
                    <a:pt x="6654063" y="190627"/>
                  </a:lnTo>
                  <a:lnTo>
                    <a:pt x="6665290" y="196570"/>
                  </a:lnTo>
                  <a:lnTo>
                    <a:pt x="6672859" y="205371"/>
                  </a:lnTo>
                  <a:lnTo>
                    <a:pt x="6675641" y="216154"/>
                  </a:lnTo>
                  <a:lnTo>
                    <a:pt x="6675641" y="144170"/>
                  </a:lnTo>
                  <a:lnTo>
                    <a:pt x="6572402" y="144170"/>
                  </a:lnTo>
                  <a:lnTo>
                    <a:pt x="6572402" y="84429"/>
                  </a:lnTo>
                  <a:lnTo>
                    <a:pt x="6577482" y="64808"/>
                  </a:lnTo>
                  <a:lnTo>
                    <a:pt x="6591313" y="48742"/>
                  </a:lnTo>
                  <a:lnTo>
                    <a:pt x="6611798" y="37884"/>
                  </a:lnTo>
                  <a:lnTo>
                    <a:pt x="6636804" y="33883"/>
                  </a:lnTo>
                  <a:lnTo>
                    <a:pt x="6661798" y="37884"/>
                  </a:lnTo>
                  <a:lnTo>
                    <a:pt x="6682283" y="48742"/>
                  </a:lnTo>
                  <a:lnTo>
                    <a:pt x="6696113" y="64808"/>
                  </a:lnTo>
                  <a:lnTo>
                    <a:pt x="6701206" y="84429"/>
                  </a:lnTo>
                  <a:lnTo>
                    <a:pt x="6701206" y="16129"/>
                  </a:lnTo>
                  <a:lnTo>
                    <a:pt x="6688341" y="9296"/>
                  </a:lnTo>
                  <a:lnTo>
                    <a:pt x="6650456" y="3251"/>
                  </a:lnTo>
                  <a:lnTo>
                    <a:pt x="6630949" y="3251"/>
                  </a:lnTo>
                  <a:lnTo>
                    <a:pt x="6593052" y="9296"/>
                  </a:lnTo>
                  <a:lnTo>
                    <a:pt x="6562026" y="25755"/>
                  </a:lnTo>
                  <a:lnTo>
                    <a:pt x="6541071" y="50114"/>
                  </a:lnTo>
                  <a:lnTo>
                    <a:pt x="6533375" y="79844"/>
                  </a:lnTo>
                  <a:lnTo>
                    <a:pt x="6533375" y="144170"/>
                  </a:lnTo>
                  <a:lnTo>
                    <a:pt x="6478930" y="144170"/>
                  </a:lnTo>
                  <a:lnTo>
                    <a:pt x="6478803" y="145846"/>
                  </a:lnTo>
                  <a:lnTo>
                    <a:pt x="6478727" y="251574"/>
                  </a:lnTo>
                  <a:lnTo>
                    <a:pt x="6486423" y="283616"/>
                  </a:lnTo>
                  <a:lnTo>
                    <a:pt x="6507378" y="309854"/>
                  </a:lnTo>
                  <a:lnTo>
                    <a:pt x="6538404" y="327583"/>
                  </a:lnTo>
                  <a:lnTo>
                    <a:pt x="6576301" y="334086"/>
                  </a:lnTo>
                  <a:lnTo>
                    <a:pt x="6705105" y="334086"/>
                  </a:lnTo>
                  <a:lnTo>
                    <a:pt x="6742989" y="327583"/>
                  </a:lnTo>
                  <a:lnTo>
                    <a:pt x="6794970" y="283616"/>
                  </a:lnTo>
                  <a:lnTo>
                    <a:pt x="6802679" y="251574"/>
                  </a:lnTo>
                  <a:lnTo>
                    <a:pt x="6802679" y="188442"/>
                  </a:lnTo>
                  <a:close/>
                </a:path>
                <a:path w="7878445" h="334645">
                  <a:moveTo>
                    <a:pt x="7878229" y="144284"/>
                  </a:moveTo>
                  <a:lnTo>
                    <a:pt x="7878026" y="140906"/>
                  </a:lnTo>
                  <a:lnTo>
                    <a:pt x="7823581" y="140906"/>
                  </a:lnTo>
                  <a:lnTo>
                    <a:pt x="7823581" y="76581"/>
                  </a:lnTo>
                  <a:lnTo>
                    <a:pt x="7815872" y="46850"/>
                  </a:lnTo>
                  <a:lnTo>
                    <a:pt x="7801915" y="30619"/>
                  </a:lnTo>
                  <a:lnTo>
                    <a:pt x="7794917" y="22491"/>
                  </a:lnTo>
                  <a:lnTo>
                    <a:pt x="7776743" y="12852"/>
                  </a:lnTo>
                  <a:lnTo>
                    <a:pt x="7776743" y="81165"/>
                  </a:lnTo>
                  <a:lnTo>
                    <a:pt x="7776743" y="140906"/>
                  </a:lnTo>
                  <a:lnTo>
                    <a:pt x="7751191" y="140906"/>
                  </a:lnTo>
                  <a:lnTo>
                    <a:pt x="7751191" y="212890"/>
                  </a:lnTo>
                  <a:lnTo>
                    <a:pt x="7750149" y="219557"/>
                  </a:lnTo>
                  <a:lnTo>
                    <a:pt x="7747228" y="225628"/>
                  </a:lnTo>
                  <a:lnTo>
                    <a:pt x="7742644" y="230924"/>
                  </a:lnTo>
                  <a:lnTo>
                    <a:pt x="7736687" y="235242"/>
                  </a:lnTo>
                  <a:lnTo>
                    <a:pt x="7741336" y="277215"/>
                  </a:lnTo>
                  <a:lnTo>
                    <a:pt x="7690409" y="277215"/>
                  </a:lnTo>
                  <a:lnTo>
                    <a:pt x="7695057" y="235242"/>
                  </a:lnTo>
                  <a:lnTo>
                    <a:pt x="7689088" y="230924"/>
                  </a:lnTo>
                  <a:lnTo>
                    <a:pt x="7684516" y="225628"/>
                  </a:lnTo>
                  <a:lnTo>
                    <a:pt x="7681595" y="219557"/>
                  </a:lnTo>
                  <a:lnTo>
                    <a:pt x="7680566" y="212890"/>
                  </a:lnTo>
                  <a:lnTo>
                    <a:pt x="7683335" y="202107"/>
                  </a:lnTo>
                  <a:lnTo>
                    <a:pt x="7690904" y="193306"/>
                  </a:lnTo>
                  <a:lnTo>
                    <a:pt x="7702131" y="187363"/>
                  </a:lnTo>
                  <a:lnTo>
                    <a:pt x="7715872" y="185178"/>
                  </a:lnTo>
                  <a:lnTo>
                    <a:pt x="7729614" y="187363"/>
                  </a:lnTo>
                  <a:lnTo>
                    <a:pt x="7740840" y="193306"/>
                  </a:lnTo>
                  <a:lnTo>
                    <a:pt x="7748410" y="202107"/>
                  </a:lnTo>
                  <a:lnTo>
                    <a:pt x="7751191" y="212890"/>
                  </a:lnTo>
                  <a:lnTo>
                    <a:pt x="7751191" y="140906"/>
                  </a:lnTo>
                  <a:lnTo>
                    <a:pt x="7647940" y="140906"/>
                  </a:lnTo>
                  <a:lnTo>
                    <a:pt x="7647940" y="81165"/>
                  </a:lnTo>
                  <a:lnTo>
                    <a:pt x="7653020" y="61544"/>
                  </a:lnTo>
                  <a:lnTo>
                    <a:pt x="7666850" y="45478"/>
                  </a:lnTo>
                  <a:lnTo>
                    <a:pt x="7687335" y="34620"/>
                  </a:lnTo>
                  <a:lnTo>
                    <a:pt x="7712342" y="30619"/>
                  </a:lnTo>
                  <a:lnTo>
                    <a:pt x="7737335" y="34620"/>
                  </a:lnTo>
                  <a:lnTo>
                    <a:pt x="7757820" y="45478"/>
                  </a:lnTo>
                  <a:lnTo>
                    <a:pt x="7771651" y="61544"/>
                  </a:lnTo>
                  <a:lnTo>
                    <a:pt x="7776743" y="81165"/>
                  </a:lnTo>
                  <a:lnTo>
                    <a:pt x="7776743" y="12852"/>
                  </a:lnTo>
                  <a:lnTo>
                    <a:pt x="7763891" y="6032"/>
                  </a:lnTo>
                  <a:lnTo>
                    <a:pt x="7726007" y="0"/>
                  </a:lnTo>
                  <a:lnTo>
                    <a:pt x="7706487" y="0"/>
                  </a:lnTo>
                  <a:lnTo>
                    <a:pt x="7668590" y="6032"/>
                  </a:lnTo>
                  <a:lnTo>
                    <a:pt x="7637564" y="22491"/>
                  </a:lnTo>
                  <a:lnTo>
                    <a:pt x="7616609" y="46850"/>
                  </a:lnTo>
                  <a:lnTo>
                    <a:pt x="7608913" y="76581"/>
                  </a:lnTo>
                  <a:lnTo>
                    <a:pt x="7608913" y="140906"/>
                  </a:lnTo>
                  <a:lnTo>
                    <a:pt x="7554468" y="140906"/>
                  </a:lnTo>
                  <a:lnTo>
                    <a:pt x="7554265" y="144284"/>
                  </a:lnTo>
                  <a:lnTo>
                    <a:pt x="7554265" y="248310"/>
                  </a:lnTo>
                  <a:lnTo>
                    <a:pt x="7561961" y="280352"/>
                  </a:lnTo>
                  <a:lnTo>
                    <a:pt x="7582929" y="306590"/>
                  </a:lnTo>
                  <a:lnTo>
                    <a:pt x="7613955" y="324319"/>
                  </a:lnTo>
                  <a:lnTo>
                    <a:pt x="7651851" y="330822"/>
                  </a:lnTo>
                  <a:lnTo>
                    <a:pt x="7780642" y="330822"/>
                  </a:lnTo>
                  <a:lnTo>
                    <a:pt x="7818526" y="324319"/>
                  </a:lnTo>
                  <a:lnTo>
                    <a:pt x="7870520" y="280352"/>
                  </a:lnTo>
                  <a:lnTo>
                    <a:pt x="7878229" y="248310"/>
                  </a:lnTo>
                  <a:lnTo>
                    <a:pt x="7878229" y="185178"/>
                  </a:lnTo>
                  <a:lnTo>
                    <a:pt x="7878229" y="144284"/>
                  </a:lnTo>
                  <a:close/>
                </a:path>
              </a:pathLst>
            </a:custGeom>
            <a:solidFill>
              <a:srgbClr val="5052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5710" y="3664407"/>
              <a:ext cx="7653020" cy="262890"/>
            </a:xfrm>
            <a:custGeom>
              <a:avLst/>
              <a:gdLst/>
              <a:ahLst/>
              <a:cxnLst/>
              <a:rect l="l" t="t" r="r" b="b"/>
              <a:pathLst>
                <a:path w="7653020" h="262889">
                  <a:moveTo>
                    <a:pt x="96443" y="180327"/>
                  </a:moveTo>
                  <a:lnTo>
                    <a:pt x="96354" y="178803"/>
                  </a:lnTo>
                  <a:lnTo>
                    <a:pt x="95745" y="177495"/>
                  </a:lnTo>
                  <a:lnTo>
                    <a:pt x="94653" y="176491"/>
                  </a:lnTo>
                  <a:lnTo>
                    <a:pt x="93243" y="175983"/>
                  </a:lnTo>
                  <a:lnTo>
                    <a:pt x="91770" y="176060"/>
                  </a:lnTo>
                  <a:lnTo>
                    <a:pt x="90424" y="176682"/>
                  </a:lnTo>
                  <a:lnTo>
                    <a:pt x="89420" y="177787"/>
                  </a:lnTo>
                  <a:lnTo>
                    <a:pt x="51054" y="241211"/>
                  </a:lnTo>
                  <a:lnTo>
                    <a:pt x="54876" y="114"/>
                  </a:lnTo>
                  <a:lnTo>
                    <a:pt x="47256" y="0"/>
                  </a:lnTo>
                  <a:lnTo>
                    <a:pt x="43434" y="241109"/>
                  </a:lnTo>
                  <a:lnTo>
                    <a:pt x="7112" y="176479"/>
                  </a:lnTo>
                  <a:lnTo>
                    <a:pt x="6134" y="175348"/>
                  </a:lnTo>
                  <a:lnTo>
                    <a:pt x="4813" y="174675"/>
                  </a:lnTo>
                  <a:lnTo>
                    <a:pt x="3327" y="174561"/>
                  </a:lnTo>
                  <a:lnTo>
                    <a:pt x="1917" y="175031"/>
                  </a:lnTo>
                  <a:lnTo>
                    <a:pt x="800" y="175983"/>
                  </a:lnTo>
                  <a:lnTo>
                    <a:pt x="114" y="177317"/>
                  </a:lnTo>
                  <a:lnTo>
                    <a:pt x="0" y="178841"/>
                  </a:lnTo>
                  <a:lnTo>
                    <a:pt x="469" y="180213"/>
                  </a:lnTo>
                  <a:lnTo>
                    <a:pt x="46901" y="262801"/>
                  </a:lnTo>
                  <a:lnTo>
                    <a:pt x="51435" y="255295"/>
                  </a:lnTo>
                  <a:lnTo>
                    <a:pt x="95935" y="181724"/>
                  </a:lnTo>
                  <a:lnTo>
                    <a:pt x="96443" y="180327"/>
                  </a:lnTo>
                  <a:close/>
                </a:path>
                <a:path w="7653020" h="262889">
                  <a:moveTo>
                    <a:pt x="4418889" y="180327"/>
                  </a:moveTo>
                  <a:lnTo>
                    <a:pt x="4418787" y="178803"/>
                  </a:lnTo>
                  <a:lnTo>
                    <a:pt x="4418190" y="177495"/>
                  </a:lnTo>
                  <a:lnTo>
                    <a:pt x="4417085" y="176491"/>
                  </a:lnTo>
                  <a:lnTo>
                    <a:pt x="4415688" y="175983"/>
                  </a:lnTo>
                  <a:lnTo>
                    <a:pt x="4414202" y="176060"/>
                  </a:lnTo>
                  <a:lnTo>
                    <a:pt x="4412856" y="176682"/>
                  </a:lnTo>
                  <a:lnTo>
                    <a:pt x="4411853" y="177787"/>
                  </a:lnTo>
                  <a:lnTo>
                    <a:pt x="4373499" y="241198"/>
                  </a:lnTo>
                  <a:lnTo>
                    <a:pt x="4377321" y="114"/>
                  </a:lnTo>
                  <a:lnTo>
                    <a:pt x="4369701" y="0"/>
                  </a:lnTo>
                  <a:lnTo>
                    <a:pt x="4365879" y="241109"/>
                  </a:lnTo>
                  <a:lnTo>
                    <a:pt x="4329557" y="176479"/>
                  </a:lnTo>
                  <a:lnTo>
                    <a:pt x="4328579" y="175348"/>
                  </a:lnTo>
                  <a:lnTo>
                    <a:pt x="4327258" y="174675"/>
                  </a:lnTo>
                  <a:lnTo>
                    <a:pt x="4325772" y="174561"/>
                  </a:lnTo>
                  <a:lnTo>
                    <a:pt x="4324362" y="175031"/>
                  </a:lnTo>
                  <a:lnTo>
                    <a:pt x="4323245" y="175983"/>
                  </a:lnTo>
                  <a:lnTo>
                    <a:pt x="4322559" y="177317"/>
                  </a:lnTo>
                  <a:lnTo>
                    <a:pt x="4322445" y="178841"/>
                  </a:lnTo>
                  <a:lnTo>
                    <a:pt x="4322915" y="180213"/>
                  </a:lnTo>
                  <a:lnTo>
                    <a:pt x="4369346" y="262801"/>
                  </a:lnTo>
                  <a:lnTo>
                    <a:pt x="4373880" y="255295"/>
                  </a:lnTo>
                  <a:lnTo>
                    <a:pt x="4418381" y="181724"/>
                  </a:lnTo>
                  <a:lnTo>
                    <a:pt x="4418889" y="180327"/>
                  </a:lnTo>
                  <a:close/>
                </a:path>
                <a:path w="7653020" h="262889">
                  <a:moveTo>
                    <a:pt x="5496509" y="180327"/>
                  </a:moveTo>
                  <a:lnTo>
                    <a:pt x="5496420" y="178803"/>
                  </a:lnTo>
                  <a:lnTo>
                    <a:pt x="5495810" y="177495"/>
                  </a:lnTo>
                  <a:lnTo>
                    <a:pt x="5494718" y="176491"/>
                  </a:lnTo>
                  <a:lnTo>
                    <a:pt x="5493309" y="175983"/>
                  </a:lnTo>
                  <a:lnTo>
                    <a:pt x="5491835" y="176060"/>
                  </a:lnTo>
                  <a:lnTo>
                    <a:pt x="5490489" y="176682"/>
                  </a:lnTo>
                  <a:lnTo>
                    <a:pt x="5489486" y="177787"/>
                  </a:lnTo>
                  <a:lnTo>
                    <a:pt x="5451119" y="241211"/>
                  </a:lnTo>
                  <a:lnTo>
                    <a:pt x="5454942" y="114"/>
                  </a:lnTo>
                  <a:lnTo>
                    <a:pt x="5447322" y="0"/>
                  </a:lnTo>
                  <a:lnTo>
                    <a:pt x="5443499" y="241109"/>
                  </a:lnTo>
                  <a:lnTo>
                    <a:pt x="5407177" y="176479"/>
                  </a:lnTo>
                  <a:lnTo>
                    <a:pt x="5406199" y="175348"/>
                  </a:lnTo>
                  <a:lnTo>
                    <a:pt x="5404878" y="174675"/>
                  </a:lnTo>
                  <a:lnTo>
                    <a:pt x="5403393" y="174561"/>
                  </a:lnTo>
                  <a:lnTo>
                    <a:pt x="5401983" y="175031"/>
                  </a:lnTo>
                  <a:lnTo>
                    <a:pt x="5400865" y="175983"/>
                  </a:lnTo>
                  <a:lnTo>
                    <a:pt x="5400179" y="177317"/>
                  </a:lnTo>
                  <a:lnTo>
                    <a:pt x="5400078" y="178841"/>
                  </a:lnTo>
                  <a:lnTo>
                    <a:pt x="5400535" y="180213"/>
                  </a:lnTo>
                  <a:lnTo>
                    <a:pt x="5446966" y="262801"/>
                  </a:lnTo>
                  <a:lnTo>
                    <a:pt x="5451500" y="255295"/>
                  </a:lnTo>
                  <a:lnTo>
                    <a:pt x="5496001" y="181724"/>
                  </a:lnTo>
                  <a:lnTo>
                    <a:pt x="5496509" y="180327"/>
                  </a:lnTo>
                  <a:close/>
                </a:path>
                <a:path w="7653020" h="262889">
                  <a:moveTo>
                    <a:pt x="7652791" y="180327"/>
                  </a:moveTo>
                  <a:lnTo>
                    <a:pt x="7652702" y="178803"/>
                  </a:lnTo>
                  <a:lnTo>
                    <a:pt x="7652093" y="177495"/>
                  </a:lnTo>
                  <a:lnTo>
                    <a:pt x="7651001" y="176491"/>
                  </a:lnTo>
                  <a:lnTo>
                    <a:pt x="7649604" y="175983"/>
                  </a:lnTo>
                  <a:lnTo>
                    <a:pt x="7648118" y="176060"/>
                  </a:lnTo>
                  <a:lnTo>
                    <a:pt x="7646771" y="176682"/>
                  </a:lnTo>
                  <a:lnTo>
                    <a:pt x="7645768" y="177787"/>
                  </a:lnTo>
                  <a:lnTo>
                    <a:pt x="7607401" y="241211"/>
                  </a:lnTo>
                  <a:lnTo>
                    <a:pt x="7611224" y="114"/>
                  </a:lnTo>
                  <a:lnTo>
                    <a:pt x="7603604" y="0"/>
                  </a:lnTo>
                  <a:lnTo>
                    <a:pt x="7599781" y="241109"/>
                  </a:lnTo>
                  <a:lnTo>
                    <a:pt x="7563459" y="176479"/>
                  </a:lnTo>
                  <a:lnTo>
                    <a:pt x="7562494" y="175348"/>
                  </a:lnTo>
                  <a:lnTo>
                    <a:pt x="7561161" y="174675"/>
                  </a:lnTo>
                  <a:lnTo>
                    <a:pt x="7559675" y="174561"/>
                  </a:lnTo>
                  <a:lnTo>
                    <a:pt x="7558265" y="175031"/>
                  </a:lnTo>
                  <a:lnTo>
                    <a:pt x="7557148" y="175983"/>
                  </a:lnTo>
                  <a:lnTo>
                    <a:pt x="7556462" y="177317"/>
                  </a:lnTo>
                  <a:lnTo>
                    <a:pt x="7556360" y="178841"/>
                  </a:lnTo>
                  <a:lnTo>
                    <a:pt x="7556817" y="180213"/>
                  </a:lnTo>
                  <a:lnTo>
                    <a:pt x="7603249" y="262801"/>
                  </a:lnTo>
                  <a:lnTo>
                    <a:pt x="7607782" y="255295"/>
                  </a:lnTo>
                  <a:lnTo>
                    <a:pt x="7652283" y="181724"/>
                  </a:lnTo>
                  <a:lnTo>
                    <a:pt x="7652791" y="180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1009" y="3948810"/>
            <a:ext cx="5283200" cy="83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61390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DB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UKIJ CJK"/>
                <a:cs typeface="UKIJ CJK"/>
              </a:rPr>
              <a:t>本地锁，只能锁住当前进程，所以我们需要分布式锁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2740" y="3430904"/>
            <a:ext cx="38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047" y="31013"/>
            <a:ext cx="1380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锁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时序问</a:t>
            </a:r>
            <a:r>
              <a:rPr sz="2000" spc="5" dirty="0"/>
              <a:t>题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51889" y="1209039"/>
            <a:ext cx="4037329" cy="2933700"/>
            <a:chOff x="1151889" y="1209039"/>
            <a:chExt cx="4037329" cy="2933700"/>
          </a:xfrm>
        </p:grpSpPr>
        <p:sp>
          <p:nvSpPr>
            <p:cNvPr id="4" name="object 4"/>
            <p:cNvSpPr/>
            <p:nvPr/>
          </p:nvSpPr>
          <p:spPr>
            <a:xfrm>
              <a:off x="1158239" y="1216151"/>
              <a:ext cx="4025265" cy="342900"/>
            </a:xfrm>
            <a:custGeom>
              <a:avLst/>
              <a:gdLst/>
              <a:ahLst/>
              <a:cxnLst/>
              <a:rect l="l" t="t" r="r" b="b"/>
              <a:pathLst>
                <a:path w="4025265" h="342900">
                  <a:moveTo>
                    <a:pt x="4024884" y="342900"/>
                  </a:moveTo>
                  <a:lnTo>
                    <a:pt x="0" y="342900"/>
                  </a:lnTo>
                  <a:lnTo>
                    <a:pt x="0" y="0"/>
                  </a:lnTo>
                  <a:lnTo>
                    <a:pt x="4024884" y="0"/>
                  </a:lnTo>
                  <a:lnTo>
                    <a:pt x="4024884" y="34290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1889" y="1209039"/>
              <a:ext cx="4037329" cy="355600"/>
            </a:xfrm>
            <a:custGeom>
              <a:avLst/>
              <a:gdLst/>
              <a:ahLst/>
              <a:cxnLst/>
              <a:rect l="l" t="t" r="r" b="b"/>
              <a:pathLst>
                <a:path w="4037329" h="355600">
                  <a:moveTo>
                    <a:pt x="4037330" y="355600"/>
                  </a:moveTo>
                  <a:lnTo>
                    <a:pt x="0" y="355600"/>
                  </a:lnTo>
                  <a:lnTo>
                    <a:pt x="0" y="0"/>
                  </a:lnTo>
                  <a:lnTo>
                    <a:pt x="4037330" y="0"/>
                  </a:lnTo>
                  <a:lnTo>
                    <a:pt x="403733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42900"/>
                  </a:lnTo>
                  <a:lnTo>
                    <a:pt x="6350" y="342900"/>
                  </a:lnTo>
                  <a:lnTo>
                    <a:pt x="12700" y="349250"/>
                  </a:lnTo>
                  <a:lnTo>
                    <a:pt x="4037330" y="349250"/>
                  </a:lnTo>
                  <a:lnTo>
                    <a:pt x="4037330" y="355600"/>
                  </a:lnTo>
                  <a:close/>
                </a:path>
                <a:path w="4037329" h="35560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4037329" h="355600">
                  <a:moveTo>
                    <a:pt x="402463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4024630" y="6350"/>
                  </a:lnTo>
                  <a:lnTo>
                    <a:pt x="4024630" y="12700"/>
                  </a:lnTo>
                  <a:close/>
                </a:path>
                <a:path w="4037329" h="355600">
                  <a:moveTo>
                    <a:pt x="4024630" y="349250"/>
                  </a:moveTo>
                  <a:lnTo>
                    <a:pt x="4024630" y="6350"/>
                  </a:lnTo>
                  <a:lnTo>
                    <a:pt x="4030980" y="12700"/>
                  </a:lnTo>
                  <a:lnTo>
                    <a:pt x="4037330" y="12700"/>
                  </a:lnTo>
                  <a:lnTo>
                    <a:pt x="4037330" y="342900"/>
                  </a:lnTo>
                  <a:lnTo>
                    <a:pt x="4030980" y="342900"/>
                  </a:lnTo>
                  <a:lnTo>
                    <a:pt x="4024630" y="349250"/>
                  </a:lnTo>
                  <a:close/>
                </a:path>
                <a:path w="4037329" h="355600">
                  <a:moveTo>
                    <a:pt x="4037330" y="12700"/>
                  </a:moveTo>
                  <a:lnTo>
                    <a:pt x="4030980" y="12700"/>
                  </a:lnTo>
                  <a:lnTo>
                    <a:pt x="4024630" y="6350"/>
                  </a:lnTo>
                  <a:lnTo>
                    <a:pt x="4037330" y="6350"/>
                  </a:lnTo>
                  <a:lnTo>
                    <a:pt x="4037330" y="12700"/>
                  </a:lnTo>
                  <a:close/>
                </a:path>
                <a:path w="4037329" h="355600">
                  <a:moveTo>
                    <a:pt x="12700" y="349250"/>
                  </a:moveTo>
                  <a:lnTo>
                    <a:pt x="6350" y="342900"/>
                  </a:lnTo>
                  <a:lnTo>
                    <a:pt x="12700" y="342900"/>
                  </a:lnTo>
                  <a:lnTo>
                    <a:pt x="12700" y="349250"/>
                  </a:lnTo>
                  <a:close/>
                </a:path>
                <a:path w="4037329" h="355600">
                  <a:moveTo>
                    <a:pt x="4024630" y="349250"/>
                  </a:moveTo>
                  <a:lnTo>
                    <a:pt x="12700" y="349250"/>
                  </a:lnTo>
                  <a:lnTo>
                    <a:pt x="12700" y="342900"/>
                  </a:lnTo>
                  <a:lnTo>
                    <a:pt x="4024630" y="342900"/>
                  </a:lnTo>
                  <a:lnTo>
                    <a:pt x="4024630" y="349250"/>
                  </a:lnTo>
                  <a:close/>
                </a:path>
                <a:path w="4037329" h="355600">
                  <a:moveTo>
                    <a:pt x="4037330" y="349250"/>
                  </a:moveTo>
                  <a:lnTo>
                    <a:pt x="4024630" y="349250"/>
                  </a:lnTo>
                  <a:lnTo>
                    <a:pt x="4030980" y="342900"/>
                  </a:lnTo>
                  <a:lnTo>
                    <a:pt x="4037330" y="342900"/>
                  </a:lnTo>
                  <a:lnTo>
                    <a:pt x="4037330" y="349250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16480" y="1804034"/>
              <a:ext cx="1677670" cy="2338705"/>
            </a:xfrm>
            <a:custGeom>
              <a:avLst/>
              <a:gdLst/>
              <a:ahLst/>
              <a:cxnLst/>
              <a:rect l="l" t="t" r="r" b="b"/>
              <a:pathLst>
                <a:path w="1677670" h="2338704">
                  <a:moveTo>
                    <a:pt x="1677670" y="0"/>
                  </a:moveTo>
                  <a:lnTo>
                    <a:pt x="0" y="0"/>
                  </a:lnTo>
                  <a:lnTo>
                    <a:pt x="0" y="2338705"/>
                  </a:lnTo>
                  <a:lnTo>
                    <a:pt x="1677670" y="2338705"/>
                  </a:lnTo>
                  <a:lnTo>
                    <a:pt x="1677670" y="2332355"/>
                  </a:lnTo>
                  <a:lnTo>
                    <a:pt x="1677670" y="2326005"/>
                  </a:lnTo>
                  <a:lnTo>
                    <a:pt x="1677670" y="12700"/>
                  </a:lnTo>
                  <a:lnTo>
                    <a:pt x="1677670" y="6350"/>
                  </a:lnTo>
                  <a:lnTo>
                    <a:pt x="16776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52700" y="2077211"/>
              <a:ext cx="1315720" cy="268605"/>
            </a:xfrm>
            <a:custGeom>
              <a:avLst/>
              <a:gdLst/>
              <a:ahLst/>
              <a:cxnLst/>
              <a:rect l="l" t="t" r="r" b="b"/>
              <a:pathLst>
                <a:path w="1315720" h="268605">
                  <a:moveTo>
                    <a:pt x="1315212" y="268224"/>
                  </a:moveTo>
                  <a:lnTo>
                    <a:pt x="0" y="268224"/>
                  </a:lnTo>
                  <a:lnTo>
                    <a:pt x="0" y="0"/>
                  </a:lnTo>
                  <a:lnTo>
                    <a:pt x="1315212" y="0"/>
                  </a:lnTo>
                  <a:lnTo>
                    <a:pt x="1315212" y="26822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46350" y="2070100"/>
              <a:ext cx="1327150" cy="281305"/>
            </a:xfrm>
            <a:custGeom>
              <a:avLst/>
              <a:gdLst/>
              <a:ahLst/>
              <a:cxnLst/>
              <a:rect l="l" t="t" r="r" b="b"/>
              <a:pathLst>
                <a:path w="1327150" h="281305">
                  <a:moveTo>
                    <a:pt x="1327150" y="281305"/>
                  </a:moveTo>
                  <a:lnTo>
                    <a:pt x="0" y="281305"/>
                  </a:lnTo>
                  <a:lnTo>
                    <a:pt x="0" y="0"/>
                  </a:lnTo>
                  <a:lnTo>
                    <a:pt x="1327150" y="0"/>
                  </a:lnTo>
                  <a:lnTo>
                    <a:pt x="132715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68605"/>
                  </a:lnTo>
                  <a:lnTo>
                    <a:pt x="6350" y="268605"/>
                  </a:lnTo>
                  <a:lnTo>
                    <a:pt x="12700" y="274955"/>
                  </a:lnTo>
                  <a:lnTo>
                    <a:pt x="1327150" y="274955"/>
                  </a:lnTo>
                  <a:lnTo>
                    <a:pt x="1327150" y="281305"/>
                  </a:lnTo>
                  <a:close/>
                </a:path>
                <a:path w="1327150" h="28130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327150" h="281305">
                  <a:moveTo>
                    <a:pt x="131445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314450" y="6350"/>
                  </a:lnTo>
                  <a:lnTo>
                    <a:pt x="1314450" y="12700"/>
                  </a:lnTo>
                  <a:close/>
                </a:path>
                <a:path w="1327150" h="281305">
                  <a:moveTo>
                    <a:pt x="1314450" y="274955"/>
                  </a:moveTo>
                  <a:lnTo>
                    <a:pt x="1314450" y="6350"/>
                  </a:lnTo>
                  <a:lnTo>
                    <a:pt x="1320800" y="12700"/>
                  </a:lnTo>
                  <a:lnTo>
                    <a:pt x="1327150" y="12700"/>
                  </a:lnTo>
                  <a:lnTo>
                    <a:pt x="1327150" y="268605"/>
                  </a:lnTo>
                  <a:lnTo>
                    <a:pt x="1320800" y="268605"/>
                  </a:lnTo>
                  <a:lnTo>
                    <a:pt x="1314450" y="274955"/>
                  </a:lnTo>
                  <a:close/>
                </a:path>
                <a:path w="1327150" h="281305">
                  <a:moveTo>
                    <a:pt x="1327150" y="12700"/>
                  </a:moveTo>
                  <a:lnTo>
                    <a:pt x="1320800" y="12700"/>
                  </a:lnTo>
                  <a:lnTo>
                    <a:pt x="1314450" y="6350"/>
                  </a:lnTo>
                  <a:lnTo>
                    <a:pt x="1327150" y="6350"/>
                  </a:lnTo>
                  <a:lnTo>
                    <a:pt x="1327150" y="12700"/>
                  </a:lnTo>
                  <a:close/>
                </a:path>
                <a:path w="1327150" h="281305">
                  <a:moveTo>
                    <a:pt x="12700" y="274955"/>
                  </a:moveTo>
                  <a:lnTo>
                    <a:pt x="6350" y="268605"/>
                  </a:lnTo>
                  <a:lnTo>
                    <a:pt x="12700" y="268605"/>
                  </a:lnTo>
                  <a:lnTo>
                    <a:pt x="12700" y="274955"/>
                  </a:lnTo>
                  <a:close/>
                </a:path>
                <a:path w="1327150" h="281305">
                  <a:moveTo>
                    <a:pt x="1314450" y="274955"/>
                  </a:moveTo>
                  <a:lnTo>
                    <a:pt x="12700" y="274955"/>
                  </a:lnTo>
                  <a:lnTo>
                    <a:pt x="12700" y="268605"/>
                  </a:lnTo>
                  <a:lnTo>
                    <a:pt x="1314450" y="268605"/>
                  </a:lnTo>
                  <a:lnTo>
                    <a:pt x="1314450" y="274955"/>
                  </a:lnTo>
                  <a:close/>
                </a:path>
                <a:path w="1327150" h="281305">
                  <a:moveTo>
                    <a:pt x="1327150" y="274955"/>
                  </a:moveTo>
                  <a:lnTo>
                    <a:pt x="1314450" y="274955"/>
                  </a:lnTo>
                  <a:lnTo>
                    <a:pt x="1320800" y="268605"/>
                  </a:lnTo>
                  <a:lnTo>
                    <a:pt x="1327150" y="268605"/>
                  </a:lnTo>
                  <a:lnTo>
                    <a:pt x="1327150" y="27495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85643" y="2702051"/>
              <a:ext cx="1449705" cy="297180"/>
            </a:xfrm>
            <a:custGeom>
              <a:avLst/>
              <a:gdLst/>
              <a:ahLst/>
              <a:cxnLst/>
              <a:rect l="l" t="t" r="r" b="b"/>
              <a:pathLst>
                <a:path w="1449704" h="297180">
                  <a:moveTo>
                    <a:pt x="1449324" y="297180"/>
                  </a:moveTo>
                  <a:lnTo>
                    <a:pt x="0" y="297180"/>
                  </a:lnTo>
                  <a:lnTo>
                    <a:pt x="0" y="0"/>
                  </a:lnTo>
                  <a:lnTo>
                    <a:pt x="1449324" y="0"/>
                  </a:lnTo>
                  <a:lnTo>
                    <a:pt x="1449324" y="29718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79039" y="2695575"/>
              <a:ext cx="1461770" cy="310515"/>
            </a:xfrm>
            <a:custGeom>
              <a:avLst/>
              <a:gdLst/>
              <a:ahLst/>
              <a:cxnLst/>
              <a:rect l="l" t="t" r="r" b="b"/>
              <a:pathLst>
                <a:path w="1461770" h="310514">
                  <a:moveTo>
                    <a:pt x="1461770" y="310514"/>
                  </a:moveTo>
                  <a:lnTo>
                    <a:pt x="0" y="310514"/>
                  </a:lnTo>
                  <a:lnTo>
                    <a:pt x="0" y="0"/>
                  </a:lnTo>
                  <a:lnTo>
                    <a:pt x="1461770" y="0"/>
                  </a:lnTo>
                  <a:lnTo>
                    <a:pt x="146177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97814"/>
                  </a:lnTo>
                  <a:lnTo>
                    <a:pt x="6350" y="297814"/>
                  </a:lnTo>
                  <a:lnTo>
                    <a:pt x="12700" y="304164"/>
                  </a:lnTo>
                  <a:lnTo>
                    <a:pt x="1461770" y="304164"/>
                  </a:lnTo>
                  <a:lnTo>
                    <a:pt x="1461770" y="310514"/>
                  </a:lnTo>
                  <a:close/>
                </a:path>
                <a:path w="1461770" h="31051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461770" h="310514">
                  <a:moveTo>
                    <a:pt x="144907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449070" y="6350"/>
                  </a:lnTo>
                  <a:lnTo>
                    <a:pt x="1449070" y="12700"/>
                  </a:lnTo>
                  <a:close/>
                </a:path>
                <a:path w="1461770" h="310514">
                  <a:moveTo>
                    <a:pt x="1449070" y="304164"/>
                  </a:moveTo>
                  <a:lnTo>
                    <a:pt x="1449070" y="6350"/>
                  </a:lnTo>
                  <a:lnTo>
                    <a:pt x="1455420" y="12700"/>
                  </a:lnTo>
                  <a:lnTo>
                    <a:pt x="1461770" y="12700"/>
                  </a:lnTo>
                  <a:lnTo>
                    <a:pt x="1461770" y="297814"/>
                  </a:lnTo>
                  <a:lnTo>
                    <a:pt x="1455420" y="297814"/>
                  </a:lnTo>
                  <a:lnTo>
                    <a:pt x="1449070" y="304164"/>
                  </a:lnTo>
                  <a:close/>
                </a:path>
                <a:path w="1461770" h="310514">
                  <a:moveTo>
                    <a:pt x="1461770" y="12700"/>
                  </a:moveTo>
                  <a:lnTo>
                    <a:pt x="1455420" y="12700"/>
                  </a:lnTo>
                  <a:lnTo>
                    <a:pt x="1449070" y="6350"/>
                  </a:lnTo>
                  <a:lnTo>
                    <a:pt x="1461770" y="6350"/>
                  </a:lnTo>
                  <a:lnTo>
                    <a:pt x="1461770" y="12700"/>
                  </a:lnTo>
                  <a:close/>
                </a:path>
                <a:path w="1461770" h="310514">
                  <a:moveTo>
                    <a:pt x="12700" y="304164"/>
                  </a:moveTo>
                  <a:lnTo>
                    <a:pt x="6350" y="297814"/>
                  </a:lnTo>
                  <a:lnTo>
                    <a:pt x="12700" y="297814"/>
                  </a:lnTo>
                  <a:lnTo>
                    <a:pt x="12700" y="304164"/>
                  </a:lnTo>
                  <a:close/>
                </a:path>
                <a:path w="1461770" h="310514">
                  <a:moveTo>
                    <a:pt x="1449070" y="304164"/>
                  </a:moveTo>
                  <a:lnTo>
                    <a:pt x="12700" y="304164"/>
                  </a:lnTo>
                  <a:lnTo>
                    <a:pt x="12700" y="297814"/>
                  </a:lnTo>
                  <a:lnTo>
                    <a:pt x="1449070" y="297814"/>
                  </a:lnTo>
                  <a:lnTo>
                    <a:pt x="1449070" y="304164"/>
                  </a:lnTo>
                  <a:close/>
                </a:path>
                <a:path w="1461770" h="310514">
                  <a:moveTo>
                    <a:pt x="1461770" y="304164"/>
                  </a:moveTo>
                  <a:lnTo>
                    <a:pt x="1449070" y="304164"/>
                  </a:lnTo>
                  <a:lnTo>
                    <a:pt x="1455420" y="297814"/>
                  </a:lnTo>
                  <a:lnTo>
                    <a:pt x="1461770" y="297814"/>
                  </a:lnTo>
                  <a:lnTo>
                    <a:pt x="1461770" y="30416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63825" y="2080260"/>
            <a:ext cx="109283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确认缓存没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有</a:t>
            </a:r>
            <a:endParaRPr sz="1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UKIJ CJK"/>
              <a:cs typeface="UKIJ CJK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查数据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库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55394" y="4480559"/>
            <a:ext cx="3800475" cy="370840"/>
            <a:chOff x="1255394" y="4480559"/>
            <a:chExt cx="3800475" cy="370840"/>
          </a:xfrm>
        </p:grpSpPr>
        <p:sp>
          <p:nvSpPr>
            <p:cNvPr id="13" name="object 13"/>
            <p:cNvSpPr/>
            <p:nvPr/>
          </p:nvSpPr>
          <p:spPr>
            <a:xfrm>
              <a:off x="1261871" y="4486655"/>
              <a:ext cx="3787140" cy="358140"/>
            </a:xfrm>
            <a:custGeom>
              <a:avLst/>
              <a:gdLst/>
              <a:ahLst/>
              <a:cxnLst/>
              <a:rect l="l" t="t" r="r" b="b"/>
              <a:pathLst>
                <a:path w="3787140" h="358139">
                  <a:moveTo>
                    <a:pt x="3787140" y="358139"/>
                  </a:moveTo>
                  <a:lnTo>
                    <a:pt x="0" y="358139"/>
                  </a:lnTo>
                  <a:lnTo>
                    <a:pt x="0" y="0"/>
                  </a:lnTo>
                  <a:lnTo>
                    <a:pt x="3787140" y="0"/>
                  </a:lnTo>
                  <a:lnTo>
                    <a:pt x="3787140" y="358139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55394" y="4480559"/>
              <a:ext cx="3800475" cy="370840"/>
            </a:xfrm>
            <a:custGeom>
              <a:avLst/>
              <a:gdLst/>
              <a:ahLst/>
              <a:cxnLst/>
              <a:rect l="l" t="t" r="r" b="b"/>
              <a:pathLst>
                <a:path w="3800475" h="370839">
                  <a:moveTo>
                    <a:pt x="3800475" y="370839"/>
                  </a:moveTo>
                  <a:lnTo>
                    <a:pt x="0" y="370839"/>
                  </a:lnTo>
                  <a:lnTo>
                    <a:pt x="0" y="0"/>
                  </a:lnTo>
                  <a:lnTo>
                    <a:pt x="3800475" y="0"/>
                  </a:lnTo>
                  <a:lnTo>
                    <a:pt x="380047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58139"/>
                  </a:lnTo>
                  <a:lnTo>
                    <a:pt x="6350" y="358139"/>
                  </a:lnTo>
                  <a:lnTo>
                    <a:pt x="12700" y="364489"/>
                  </a:lnTo>
                  <a:lnTo>
                    <a:pt x="3800475" y="364489"/>
                  </a:lnTo>
                  <a:lnTo>
                    <a:pt x="3800475" y="370839"/>
                  </a:lnTo>
                  <a:close/>
                </a:path>
                <a:path w="3800475" h="37083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3800475" h="370839">
                  <a:moveTo>
                    <a:pt x="378777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3787775" y="6350"/>
                  </a:lnTo>
                  <a:lnTo>
                    <a:pt x="3787775" y="12700"/>
                  </a:lnTo>
                  <a:close/>
                </a:path>
                <a:path w="3800475" h="370839">
                  <a:moveTo>
                    <a:pt x="3787775" y="364489"/>
                  </a:moveTo>
                  <a:lnTo>
                    <a:pt x="3787775" y="6350"/>
                  </a:lnTo>
                  <a:lnTo>
                    <a:pt x="3794125" y="12700"/>
                  </a:lnTo>
                  <a:lnTo>
                    <a:pt x="3800475" y="12700"/>
                  </a:lnTo>
                  <a:lnTo>
                    <a:pt x="3800475" y="358139"/>
                  </a:lnTo>
                  <a:lnTo>
                    <a:pt x="3794125" y="358139"/>
                  </a:lnTo>
                  <a:lnTo>
                    <a:pt x="3787775" y="364489"/>
                  </a:lnTo>
                  <a:close/>
                </a:path>
                <a:path w="3800475" h="370839">
                  <a:moveTo>
                    <a:pt x="3800475" y="12700"/>
                  </a:moveTo>
                  <a:lnTo>
                    <a:pt x="3794125" y="12700"/>
                  </a:lnTo>
                  <a:lnTo>
                    <a:pt x="3787775" y="6350"/>
                  </a:lnTo>
                  <a:lnTo>
                    <a:pt x="3800475" y="6350"/>
                  </a:lnTo>
                  <a:lnTo>
                    <a:pt x="3800475" y="12700"/>
                  </a:lnTo>
                  <a:close/>
                </a:path>
                <a:path w="3800475" h="370839">
                  <a:moveTo>
                    <a:pt x="12700" y="364489"/>
                  </a:moveTo>
                  <a:lnTo>
                    <a:pt x="6350" y="358139"/>
                  </a:lnTo>
                  <a:lnTo>
                    <a:pt x="12700" y="358139"/>
                  </a:lnTo>
                  <a:lnTo>
                    <a:pt x="12700" y="364489"/>
                  </a:lnTo>
                  <a:close/>
                </a:path>
                <a:path w="3800475" h="370839">
                  <a:moveTo>
                    <a:pt x="3787775" y="364489"/>
                  </a:moveTo>
                  <a:lnTo>
                    <a:pt x="12700" y="364489"/>
                  </a:lnTo>
                  <a:lnTo>
                    <a:pt x="12700" y="358139"/>
                  </a:lnTo>
                  <a:lnTo>
                    <a:pt x="3787775" y="358139"/>
                  </a:lnTo>
                  <a:lnTo>
                    <a:pt x="3787775" y="364489"/>
                  </a:lnTo>
                  <a:close/>
                </a:path>
                <a:path w="3800475" h="370839">
                  <a:moveTo>
                    <a:pt x="3800475" y="364489"/>
                  </a:moveTo>
                  <a:lnTo>
                    <a:pt x="3787775" y="364489"/>
                  </a:lnTo>
                  <a:lnTo>
                    <a:pt x="3794125" y="358139"/>
                  </a:lnTo>
                  <a:lnTo>
                    <a:pt x="3800475" y="358139"/>
                  </a:lnTo>
                  <a:lnTo>
                    <a:pt x="3800475" y="364489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61872" y="4486655"/>
            <a:ext cx="3787140" cy="3581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方法结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束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386164" y="612140"/>
            <a:ext cx="1569085" cy="610235"/>
            <a:chOff x="2386164" y="612140"/>
            <a:chExt cx="1569085" cy="610235"/>
          </a:xfrm>
        </p:grpSpPr>
        <p:sp>
          <p:nvSpPr>
            <p:cNvPr id="17" name="object 17"/>
            <p:cNvSpPr/>
            <p:nvPr/>
          </p:nvSpPr>
          <p:spPr>
            <a:xfrm>
              <a:off x="2420111" y="618744"/>
              <a:ext cx="1501140" cy="597535"/>
            </a:xfrm>
            <a:custGeom>
              <a:avLst/>
              <a:gdLst/>
              <a:ahLst/>
              <a:cxnLst/>
              <a:rect l="l" t="t" r="r" b="b"/>
              <a:pathLst>
                <a:path w="1501139" h="597535">
                  <a:moveTo>
                    <a:pt x="749807" y="597407"/>
                  </a:moveTo>
                  <a:lnTo>
                    <a:pt x="0" y="298703"/>
                  </a:lnTo>
                  <a:lnTo>
                    <a:pt x="374904" y="298703"/>
                  </a:lnTo>
                  <a:lnTo>
                    <a:pt x="374904" y="0"/>
                  </a:lnTo>
                  <a:lnTo>
                    <a:pt x="1126236" y="0"/>
                  </a:lnTo>
                  <a:lnTo>
                    <a:pt x="1126236" y="298703"/>
                  </a:lnTo>
                  <a:lnTo>
                    <a:pt x="1501139" y="298703"/>
                  </a:lnTo>
                  <a:lnTo>
                    <a:pt x="749807" y="597407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86164" y="612140"/>
              <a:ext cx="1569085" cy="610235"/>
            </a:xfrm>
            <a:custGeom>
              <a:avLst/>
              <a:gdLst/>
              <a:ahLst/>
              <a:cxnLst/>
              <a:rect l="l" t="t" r="r" b="b"/>
              <a:pathLst>
                <a:path w="1569085" h="610235">
                  <a:moveTo>
                    <a:pt x="402437" y="304800"/>
                  </a:moveTo>
                  <a:lnTo>
                    <a:pt x="402437" y="0"/>
                  </a:lnTo>
                  <a:lnTo>
                    <a:pt x="1166342" y="0"/>
                  </a:lnTo>
                  <a:lnTo>
                    <a:pt x="1166342" y="6350"/>
                  </a:lnTo>
                  <a:lnTo>
                    <a:pt x="415137" y="6350"/>
                  </a:lnTo>
                  <a:lnTo>
                    <a:pt x="408787" y="12700"/>
                  </a:lnTo>
                  <a:lnTo>
                    <a:pt x="415137" y="12700"/>
                  </a:lnTo>
                  <a:lnTo>
                    <a:pt x="415137" y="298450"/>
                  </a:lnTo>
                  <a:lnTo>
                    <a:pt x="408787" y="298450"/>
                  </a:lnTo>
                  <a:lnTo>
                    <a:pt x="402437" y="304800"/>
                  </a:lnTo>
                  <a:close/>
                </a:path>
                <a:path w="1569085" h="610235">
                  <a:moveTo>
                    <a:pt x="415137" y="12700"/>
                  </a:moveTo>
                  <a:lnTo>
                    <a:pt x="408787" y="12700"/>
                  </a:lnTo>
                  <a:lnTo>
                    <a:pt x="415137" y="6350"/>
                  </a:lnTo>
                  <a:lnTo>
                    <a:pt x="415137" y="12700"/>
                  </a:lnTo>
                  <a:close/>
                </a:path>
                <a:path w="1569085" h="610235">
                  <a:moveTo>
                    <a:pt x="1153642" y="12700"/>
                  </a:moveTo>
                  <a:lnTo>
                    <a:pt x="415137" y="12700"/>
                  </a:lnTo>
                  <a:lnTo>
                    <a:pt x="415137" y="6350"/>
                  </a:lnTo>
                  <a:lnTo>
                    <a:pt x="1153642" y="6350"/>
                  </a:lnTo>
                  <a:lnTo>
                    <a:pt x="1153642" y="12700"/>
                  </a:lnTo>
                  <a:close/>
                </a:path>
                <a:path w="1569085" h="610235">
                  <a:moveTo>
                    <a:pt x="1502398" y="311150"/>
                  </a:moveTo>
                  <a:lnTo>
                    <a:pt x="1153642" y="311150"/>
                  </a:lnTo>
                  <a:lnTo>
                    <a:pt x="1153642" y="6350"/>
                  </a:lnTo>
                  <a:lnTo>
                    <a:pt x="1159992" y="12700"/>
                  </a:lnTo>
                  <a:lnTo>
                    <a:pt x="1166342" y="12700"/>
                  </a:lnTo>
                  <a:lnTo>
                    <a:pt x="1166342" y="298450"/>
                  </a:lnTo>
                  <a:lnTo>
                    <a:pt x="1159992" y="298450"/>
                  </a:lnTo>
                  <a:lnTo>
                    <a:pt x="1166342" y="304800"/>
                  </a:lnTo>
                  <a:lnTo>
                    <a:pt x="1518381" y="304800"/>
                  </a:lnTo>
                  <a:lnTo>
                    <a:pt x="1502398" y="311150"/>
                  </a:lnTo>
                  <a:close/>
                </a:path>
                <a:path w="1569085" h="610235">
                  <a:moveTo>
                    <a:pt x="1166342" y="12700"/>
                  </a:moveTo>
                  <a:lnTo>
                    <a:pt x="1159992" y="12700"/>
                  </a:lnTo>
                  <a:lnTo>
                    <a:pt x="1153642" y="6350"/>
                  </a:lnTo>
                  <a:lnTo>
                    <a:pt x="1166342" y="6350"/>
                  </a:lnTo>
                  <a:lnTo>
                    <a:pt x="1166342" y="12700"/>
                  </a:lnTo>
                  <a:close/>
                </a:path>
                <a:path w="1569085" h="610235">
                  <a:moveTo>
                    <a:pt x="784390" y="610082"/>
                  </a:moveTo>
                  <a:lnTo>
                    <a:pt x="0" y="298450"/>
                  </a:lnTo>
                  <a:lnTo>
                    <a:pt x="402437" y="298450"/>
                  </a:lnTo>
                  <a:lnTo>
                    <a:pt x="402437" y="298894"/>
                  </a:lnTo>
                  <a:lnTo>
                    <a:pt x="35534" y="298894"/>
                  </a:lnTo>
                  <a:lnTo>
                    <a:pt x="33185" y="311150"/>
                  </a:lnTo>
                  <a:lnTo>
                    <a:pt x="66381" y="311150"/>
                  </a:lnTo>
                  <a:lnTo>
                    <a:pt x="784390" y="596411"/>
                  </a:lnTo>
                  <a:lnTo>
                    <a:pt x="782040" y="597344"/>
                  </a:lnTo>
                  <a:lnTo>
                    <a:pt x="816452" y="597344"/>
                  </a:lnTo>
                  <a:lnTo>
                    <a:pt x="784390" y="610082"/>
                  </a:lnTo>
                  <a:close/>
                </a:path>
                <a:path w="1569085" h="610235">
                  <a:moveTo>
                    <a:pt x="415137" y="304800"/>
                  </a:moveTo>
                  <a:lnTo>
                    <a:pt x="402437" y="304800"/>
                  </a:lnTo>
                  <a:lnTo>
                    <a:pt x="408787" y="298450"/>
                  </a:lnTo>
                  <a:lnTo>
                    <a:pt x="415137" y="298450"/>
                  </a:lnTo>
                  <a:lnTo>
                    <a:pt x="415137" y="304800"/>
                  </a:lnTo>
                  <a:close/>
                </a:path>
                <a:path w="1569085" h="610235">
                  <a:moveTo>
                    <a:pt x="1166342" y="304800"/>
                  </a:moveTo>
                  <a:lnTo>
                    <a:pt x="1159992" y="298450"/>
                  </a:lnTo>
                  <a:lnTo>
                    <a:pt x="1166342" y="298450"/>
                  </a:lnTo>
                  <a:lnTo>
                    <a:pt x="1166342" y="304800"/>
                  </a:lnTo>
                  <a:close/>
                </a:path>
                <a:path w="1569085" h="610235">
                  <a:moveTo>
                    <a:pt x="1518381" y="304800"/>
                  </a:moveTo>
                  <a:lnTo>
                    <a:pt x="1166342" y="304800"/>
                  </a:lnTo>
                  <a:lnTo>
                    <a:pt x="1166342" y="298450"/>
                  </a:lnTo>
                  <a:lnTo>
                    <a:pt x="1568780" y="298450"/>
                  </a:lnTo>
                  <a:lnTo>
                    <a:pt x="1567661" y="298894"/>
                  </a:lnTo>
                  <a:lnTo>
                    <a:pt x="1533245" y="298894"/>
                  </a:lnTo>
                  <a:lnTo>
                    <a:pt x="1518381" y="304800"/>
                  </a:lnTo>
                  <a:close/>
                </a:path>
                <a:path w="1569085" h="610235">
                  <a:moveTo>
                    <a:pt x="66381" y="311150"/>
                  </a:moveTo>
                  <a:lnTo>
                    <a:pt x="33185" y="311150"/>
                  </a:lnTo>
                  <a:lnTo>
                    <a:pt x="35534" y="298894"/>
                  </a:lnTo>
                  <a:lnTo>
                    <a:pt x="66381" y="311150"/>
                  </a:lnTo>
                  <a:close/>
                </a:path>
                <a:path w="1569085" h="610235">
                  <a:moveTo>
                    <a:pt x="415137" y="311150"/>
                  </a:moveTo>
                  <a:lnTo>
                    <a:pt x="66381" y="311150"/>
                  </a:lnTo>
                  <a:lnTo>
                    <a:pt x="35534" y="298894"/>
                  </a:lnTo>
                  <a:lnTo>
                    <a:pt x="402437" y="298894"/>
                  </a:lnTo>
                  <a:lnTo>
                    <a:pt x="402437" y="304800"/>
                  </a:lnTo>
                  <a:lnTo>
                    <a:pt x="415137" y="304800"/>
                  </a:lnTo>
                  <a:lnTo>
                    <a:pt x="415137" y="311150"/>
                  </a:lnTo>
                  <a:close/>
                </a:path>
                <a:path w="1569085" h="610235">
                  <a:moveTo>
                    <a:pt x="816452" y="597344"/>
                  </a:moveTo>
                  <a:lnTo>
                    <a:pt x="786739" y="597344"/>
                  </a:lnTo>
                  <a:lnTo>
                    <a:pt x="784390" y="596411"/>
                  </a:lnTo>
                  <a:lnTo>
                    <a:pt x="1533245" y="298894"/>
                  </a:lnTo>
                  <a:lnTo>
                    <a:pt x="1535595" y="311150"/>
                  </a:lnTo>
                  <a:lnTo>
                    <a:pt x="1536813" y="311150"/>
                  </a:lnTo>
                  <a:lnTo>
                    <a:pt x="816452" y="597344"/>
                  </a:lnTo>
                  <a:close/>
                </a:path>
                <a:path w="1569085" h="610235">
                  <a:moveTo>
                    <a:pt x="1536813" y="311150"/>
                  </a:moveTo>
                  <a:lnTo>
                    <a:pt x="1535595" y="311150"/>
                  </a:lnTo>
                  <a:lnTo>
                    <a:pt x="1533245" y="298894"/>
                  </a:lnTo>
                  <a:lnTo>
                    <a:pt x="1567661" y="298894"/>
                  </a:lnTo>
                  <a:lnTo>
                    <a:pt x="1536813" y="311150"/>
                  </a:lnTo>
                  <a:close/>
                </a:path>
                <a:path w="1569085" h="610235">
                  <a:moveTo>
                    <a:pt x="786739" y="597344"/>
                  </a:moveTo>
                  <a:lnTo>
                    <a:pt x="782040" y="597344"/>
                  </a:lnTo>
                  <a:lnTo>
                    <a:pt x="784390" y="596411"/>
                  </a:lnTo>
                  <a:lnTo>
                    <a:pt x="786739" y="59734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814954" y="544195"/>
            <a:ext cx="711200" cy="978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万</a:t>
            </a:r>
            <a:endParaRPr sz="1800">
              <a:latin typeface="UKIJ CJK"/>
              <a:cs typeface="UKIJ CJK"/>
            </a:endParaRPr>
          </a:p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查缓存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66936" y="1460449"/>
            <a:ext cx="96520" cy="3027045"/>
          </a:xfrm>
          <a:custGeom>
            <a:avLst/>
            <a:gdLst/>
            <a:ahLst/>
            <a:cxnLst/>
            <a:rect l="l" t="t" r="r" b="b"/>
            <a:pathLst>
              <a:path w="96519" h="3027045">
                <a:moveTo>
                  <a:pt x="47266" y="3011331"/>
                </a:moveTo>
                <a:lnTo>
                  <a:pt x="43543" y="3004739"/>
                </a:lnTo>
                <a:lnTo>
                  <a:pt x="85788" y="0"/>
                </a:lnTo>
                <a:lnTo>
                  <a:pt x="93408" y="101"/>
                </a:lnTo>
                <a:lnTo>
                  <a:pt x="51163" y="3004863"/>
                </a:lnTo>
                <a:lnTo>
                  <a:pt x="47266" y="3011331"/>
                </a:lnTo>
                <a:close/>
              </a:path>
              <a:path w="96519" h="3027045">
                <a:moveTo>
                  <a:pt x="47053" y="3026460"/>
                </a:moveTo>
                <a:lnTo>
                  <a:pt x="469" y="2943961"/>
                </a:lnTo>
                <a:lnTo>
                  <a:pt x="0" y="2942539"/>
                </a:lnTo>
                <a:lnTo>
                  <a:pt x="114" y="2941066"/>
                </a:lnTo>
                <a:lnTo>
                  <a:pt x="787" y="2939732"/>
                </a:lnTo>
                <a:lnTo>
                  <a:pt x="1917" y="2938767"/>
                </a:lnTo>
                <a:lnTo>
                  <a:pt x="3327" y="2938297"/>
                </a:lnTo>
                <a:lnTo>
                  <a:pt x="4800" y="2938411"/>
                </a:lnTo>
                <a:lnTo>
                  <a:pt x="6134" y="2939084"/>
                </a:lnTo>
                <a:lnTo>
                  <a:pt x="7127" y="2940265"/>
                </a:lnTo>
                <a:lnTo>
                  <a:pt x="43543" y="3004739"/>
                </a:lnTo>
                <a:lnTo>
                  <a:pt x="43345" y="3018840"/>
                </a:lnTo>
                <a:lnTo>
                  <a:pt x="50965" y="3018955"/>
                </a:lnTo>
                <a:lnTo>
                  <a:pt x="51573" y="3018955"/>
                </a:lnTo>
                <a:lnTo>
                  <a:pt x="47053" y="3026460"/>
                </a:lnTo>
                <a:close/>
              </a:path>
              <a:path w="96519" h="3027045">
                <a:moveTo>
                  <a:pt x="51573" y="3018955"/>
                </a:moveTo>
                <a:lnTo>
                  <a:pt x="50965" y="3018955"/>
                </a:lnTo>
                <a:lnTo>
                  <a:pt x="51163" y="3004863"/>
                </a:lnTo>
                <a:lnTo>
                  <a:pt x="89407" y="2941370"/>
                </a:lnTo>
                <a:lnTo>
                  <a:pt x="90411" y="2940265"/>
                </a:lnTo>
                <a:lnTo>
                  <a:pt x="91757" y="2939630"/>
                </a:lnTo>
                <a:lnTo>
                  <a:pt x="93243" y="2939567"/>
                </a:lnTo>
                <a:lnTo>
                  <a:pt x="94640" y="2940062"/>
                </a:lnTo>
                <a:lnTo>
                  <a:pt x="95745" y="2941066"/>
                </a:lnTo>
                <a:lnTo>
                  <a:pt x="96380" y="2942412"/>
                </a:lnTo>
                <a:lnTo>
                  <a:pt x="96420" y="2943961"/>
                </a:lnTo>
                <a:lnTo>
                  <a:pt x="95935" y="2945295"/>
                </a:lnTo>
                <a:lnTo>
                  <a:pt x="51573" y="3018955"/>
                </a:lnTo>
                <a:close/>
              </a:path>
              <a:path w="96519" h="3027045">
                <a:moveTo>
                  <a:pt x="50965" y="3018955"/>
                </a:moveTo>
                <a:lnTo>
                  <a:pt x="43345" y="3018840"/>
                </a:lnTo>
                <a:lnTo>
                  <a:pt x="43543" y="3004739"/>
                </a:lnTo>
                <a:lnTo>
                  <a:pt x="47266" y="3011331"/>
                </a:lnTo>
                <a:lnTo>
                  <a:pt x="43891" y="3016935"/>
                </a:lnTo>
                <a:lnTo>
                  <a:pt x="50482" y="3017024"/>
                </a:lnTo>
                <a:lnTo>
                  <a:pt x="50992" y="3017024"/>
                </a:lnTo>
                <a:lnTo>
                  <a:pt x="50965" y="3018955"/>
                </a:lnTo>
                <a:close/>
              </a:path>
              <a:path w="96519" h="3027045">
                <a:moveTo>
                  <a:pt x="50992" y="3017024"/>
                </a:moveTo>
                <a:lnTo>
                  <a:pt x="50482" y="3017024"/>
                </a:lnTo>
                <a:lnTo>
                  <a:pt x="47266" y="3011331"/>
                </a:lnTo>
                <a:lnTo>
                  <a:pt x="51163" y="3004863"/>
                </a:lnTo>
                <a:lnTo>
                  <a:pt x="50992" y="3017024"/>
                </a:lnTo>
                <a:close/>
              </a:path>
              <a:path w="96519" h="3027045">
                <a:moveTo>
                  <a:pt x="50482" y="3017024"/>
                </a:moveTo>
                <a:lnTo>
                  <a:pt x="43891" y="3016935"/>
                </a:lnTo>
                <a:lnTo>
                  <a:pt x="47266" y="3011331"/>
                </a:lnTo>
                <a:lnTo>
                  <a:pt x="50482" y="3017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78404" y="157987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58515" y="155130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467610" y="1529638"/>
            <a:ext cx="1473200" cy="2935605"/>
            <a:chOff x="2467610" y="1529638"/>
            <a:chExt cx="1473200" cy="2935605"/>
          </a:xfrm>
        </p:grpSpPr>
        <p:sp>
          <p:nvSpPr>
            <p:cNvPr id="24" name="object 24"/>
            <p:cNvSpPr/>
            <p:nvPr/>
          </p:nvSpPr>
          <p:spPr>
            <a:xfrm>
              <a:off x="3416249" y="1529638"/>
              <a:ext cx="110489" cy="2935605"/>
            </a:xfrm>
            <a:custGeom>
              <a:avLst/>
              <a:gdLst/>
              <a:ahLst/>
              <a:cxnLst/>
              <a:rect l="l" t="t" r="r" b="b"/>
              <a:pathLst>
                <a:path w="110489" h="2935604">
                  <a:moveTo>
                    <a:pt x="46709" y="2919926"/>
                  </a:moveTo>
                  <a:lnTo>
                    <a:pt x="43034" y="2913321"/>
                  </a:lnTo>
                  <a:lnTo>
                    <a:pt x="102285" y="0"/>
                  </a:lnTo>
                  <a:lnTo>
                    <a:pt x="109905" y="152"/>
                  </a:lnTo>
                  <a:lnTo>
                    <a:pt x="50654" y="2913468"/>
                  </a:lnTo>
                  <a:lnTo>
                    <a:pt x="46709" y="2919926"/>
                  </a:lnTo>
                  <a:close/>
                </a:path>
                <a:path w="110489" h="2935604">
                  <a:moveTo>
                    <a:pt x="46405" y="2935046"/>
                  </a:moveTo>
                  <a:lnTo>
                    <a:pt x="342" y="2852254"/>
                  </a:lnTo>
                  <a:lnTo>
                    <a:pt x="40" y="2851315"/>
                  </a:lnTo>
                  <a:lnTo>
                    <a:pt x="0" y="2849359"/>
                  </a:lnTo>
                  <a:lnTo>
                    <a:pt x="685" y="2848025"/>
                  </a:lnTo>
                  <a:lnTo>
                    <a:pt x="1816" y="2847073"/>
                  </a:lnTo>
                  <a:lnTo>
                    <a:pt x="3225" y="2846616"/>
                  </a:lnTo>
                  <a:lnTo>
                    <a:pt x="4711" y="2846730"/>
                  </a:lnTo>
                  <a:lnTo>
                    <a:pt x="6032" y="2847416"/>
                  </a:lnTo>
                  <a:lnTo>
                    <a:pt x="6997" y="2848546"/>
                  </a:lnTo>
                  <a:lnTo>
                    <a:pt x="43034" y="2913321"/>
                  </a:lnTo>
                  <a:lnTo>
                    <a:pt x="42748" y="2927413"/>
                  </a:lnTo>
                  <a:lnTo>
                    <a:pt x="50368" y="2927565"/>
                  </a:lnTo>
                  <a:lnTo>
                    <a:pt x="50975" y="2927565"/>
                  </a:lnTo>
                  <a:lnTo>
                    <a:pt x="46405" y="2935046"/>
                  </a:lnTo>
                  <a:close/>
                </a:path>
                <a:path w="110489" h="2935604">
                  <a:moveTo>
                    <a:pt x="50975" y="2927565"/>
                  </a:moveTo>
                  <a:lnTo>
                    <a:pt x="50368" y="2927565"/>
                  </a:lnTo>
                  <a:lnTo>
                    <a:pt x="50654" y="2913468"/>
                  </a:lnTo>
                  <a:lnTo>
                    <a:pt x="89293" y="2850222"/>
                  </a:lnTo>
                  <a:lnTo>
                    <a:pt x="90309" y="2849130"/>
                  </a:lnTo>
                  <a:lnTo>
                    <a:pt x="91655" y="2848508"/>
                  </a:lnTo>
                  <a:lnTo>
                    <a:pt x="93141" y="2848444"/>
                  </a:lnTo>
                  <a:lnTo>
                    <a:pt x="94538" y="2848952"/>
                  </a:lnTo>
                  <a:lnTo>
                    <a:pt x="95631" y="2849956"/>
                  </a:lnTo>
                  <a:lnTo>
                    <a:pt x="96253" y="2851315"/>
                  </a:lnTo>
                  <a:lnTo>
                    <a:pt x="96316" y="2852801"/>
                  </a:lnTo>
                  <a:lnTo>
                    <a:pt x="95796" y="2854198"/>
                  </a:lnTo>
                  <a:lnTo>
                    <a:pt x="50975" y="2927565"/>
                  </a:lnTo>
                  <a:close/>
                </a:path>
                <a:path w="110489" h="2935604">
                  <a:moveTo>
                    <a:pt x="50368" y="2927565"/>
                  </a:moveTo>
                  <a:lnTo>
                    <a:pt x="42748" y="2927413"/>
                  </a:lnTo>
                  <a:lnTo>
                    <a:pt x="43034" y="2913321"/>
                  </a:lnTo>
                  <a:lnTo>
                    <a:pt x="46709" y="2919926"/>
                  </a:lnTo>
                  <a:lnTo>
                    <a:pt x="43307" y="2925495"/>
                  </a:lnTo>
                  <a:lnTo>
                    <a:pt x="49885" y="2925635"/>
                  </a:lnTo>
                  <a:lnTo>
                    <a:pt x="50407" y="2925635"/>
                  </a:lnTo>
                  <a:lnTo>
                    <a:pt x="50368" y="2927565"/>
                  </a:lnTo>
                  <a:close/>
                </a:path>
                <a:path w="110489" h="2935604">
                  <a:moveTo>
                    <a:pt x="50407" y="2925635"/>
                  </a:moveTo>
                  <a:lnTo>
                    <a:pt x="49885" y="2925635"/>
                  </a:lnTo>
                  <a:lnTo>
                    <a:pt x="46709" y="2919926"/>
                  </a:lnTo>
                  <a:lnTo>
                    <a:pt x="50654" y="2913468"/>
                  </a:lnTo>
                  <a:lnTo>
                    <a:pt x="50407" y="2925635"/>
                  </a:lnTo>
                  <a:close/>
                </a:path>
                <a:path w="110489" h="2935604">
                  <a:moveTo>
                    <a:pt x="49885" y="2925635"/>
                  </a:moveTo>
                  <a:lnTo>
                    <a:pt x="43307" y="2925495"/>
                  </a:lnTo>
                  <a:lnTo>
                    <a:pt x="46709" y="2919926"/>
                  </a:lnTo>
                  <a:lnTo>
                    <a:pt x="49885" y="2925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73452" y="3450335"/>
              <a:ext cx="1461770" cy="285115"/>
            </a:xfrm>
            <a:custGeom>
              <a:avLst/>
              <a:gdLst/>
              <a:ahLst/>
              <a:cxnLst/>
              <a:rect l="l" t="t" r="r" b="b"/>
              <a:pathLst>
                <a:path w="1461770" h="285114">
                  <a:moveTo>
                    <a:pt x="1461515" y="284988"/>
                  </a:moveTo>
                  <a:lnTo>
                    <a:pt x="0" y="284988"/>
                  </a:lnTo>
                  <a:lnTo>
                    <a:pt x="0" y="0"/>
                  </a:lnTo>
                  <a:lnTo>
                    <a:pt x="1461515" y="0"/>
                  </a:lnTo>
                  <a:lnTo>
                    <a:pt x="1461515" y="284988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67610" y="3443604"/>
              <a:ext cx="1473200" cy="298450"/>
            </a:xfrm>
            <a:custGeom>
              <a:avLst/>
              <a:gdLst/>
              <a:ahLst/>
              <a:cxnLst/>
              <a:rect l="l" t="t" r="r" b="b"/>
              <a:pathLst>
                <a:path w="1473200" h="298450">
                  <a:moveTo>
                    <a:pt x="1473200" y="298450"/>
                  </a:moveTo>
                  <a:lnTo>
                    <a:pt x="0" y="298450"/>
                  </a:lnTo>
                  <a:lnTo>
                    <a:pt x="0" y="0"/>
                  </a:lnTo>
                  <a:lnTo>
                    <a:pt x="1473200" y="0"/>
                  </a:lnTo>
                  <a:lnTo>
                    <a:pt x="147320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85750"/>
                  </a:lnTo>
                  <a:lnTo>
                    <a:pt x="6350" y="285750"/>
                  </a:lnTo>
                  <a:lnTo>
                    <a:pt x="12700" y="292100"/>
                  </a:lnTo>
                  <a:lnTo>
                    <a:pt x="1473200" y="292100"/>
                  </a:lnTo>
                  <a:lnTo>
                    <a:pt x="1473200" y="298450"/>
                  </a:lnTo>
                  <a:close/>
                </a:path>
                <a:path w="1473200" h="29845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473200" h="298450">
                  <a:moveTo>
                    <a:pt x="146050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460500" y="6350"/>
                  </a:lnTo>
                  <a:lnTo>
                    <a:pt x="1460500" y="12700"/>
                  </a:lnTo>
                  <a:close/>
                </a:path>
                <a:path w="1473200" h="298450">
                  <a:moveTo>
                    <a:pt x="1460500" y="292100"/>
                  </a:moveTo>
                  <a:lnTo>
                    <a:pt x="1460500" y="6350"/>
                  </a:lnTo>
                  <a:lnTo>
                    <a:pt x="1466850" y="12700"/>
                  </a:lnTo>
                  <a:lnTo>
                    <a:pt x="1473200" y="12700"/>
                  </a:lnTo>
                  <a:lnTo>
                    <a:pt x="1473200" y="285750"/>
                  </a:lnTo>
                  <a:lnTo>
                    <a:pt x="1466850" y="285750"/>
                  </a:lnTo>
                  <a:lnTo>
                    <a:pt x="1460500" y="292100"/>
                  </a:lnTo>
                  <a:close/>
                </a:path>
                <a:path w="1473200" h="298450">
                  <a:moveTo>
                    <a:pt x="1473200" y="12700"/>
                  </a:moveTo>
                  <a:lnTo>
                    <a:pt x="1466850" y="12700"/>
                  </a:lnTo>
                  <a:lnTo>
                    <a:pt x="1460500" y="6350"/>
                  </a:lnTo>
                  <a:lnTo>
                    <a:pt x="1473200" y="6350"/>
                  </a:lnTo>
                  <a:lnTo>
                    <a:pt x="1473200" y="12700"/>
                  </a:lnTo>
                  <a:close/>
                </a:path>
                <a:path w="1473200" h="298450">
                  <a:moveTo>
                    <a:pt x="12700" y="292100"/>
                  </a:moveTo>
                  <a:lnTo>
                    <a:pt x="6350" y="285750"/>
                  </a:lnTo>
                  <a:lnTo>
                    <a:pt x="12700" y="285750"/>
                  </a:lnTo>
                  <a:lnTo>
                    <a:pt x="12700" y="292100"/>
                  </a:lnTo>
                  <a:close/>
                </a:path>
                <a:path w="1473200" h="298450">
                  <a:moveTo>
                    <a:pt x="1460500" y="292100"/>
                  </a:moveTo>
                  <a:lnTo>
                    <a:pt x="12700" y="292100"/>
                  </a:lnTo>
                  <a:lnTo>
                    <a:pt x="12700" y="285750"/>
                  </a:lnTo>
                  <a:lnTo>
                    <a:pt x="1460500" y="285750"/>
                  </a:lnTo>
                  <a:lnTo>
                    <a:pt x="1460500" y="292100"/>
                  </a:lnTo>
                  <a:close/>
                </a:path>
                <a:path w="1473200" h="298450">
                  <a:moveTo>
                    <a:pt x="1473200" y="292100"/>
                  </a:moveTo>
                  <a:lnTo>
                    <a:pt x="1460500" y="292100"/>
                  </a:lnTo>
                  <a:lnTo>
                    <a:pt x="1466850" y="285750"/>
                  </a:lnTo>
                  <a:lnTo>
                    <a:pt x="1473200" y="285750"/>
                  </a:lnTo>
                  <a:lnTo>
                    <a:pt x="1473200" y="292100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73451" y="3450335"/>
            <a:ext cx="1461770" cy="28511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9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结果放入缓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存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955" y="31115"/>
            <a:ext cx="2650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分布式锁演进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基本原</a:t>
            </a:r>
            <a:r>
              <a:rPr sz="2000" spc="5" dirty="0"/>
              <a:t>理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2100" y="1221739"/>
            <a:ext cx="934085" cy="668655"/>
            <a:chOff x="292100" y="1221739"/>
            <a:chExt cx="934085" cy="668655"/>
          </a:xfrm>
        </p:grpSpPr>
        <p:sp>
          <p:nvSpPr>
            <p:cNvPr id="4" name="object 4"/>
            <p:cNvSpPr/>
            <p:nvPr/>
          </p:nvSpPr>
          <p:spPr>
            <a:xfrm>
              <a:off x="298703" y="1228343"/>
              <a:ext cx="920750" cy="655320"/>
            </a:xfrm>
            <a:custGeom>
              <a:avLst/>
              <a:gdLst/>
              <a:ahLst/>
              <a:cxnLst/>
              <a:rect l="l" t="t" r="r" b="b"/>
              <a:pathLst>
                <a:path w="920750" h="655319">
                  <a:moveTo>
                    <a:pt x="920496" y="655319"/>
                  </a:moveTo>
                  <a:lnTo>
                    <a:pt x="0" y="655319"/>
                  </a:lnTo>
                  <a:lnTo>
                    <a:pt x="0" y="0"/>
                  </a:lnTo>
                  <a:lnTo>
                    <a:pt x="920496" y="0"/>
                  </a:lnTo>
                  <a:lnTo>
                    <a:pt x="920496" y="65531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2100" y="1221739"/>
              <a:ext cx="934085" cy="668655"/>
            </a:xfrm>
            <a:custGeom>
              <a:avLst/>
              <a:gdLst/>
              <a:ahLst/>
              <a:cxnLst/>
              <a:rect l="l" t="t" r="r" b="b"/>
              <a:pathLst>
                <a:path w="934085" h="668655">
                  <a:moveTo>
                    <a:pt x="933742" y="668489"/>
                  </a:moveTo>
                  <a:lnTo>
                    <a:pt x="0" y="668489"/>
                  </a:lnTo>
                  <a:lnTo>
                    <a:pt x="0" y="0"/>
                  </a:lnTo>
                  <a:lnTo>
                    <a:pt x="933742" y="0"/>
                  </a:lnTo>
                  <a:lnTo>
                    <a:pt x="93374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55789"/>
                  </a:lnTo>
                  <a:lnTo>
                    <a:pt x="6350" y="655789"/>
                  </a:lnTo>
                  <a:lnTo>
                    <a:pt x="12700" y="662139"/>
                  </a:lnTo>
                  <a:lnTo>
                    <a:pt x="933742" y="662139"/>
                  </a:lnTo>
                  <a:lnTo>
                    <a:pt x="933742" y="668489"/>
                  </a:lnTo>
                  <a:close/>
                </a:path>
                <a:path w="934085" h="66865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34085" h="668655">
                  <a:moveTo>
                    <a:pt x="92104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921042" y="6350"/>
                  </a:lnTo>
                  <a:lnTo>
                    <a:pt x="921042" y="12700"/>
                  </a:lnTo>
                  <a:close/>
                </a:path>
                <a:path w="934085" h="668655">
                  <a:moveTo>
                    <a:pt x="921042" y="662139"/>
                  </a:moveTo>
                  <a:lnTo>
                    <a:pt x="921042" y="6350"/>
                  </a:lnTo>
                  <a:lnTo>
                    <a:pt x="927392" y="12700"/>
                  </a:lnTo>
                  <a:lnTo>
                    <a:pt x="933742" y="12700"/>
                  </a:lnTo>
                  <a:lnTo>
                    <a:pt x="933742" y="655789"/>
                  </a:lnTo>
                  <a:lnTo>
                    <a:pt x="927392" y="655789"/>
                  </a:lnTo>
                  <a:lnTo>
                    <a:pt x="921042" y="662139"/>
                  </a:lnTo>
                  <a:close/>
                </a:path>
                <a:path w="934085" h="668655">
                  <a:moveTo>
                    <a:pt x="933742" y="12700"/>
                  </a:moveTo>
                  <a:lnTo>
                    <a:pt x="927392" y="12700"/>
                  </a:lnTo>
                  <a:lnTo>
                    <a:pt x="921042" y="6350"/>
                  </a:lnTo>
                  <a:lnTo>
                    <a:pt x="933742" y="6350"/>
                  </a:lnTo>
                  <a:lnTo>
                    <a:pt x="933742" y="12700"/>
                  </a:lnTo>
                  <a:close/>
                </a:path>
                <a:path w="934085" h="668655">
                  <a:moveTo>
                    <a:pt x="12700" y="662139"/>
                  </a:moveTo>
                  <a:lnTo>
                    <a:pt x="6350" y="655789"/>
                  </a:lnTo>
                  <a:lnTo>
                    <a:pt x="12700" y="655789"/>
                  </a:lnTo>
                  <a:lnTo>
                    <a:pt x="12700" y="662139"/>
                  </a:lnTo>
                  <a:close/>
                </a:path>
                <a:path w="934085" h="668655">
                  <a:moveTo>
                    <a:pt x="921042" y="662139"/>
                  </a:moveTo>
                  <a:lnTo>
                    <a:pt x="12700" y="662139"/>
                  </a:lnTo>
                  <a:lnTo>
                    <a:pt x="12700" y="655789"/>
                  </a:lnTo>
                  <a:lnTo>
                    <a:pt x="921042" y="655789"/>
                  </a:lnTo>
                  <a:lnTo>
                    <a:pt x="921042" y="662139"/>
                  </a:lnTo>
                  <a:close/>
                </a:path>
                <a:path w="934085" h="668655">
                  <a:moveTo>
                    <a:pt x="933742" y="662139"/>
                  </a:moveTo>
                  <a:lnTo>
                    <a:pt x="921042" y="662139"/>
                  </a:lnTo>
                  <a:lnTo>
                    <a:pt x="927392" y="655789"/>
                  </a:lnTo>
                  <a:lnTo>
                    <a:pt x="933742" y="655789"/>
                  </a:lnTo>
                  <a:lnTo>
                    <a:pt x="933742" y="66213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8704" y="1228344"/>
            <a:ext cx="920750" cy="6553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45440" marR="110489" indent="-22860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商品服 务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81607" y="1221739"/>
            <a:ext cx="934085" cy="668655"/>
            <a:chOff x="1381607" y="1221739"/>
            <a:chExt cx="934085" cy="668655"/>
          </a:xfrm>
        </p:grpSpPr>
        <p:sp>
          <p:nvSpPr>
            <p:cNvPr id="8" name="object 8"/>
            <p:cNvSpPr/>
            <p:nvPr/>
          </p:nvSpPr>
          <p:spPr>
            <a:xfrm>
              <a:off x="1388364" y="1228343"/>
              <a:ext cx="920750" cy="655320"/>
            </a:xfrm>
            <a:custGeom>
              <a:avLst/>
              <a:gdLst/>
              <a:ahLst/>
              <a:cxnLst/>
              <a:rect l="l" t="t" r="r" b="b"/>
              <a:pathLst>
                <a:path w="920750" h="655319">
                  <a:moveTo>
                    <a:pt x="920496" y="655319"/>
                  </a:moveTo>
                  <a:lnTo>
                    <a:pt x="0" y="655319"/>
                  </a:lnTo>
                  <a:lnTo>
                    <a:pt x="0" y="0"/>
                  </a:lnTo>
                  <a:lnTo>
                    <a:pt x="920496" y="0"/>
                  </a:lnTo>
                  <a:lnTo>
                    <a:pt x="920496" y="65531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81607" y="1221739"/>
              <a:ext cx="934085" cy="668655"/>
            </a:xfrm>
            <a:custGeom>
              <a:avLst/>
              <a:gdLst/>
              <a:ahLst/>
              <a:cxnLst/>
              <a:rect l="l" t="t" r="r" b="b"/>
              <a:pathLst>
                <a:path w="934085" h="668655">
                  <a:moveTo>
                    <a:pt x="933754" y="668489"/>
                  </a:moveTo>
                  <a:lnTo>
                    <a:pt x="0" y="668489"/>
                  </a:lnTo>
                  <a:lnTo>
                    <a:pt x="0" y="0"/>
                  </a:lnTo>
                  <a:lnTo>
                    <a:pt x="933754" y="0"/>
                  </a:lnTo>
                  <a:lnTo>
                    <a:pt x="93375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55789"/>
                  </a:lnTo>
                  <a:lnTo>
                    <a:pt x="6350" y="655789"/>
                  </a:lnTo>
                  <a:lnTo>
                    <a:pt x="12700" y="662139"/>
                  </a:lnTo>
                  <a:lnTo>
                    <a:pt x="933754" y="662139"/>
                  </a:lnTo>
                  <a:lnTo>
                    <a:pt x="933754" y="668489"/>
                  </a:lnTo>
                  <a:close/>
                </a:path>
                <a:path w="934085" h="66865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34085" h="668655">
                  <a:moveTo>
                    <a:pt x="92105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921054" y="6350"/>
                  </a:lnTo>
                  <a:lnTo>
                    <a:pt x="921054" y="12700"/>
                  </a:lnTo>
                  <a:close/>
                </a:path>
                <a:path w="934085" h="668655">
                  <a:moveTo>
                    <a:pt x="921054" y="662139"/>
                  </a:moveTo>
                  <a:lnTo>
                    <a:pt x="921054" y="6350"/>
                  </a:lnTo>
                  <a:lnTo>
                    <a:pt x="927404" y="12700"/>
                  </a:lnTo>
                  <a:lnTo>
                    <a:pt x="933754" y="12700"/>
                  </a:lnTo>
                  <a:lnTo>
                    <a:pt x="933754" y="655789"/>
                  </a:lnTo>
                  <a:lnTo>
                    <a:pt x="927404" y="655789"/>
                  </a:lnTo>
                  <a:lnTo>
                    <a:pt x="921054" y="662139"/>
                  </a:lnTo>
                  <a:close/>
                </a:path>
                <a:path w="934085" h="668655">
                  <a:moveTo>
                    <a:pt x="933754" y="12700"/>
                  </a:moveTo>
                  <a:lnTo>
                    <a:pt x="927404" y="12700"/>
                  </a:lnTo>
                  <a:lnTo>
                    <a:pt x="921054" y="6350"/>
                  </a:lnTo>
                  <a:lnTo>
                    <a:pt x="933754" y="6350"/>
                  </a:lnTo>
                  <a:lnTo>
                    <a:pt x="933754" y="12700"/>
                  </a:lnTo>
                  <a:close/>
                </a:path>
                <a:path w="934085" h="668655">
                  <a:moveTo>
                    <a:pt x="12700" y="662139"/>
                  </a:moveTo>
                  <a:lnTo>
                    <a:pt x="6350" y="655789"/>
                  </a:lnTo>
                  <a:lnTo>
                    <a:pt x="12700" y="655789"/>
                  </a:lnTo>
                  <a:lnTo>
                    <a:pt x="12700" y="662139"/>
                  </a:lnTo>
                  <a:close/>
                </a:path>
                <a:path w="934085" h="668655">
                  <a:moveTo>
                    <a:pt x="921054" y="662139"/>
                  </a:moveTo>
                  <a:lnTo>
                    <a:pt x="12700" y="662139"/>
                  </a:lnTo>
                  <a:lnTo>
                    <a:pt x="12700" y="655789"/>
                  </a:lnTo>
                  <a:lnTo>
                    <a:pt x="921054" y="655789"/>
                  </a:lnTo>
                  <a:lnTo>
                    <a:pt x="921054" y="662139"/>
                  </a:lnTo>
                  <a:close/>
                </a:path>
                <a:path w="934085" h="668655">
                  <a:moveTo>
                    <a:pt x="933754" y="662139"/>
                  </a:moveTo>
                  <a:lnTo>
                    <a:pt x="921054" y="662139"/>
                  </a:lnTo>
                  <a:lnTo>
                    <a:pt x="927404" y="655789"/>
                  </a:lnTo>
                  <a:lnTo>
                    <a:pt x="933754" y="655789"/>
                  </a:lnTo>
                  <a:lnTo>
                    <a:pt x="933754" y="66213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88363" y="1228344"/>
            <a:ext cx="920750" cy="6553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45440" marR="109855" indent="-22860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商品服 务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71127" y="1221739"/>
            <a:ext cx="934085" cy="668655"/>
            <a:chOff x="2471127" y="1221739"/>
            <a:chExt cx="934085" cy="668655"/>
          </a:xfrm>
        </p:grpSpPr>
        <p:sp>
          <p:nvSpPr>
            <p:cNvPr id="12" name="object 12"/>
            <p:cNvSpPr/>
            <p:nvPr/>
          </p:nvSpPr>
          <p:spPr>
            <a:xfrm>
              <a:off x="2478023" y="1228343"/>
              <a:ext cx="920750" cy="655320"/>
            </a:xfrm>
            <a:custGeom>
              <a:avLst/>
              <a:gdLst/>
              <a:ahLst/>
              <a:cxnLst/>
              <a:rect l="l" t="t" r="r" b="b"/>
              <a:pathLst>
                <a:path w="920750" h="655319">
                  <a:moveTo>
                    <a:pt x="920496" y="655319"/>
                  </a:moveTo>
                  <a:lnTo>
                    <a:pt x="0" y="655319"/>
                  </a:lnTo>
                  <a:lnTo>
                    <a:pt x="0" y="0"/>
                  </a:lnTo>
                  <a:lnTo>
                    <a:pt x="920496" y="0"/>
                  </a:lnTo>
                  <a:lnTo>
                    <a:pt x="920496" y="65531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71127" y="1221739"/>
              <a:ext cx="934085" cy="668655"/>
            </a:xfrm>
            <a:custGeom>
              <a:avLst/>
              <a:gdLst/>
              <a:ahLst/>
              <a:cxnLst/>
              <a:rect l="l" t="t" r="r" b="b"/>
              <a:pathLst>
                <a:path w="934085" h="668655">
                  <a:moveTo>
                    <a:pt x="933742" y="668489"/>
                  </a:moveTo>
                  <a:lnTo>
                    <a:pt x="0" y="668489"/>
                  </a:lnTo>
                  <a:lnTo>
                    <a:pt x="0" y="0"/>
                  </a:lnTo>
                  <a:lnTo>
                    <a:pt x="933742" y="0"/>
                  </a:lnTo>
                  <a:lnTo>
                    <a:pt x="93374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55789"/>
                  </a:lnTo>
                  <a:lnTo>
                    <a:pt x="6350" y="655789"/>
                  </a:lnTo>
                  <a:lnTo>
                    <a:pt x="12700" y="662139"/>
                  </a:lnTo>
                  <a:lnTo>
                    <a:pt x="933742" y="662139"/>
                  </a:lnTo>
                  <a:lnTo>
                    <a:pt x="933742" y="668489"/>
                  </a:lnTo>
                  <a:close/>
                </a:path>
                <a:path w="934085" h="66865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34085" h="668655">
                  <a:moveTo>
                    <a:pt x="92104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921042" y="6350"/>
                  </a:lnTo>
                  <a:lnTo>
                    <a:pt x="921042" y="12700"/>
                  </a:lnTo>
                  <a:close/>
                </a:path>
                <a:path w="934085" h="668655">
                  <a:moveTo>
                    <a:pt x="921042" y="662139"/>
                  </a:moveTo>
                  <a:lnTo>
                    <a:pt x="921042" y="6350"/>
                  </a:lnTo>
                  <a:lnTo>
                    <a:pt x="927392" y="12700"/>
                  </a:lnTo>
                  <a:lnTo>
                    <a:pt x="933742" y="12700"/>
                  </a:lnTo>
                  <a:lnTo>
                    <a:pt x="933742" y="655789"/>
                  </a:lnTo>
                  <a:lnTo>
                    <a:pt x="927392" y="655789"/>
                  </a:lnTo>
                  <a:lnTo>
                    <a:pt x="921042" y="662139"/>
                  </a:lnTo>
                  <a:close/>
                </a:path>
                <a:path w="934085" h="668655">
                  <a:moveTo>
                    <a:pt x="933742" y="12700"/>
                  </a:moveTo>
                  <a:lnTo>
                    <a:pt x="927392" y="12700"/>
                  </a:lnTo>
                  <a:lnTo>
                    <a:pt x="921042" y="6350"/>
                  </a:lnTo>
                  <a:lnTo>
                    <a:pt x="933742" y="6350"/>
                  </a:lnTo>
                  <a:lnTo>
                    <a:pt x="933742" y="12700"/>
                  </a:lnTo>
                  <a:close/>
                </a:path>
                <a:path w="934085" h="668655">
                  <a:moveTo>
                    <a:pt x="12700" y="662139"/>
                  </a:moveTo>
                  <a:lnTo>
                    <a:pt x="6350" y="655789"/>
                  </a:lnTo>
                  <a:lnTo>
                    <a:pt x="12700" y="655789"/>
                  </a:lnTo>
                  <a:lnTo>
                    <a:pt x="12700" y="662139"/>
                  </a:lnTo>
                  <a:close/>
                </a:path>
                <a:path w="934085" h="668655">
                  <a:moveTo>
                    <a:pt x="921042" y="662139"/>
                  </a:moveTo>
                  <a:lnTo>
                    <a:pt x="12700" y="662139"/>
                  </a:lnTo>
                  <a:lnTo>
                    <a:pt x="12700" y="655789"/>
                  </a:lnTo>
                  <a:lnTo>
                    <a:pt x="921042" y="655789"/>
                  </a:lnTo>
                  <a:lnTo>
                    <a:pt x="921042" y="662139"/>
                  </a:lnTo>
                  <a:close/>
                </a:path>
                <a:path w="934085" h="668655">
                  <a:moveTo>
                    <a:pt x="933742" y="662139"/>
                  </a:moveTo>
                  <a:lnTo>
                    <a:pt x="921042" y="662139"/>
                  </a:lnTo>
                  <a:lnTo>
                    <a:pt x="927392" y="655789"/>
                  </a:lnTo>
                  <a:lnTo>
                    <a:pt x="933742" y="655789"/>
                  </a:lnTo>
                  <a:lnTo>
                    <a:pt x="933742" y="66213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478023" y="1228344"/>
            <a:ext cx="920750" cy="6553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45440" marR="109855" indent="-22860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商品服 务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560635" y="1221739"/>
            <a:ext cx="934085" cy="668655"/>
            <a:chOff x="3560635" y="1221739"/>
            <a:chExt cx="934085" cy="668655"/>
          </a:xfrm>
        </p:grpSpPr>
        <p:sp>
          <p:nvSpPr>
            <p:cNvPr id="16" name="object 16"/>
            <p:cNvSpPr/>
            <p:nvPr/>
          </p:nvSpPr>
          <p:spPr>
            <a:xfrm>
              <a:off x="3567683" y="1228343"/>
              <a:ext cx="920750" cy="655320"/>
            </a:xfrm>
            <a:custGeom>
              <a:avLst/>
              <a:gdLst/>
              <a:ahLst/>
              <a:cxnLst/>
              <a:rect l="l" t="t" r="r" b="b"/>
              <a:pathLst>
                <a:path w="920750" h="655319">
                  <a:moveTo>
                    <a:pt x="920496" y="655319"/>
                  </a:moveTo>
                  <a:lnTo>
                    <a:pt x="0" y="655319"/>
                  </a:lnTo>
                  <a:lnTo>
                    <a:pt x="0" y="0"/>
                  </a:lnTo>
                  <a:lnTo>
                    <a:pt x="920496" y="0"/>
                  </a:lnTo>
                  <a:lnTo>
                    <a:pt x="920496" y="65531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60635" y="1221739"/>
              <a:ext cx="934085" cy="668655"/>
            </a:xfrm>
            <a:custGeom>
              <a:avLst/>
              <a:gdLst/>
              <a:ahLst/>
              <a:cxnLst/>
              <a:rect l="l" t="t" r="r" b="b"/>
              <a:pathLst>
                <a:path w="934085" h="668655">
                  <a:moveTo>
                    <a:pt x="933742" y="668489"/>
                  </a:moveTo>
                  <a:lnTo>
                    <a:pt x="0" y="668489"/>
                  </a:lnTo>
                  <a:lnTo>
                    <a:pt x="0" y="0"/>
                  </a:lnTo>
                  <a:lnTo>
                    <a:pt x="933742" y="0"/>
                  </a:lnTo>
                  <a:lnTo>
                    <a:pt x="93374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55789"/>
                  </a:lnTo>
                  <a:lnTo>
                    <a:pt x="6350" y="655789"/>
                  </a:lnTo>
                  <a:lnTo>
                    <a:pt x="12700" y="662139"/>
                  </a:lnTo>
                  <a:lnTo>
                    <a:pt x="933742" y="662139"/>
                  </a:lnTo>
                  <a:lnTo>
                    <a:pt x="933742" y="668489"/>
                  </a:lnTo>
                  <a:close/>
                </a:path>
                <a:path w="934085" h="66865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34085" h="668655">
                  <a:moveTo>
                    <a:pt x="92104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921042" y="6350"/>
                  </a:lnTo>
                  <a:lnTo>
                    <a:pt x="921042" y="12700"/>
                  </a:lnTo>
                  <a:close/>
                </a:path>
                <a:path w="934085" h="668655">
                  <a:moveTo>
                    <a:pt x="921042" y="662139"/>
                  </a:moveTo>
                  <a:lnTo>
                    <a:pt x="921042" y="6350"/>
                  </a:lnTo>
                  <a:lnTo>
                    <a:pt x="927392" y="12700"/>
                  </a:lnTo>
                  <a:lnTo>
                    <a:pt x="933742" y="12700"/>
                  </a:lnTo>
                  <a:lnTo>
                    <a:pt x="933742" y="655789"/>
                  </a:lnTo>
                  <a:lnTo>
                    <a:pt x="927392" y="655789"/>
                  </a:lnTo>
                  <a:lnTo>
                    <a:pt x="921042" y="662139"/>
                  </a:lnTo>
                  <a:close/>
                </a:path>
                <a:path w="934085" h="668655">
                  <a:moveTo>
                    <a:pt x="933742" y="12700"/>
                  </a:moveTo>
                  <a:lnTo>
                    <a:pt x="927392" y="12700"/>
                  </a:lnTo>
                  <a:lnTo>
                    <a:pt x="921042" y="6350"/>
                  </a:lnTo>
                  <a:lnTo>
                    <a:pt x="933742" y="6350"/>
                  </a:lnTo>
                  <a:lnTo>
                    <a:pt x="933742" y="12700"/>
                  </a:lnTo>
                  <a:close/>
                </a:path>
                <a:path w="934085" h="668655">
                  <a:moveTo>
                    <a:pt x="12700" y="662139"/>
                  </a:moveTo>
                  <a:lnTo>
                    <a:pt x="6350" y="655789"/>
                  </a:lnTo>
                  <a:lnTo>
                    <a:pt x="12700" y="655789"/>
                  </a:lnTo>
                  <a:lnTo>
                    <a:pt x="12700" y="662139"/>
                  </a:lnTo>
                  <a:close/>
                </a:path>
                <a:path w="934085" h="668655">
                  <a:moveTo>
                    <a:pt x="921042" y="662139"/>
                  </a:moveTo>
                  <a:lnTo>
                    <a:pt x="12700" y="662139"/>
                  </a:lnTo>
                  <a:lnTo>
                    <a:pt x="12700" y="655789"/>
                  </a:lnTo>
                  <a:lnTo>
                    <a:pt x="921042" y="655789"/>
                  </a:lnTo>
                  <a:lnTo>
                    <a:pt x="921042" y="662139"/>
                  </a:lnTo>
                  <a:close/>
                </a:path>
                <a:path w="934085" h="668655">
                  <a:moveTo>
                    <a:pt x="933742" y="662139"/>
                  </a:moveTo>
                  <a:lnTo>
                    <a:pt x="921042" y="662139"/>
                  </a:lnTo>
                  <a:lnTo>
                    <a:pt x="927392" y="655789"/>
                  </a:lnTo>
                  <a:lnTo>
                    <a:pt x="933742" y="655789"/>
                  </a:lnTo>
                  <a:lnTo>
                    <a:pt x="933742" y="66213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567684" y="1228344"/>
            <a:ext cx="920750" cy="6553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44805" marR="109855" indent="-22860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商品服 务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50143" y="1221739"/>
            <a:ext cx="934085" cy="668655"/>
            <a:chOff x="4650143" y="1221739"/>
            <a:chExt cx="934085" cy="668655"/>
          </a:xfrm>
        </p:grpSpPr>
        <p:sp>
          <p:nvSpPr>
            <p:cNvPr id="20" name="object 20"/>
            <p:cNvSpPr/>
            <p:nvPr/>
          </p:nvSpPr>
          <p:spPr>
            <a:xfrm>
              <a:off x="4655820" y="1228343"/>
              <a:ext cx="922019" cy="655320"/>
            </a:xfrm>
            <a:custGeom>
              <a:avLst/>
              <a:gdLst/>
              <a:ahLst/>
              <a:cxnLst/>
              <a:rect l="l" t="t" r="r" b="b"/>
              <a:pathLst>
                <a:path w="922020" h="655319">
                  <a:moveTo>
                    <a:pt x="922020" y="655319"/>
                  </a:moveTo>
                  <a:lnTo>
                    <a:pt x="0" y="655319"/>
                  </a:lnTo>
                  <a:lnTo>
                    <a:pt x="0" y="0"/>
                  </a:lnTo>
                  <a:lnTo>
                    <a:pt x="922020" y="0"/>
                  </a:lnTo>
                  <a:lnTo>
                    <a:pt x="922020" y="65531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50143" y="1221739"/>
              <a:ext cx="934085" cy="668655"/>
            </a:xfrm>
            <a:custGeom>
              <a:avLst/>
              <a:gdLst/>
              <a:ahLst/>
              <a:cxnLst/>
              <a:rect l="l" t="t" r="r" b="b"/>
              <a:pathLst>
                <a:path w="934085" h="668655">
                  <a:moveTo>
                    <a:pt x="933742" y="668489"/>
                  </a:moveTo>
                  <a:lnTo>
                    <a:pt x="0" y="668489"/>
                  </a:lnTo>
                  <a:lnTo>
                    <a:pt x="0" y="0"/>
                  </a:lnTo>
                  <a:lnTo>
                    <a:pt x="933742" y="0"/>
                  </a:lnTo>
                  <a:lnTo>
                    <a:pt x="93374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55789"/>
                  </a:lnTo>
                  <a:lnTo>
                    <a:pt x="6350" y="655789"/>
                  </a:lnTo>
                  <a:lnTo>
                    <a:pt x="12700" y="662139"/>
                  </a:lnTo>
                  <a:lnTo>
                    <a:pt x="933742" y="662139"/>
                  </a:lnTo>
                  <a:lnTo>
                    <a:pt x="933742" y="668489"/>
                  </a:lnTo>
                  <a:close/>
                </a:path>
                <a:path w="934085" h="66865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34085" h="668655">
                  <a:moveTo>
                    <a:pt x="92104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921042" y="6350"/>
                  </a:lnTo>
                  <a:lnTo>
                    <a:pt x="921042" y="12700"/>
                  </a:lnTo>
                  <a:close/>
                </a:path>
                <a:path w="934085" h="668655">
                  <a:moveTo>
                    <a:pt x="921042" y="662139"/>
                  </a:moveTo>
                  <a:lnTo>
                    <a:pt x="921042" y="6350"/>
                  </a:lnTo>
                  <a:lnTo>
                    <a:pt x="927392" y="12700"/>
                  </a:lnTo>
                  <a:lnTo>
                    <a:pt x="933742" y="12700"/>
                  </a:lnTo>
                  <a:lnTo>
                    <a:pt x="933742" y="655789"/>
                  </a:lnTo>
                  <a:lnTo>
                    <a:pt x="927392" y="655789"/>
                  </a:lnTo>
                  <a:lnTo>
                    <a:pt x="921042" y="662139"/>
                  </a:lnTo>
                  <a:close/>
                </a:path>
                <a:path w="934085" h="668655">
                  <a:moveTo>
                    <a:pt x="933742" y="12700"/>
                  </a:moveTo>
                  <a:lnTo>
                    <a:pt x="927392" y="12700"/>
                  </a:lnTo>
                  <a:lnTo>
                    <a:pt x="921042" y="6350"/>
                  </a:lnTo>
                  <a:lnTo>
                    <a:pt x="933742" y="6350"/>
                  </a:lnTo>
                  <a:lnTo>
                    <a:pt x="933742" y="12700"/>
                  </a:lnTo>
                  <a:close/>
                </a:path>
                <a:path w="934085" h="668655">
                  <a:moveTo>
                    <a:pt x="12700" y="662139"/>
                  </a:moveTo>
                  <a:lnTo>
                    <a:pt x="6350" y="655789"/>
                  </a:lnTo>
                  <a:lnTo>
                    <a:pt x="12700" y="655789"/>
                  </a:lnTo>
                  <a:lnTo>
                    <a:pt x="12700" y="662139"/>
                  </a:lnTo>
                  <a:close/>
                </a:path>
                <a:path w="934085" h="668655">
                  <a:moveTo>
                    <a:pt x="921042" y="662139"/>
                  </a:moveTo>
                  <a:lnTo>
                    <a:pt x="12700" y="662139"/>
                  </a:lnTo>
                  <a:lnTo>
                    <a:pt x="12700" y="655789"/>
                  </a:lnTo>
                  <a:lnTo>
                    <a:pt x="921042" y="655789"/>
                  </a:lnTo>
                  <a:lnTo>
                    <a:pt x="921042" y="662139"/>
                  </a:lnTo>
                  <a:close/>
                </a:path>
                <a:path w="934085" h="668655">
                  <a:moveTo>
                    <a:pt x="933742" y="662139"/>
                  </a:moveTo>
                  <a:lnTo>
                    <a:pt x="921042" y="662139"/>
                  </a:lnTo>
                  <a:lnTo>
                    <a:pt x="927392" y="655789"/>
                  </a:lnTo>
                  <a:lnTo>
                    <a:pt x="933742" y="655789"/>
                  </a:lnTo>
                  <a:lnTo>
                    <a:pt x="933742" y="66213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655820" y="1228344"/>
            <a:ext cx="922019" cy="6553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46710" marR="109855" indent="-22860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商品服 务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39650" y="1221739"/>
            <a:ext cx="934085" cy="668655"/>
            <a:chOff x="5739650" y="1221739"/>
            <a:chExt cx="934085" cy="668655"/>
          </a:xfrm>
        </p:grpSpPr>
        <p:sp>
          <p:nvSpPr>
            <p:cNvPr id="24" name="object 24"/>
            <p:cNvSpPr/>
            <p:nvPr/>
          </p:nvSpPr>
          <p:spPr>
            <a:xfrm>
              <a:off x="5745480" y="1228343"/>
              <a:ext cx="922019" cy="655320"/>
            </a:xfrm>
            <a:custGeom>
              <a:avLst/>
              <a:gdLst/>
              <a:ahLst/>
              <a:cxnLst/>
              <a:rect l="l" t="t" r="r" b="b"/>
              <a:pathLst>
                <a:path w="922020" h="655319">
                  <a:moveTo>
                    <a:pt x="922020" y="655319"/>
                  </a:moveTo>
                  <a:lnTo>
                    <a:pt x="0" y="655319"/>
                  </a:lnTo>
                  <a:lnTo>
                    <a:pt x="0" y="0"/>
                  </a:lnTo>
                  <a:lnTo>
                    <a:pt x="922020" y="0"/>
                  </a:lnTo>
                  <a:lnTo>
                    <a:pt x="922020" y="65531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39650" y="1221739"/>
              <a:ext cx="934085" cy="668655"/>
            </a:xfrm>
            <a:custGeom>
              <a:avLst/>
              <a:gdLst/>
              <a:ahLst/>
              <a:cxnLst/>
              <a:rect l="l" t="t" r="r" b="b"/>
              <a:pathLst>
                <a:path w="934084" h="668655">
                  <a:moveTo>
                    <a:pt x="933754" y="668489"/>
                  </a:moveTo>
                  <a:lnTo>
                    <a:pt x="0" y="668489"/>
                  </a:lnTo>
                  <a:lnTo>
                    <a:pt x="0" y="0"/>
                  </a:lnTo>
                  <a:lnTo>
                    <a:pt x="933754" y="0"/>
                  </a:lnTo>
                  <a:lnTo>
                    <a:pt x="93375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55789"/>
                  </a:lnTo>
                  <a:lnTo>
                    <a:pt x="6350" y="655789"/>
                  </a:lnTo>
                  <a:lnTo>
                    <a:pt x="12700" y="662139"/>
                  </a:lnTo>
                  <a:lnTo>
                    <a:pt x="933754" y="662139"/>
                  </a:lnTo>
                  <a:lnTo>
                    <a:pt x="933754" y="668489"/>
                  </a:lnTo>
                  <a:close/>
                </a:path>
                <a:path w="934084" h="66865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34084" h="668655">
                  <a:moveTo>
                    <a:pt x="92105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921054" y="6350"/>
                  </a:lnTo>
                  <a:lnTo>
                    <a:pt x="921054" y="12700"/>
                  </a:lnTo>
                  <a:close/>
                </a:path>
                <a:path w="934084" h="668655">
                  <a:moveTo>
                    <a:pt x="921054" y="662139"/>
                  </a:moveTo>
                  <a:lnTo>
                    <a:pt x="921054" y="6350"/>
                  </a:lnTo>
                  <a:lnTo>
                    <a:pt x="927404" y="12700"/>
                  </a:lnTo>
                  <a:lnTo>
                    <a:pt x="933754" y="12700"/>
                  </a:lnTo>
                  <a:lnTo>
                    <a:pt x="933754" y="655789"/>
                  </a:lnTo>
                  <a:lnTo>
                    <a:pt x="927404" y="655789"/>
                  </a:lnTo>
                  <a:lnTo>
                    <a:pt x="921054" y="662139"/>
                  </a:lnTo>
                  <a:close/>
                </a:path>
                <a:path w="934084" h="668655">
                  <a:moveTo>
                    <a:pt x="933754" y="12700"/>
                  </a:moveTo>
                  <a:lnTo>
                    <a:pt x="927404" y="12700"/>
                  </a:lnTo>
                  <a:lnTo>
                    <a:pt x="921054" y="6350"/>
                  </a:lnTo>
                  <a:lnTo>
                    <a:pt x="933754" y="6350"/>
                  </a:lnTo>
                  <a:lnTo>
                    <a:pt x="933754" y="12700"/>
                  </a:lnTo>
                  <a:close/>
                </a:path>
                <a:path w="934084" h="668655">
                  <a:moveTo>
                    <a:pt x="12700" y="662139"/>
                  </a:moveTo>
                  <a:lnTo>
                    <a:pt x="6350" y="655789"/>
                  </a:lnTo>
                  <a:lnTo>
                    <a:pt x="12700" y="655789"/>
                  </a:lnTo>
                  <a:lnTo>
                    <a:pt x="12700" y="662139"/>
                  </a:lnTo>
                  <a:close/>
                </a:path>
                <a:path w="934084" h="668655">
                  <a:moveTo>
                    <a:pt x="921054" y="662139"/>
                  </a:moveTo>
                  <a:lnTo>
                    <a:pt x="12700" y="662139"/>
                  </a:lnTo>
                  <a:lnTo>
                    <a:pt x="12700" y="655789"/>
                  </a:lnTo>
                  <a:lnTo>
                    <a:pt x="921054" y="655789"/>
                  </a:lnTo>
                  <a:lnTo>
                    <a:pt x="921054" y="662139"/>
                  </a:lnTo>
                  <a:close/>
                </a:path>
                <a:path w="934084" h="668655">
                  <a:moveTo>
                    <a:pt x="933754" y="662139"/>
                  </a:moveTo>
                  <a:lnTo>
                    <a:pt x="921054" y="662139"/>
                  </a:lnTo>
                  <a:lnTo>
                    <a:pt x="927404" y="655789"/>
                  </a:lnTo>
                  <a:lnTo>
                    <a:pt x="933754" y="655789"/>
                  </a:lnTo>
                  <a:lnTo>
                    <a:pt x="933754" y="66213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745479" y="1228344"/>
            <a:ext cx="922019" cy="6553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46075" marR="110489" indent="-22860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商品服 务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829170" y="1221739"/>
            <a:ext cx="934085" cy="668655"/>
            <a:chOff x="6829170" y="1221739"/>
            <a:chExt cx="934085" cy="668655"/>
          </a:xfrm>
        </p:grpSpPr>
        <p:sp>
          <p:nvSpPr>
            <p:cNvPr id="28" name="object 28"/>
            <p:cNvSpPr/>
            <p:nvPr/>
          </p:nvSpPr>
          <p:spPr>
            <a:xfrm>
              <a:off x="6835139" y="1228343"/>
              <a:ext cx="922019" cy="655320"/>
            </a:xfrm>
            <a:custGeom>
              <a:avLst/>
              <a:gdLst/>
              <a:ahLst/>
              <a:cxnLst/>
              <a:rect l="l" t="t" r="r" b="b"/>
              <a:pathLst>
                <a:path w="922020" h="655319">
                  <a:moveTo>
                    <a:pt x="922020" y="655319"/>
                  </a:moveTo>
                  <a:lnTo>
                    <a:pt x="0" y="655319"/>
                  </a:lnTo>
                  <a:lnTo>
                    <a:pt x="0" y="0"/>
                  </a:lnTo>
                  <a:lnTo>
                    <a:pt x="922020" y="0"/>
                  </a:lnTo>
                  <a:lnTo>
                    <a:pt x="922020" y="65531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29170" y="1221739"/>
              <a:ext cx="934085" cy="668655"/>
            </a:xfrm>
            <a:custGeom>
              <a:avLst/>
              <a:gdLst/>
              <a:ahLst/>
              <a:cxnLst/>
              <a:rect l="l" t="t" r="r" b="b"/>
              <a:pathLst>
                <a:path w="934084" h="668655">
                  <a:moveTo>
                    <a:pt x="933742" y="668489"/>
                  </a:moveTo>
                  <a:lnTo>
                    <a:pt x="0" y="668489"/>
                  </a:lnTo>
                  <a:lnTo>
                    <a:pt x="0" y="0"/>
                  </a:lnTo>
                  <a:lnTo>
                    <a:pt x="933742" y="0"/>
                  </a:lnTo>
                  <a:lnTo>
                    <a:pt x="93374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55789"/>
                  </a:lnTo>
                  <a:lnTo>
                    <a:pt x="6350" y="655789"/>
                  </a:lnTo>
                  <a:lnTo>
                    <a:pt x="12700" y="662139"/>
                  </a:lnTo>
                  <a:lnTo>
                    <a:pt x="933742" y="662139"/>
                  </a:lnTo>
                  <a:lnTo>
                    <a:pt x="933742" y="668489"/>
                  </a:lnTo>
                  <a:close/>
                </a:path>
                <a:path w="934084" h="66865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34084" h="668655">
                  <a:moveTo>
                    <a:pt x="92104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921042" y="6350"/>
                  </a:lnTo>
                  <a:lnTo>
                    <a:pt x="921042" y="12700"/>
                  </a:lnTo>
                  <a:close/>
                </a:path>
                <a:path w="934084" h="668655">
                  <a:moveTo>
                    <a:pt x="921042" y="662139"/>
                  </a:moveTo>
                  <a:lnTo>
                    <a:pt x="921042" y="6350"/>
                  </a:lnTo>
                  <a:lnTo>
                    <a:pt x="927392" y="12700"/>
                  </a:lnTo>
                  <a:lnTo>
                    <a:pt x="933742" y="12700"/>
                  </a:lnTo>
                  <a:lnTo>
                    <a:pt x="933742" y="655789"/>
                  </a:lnTo>
                  <a:lnTo>
                    <a:pt x="927392" y="655789"/>
                  </a:lnTo>
                  <a:lnTo>
                    <a:pt x="921042" y="662139"/>
                  </a:lnTo>
                  <a:close/>
                </a:path>
                <a:path w="934084" h="668655">
                  <a:moveTo>
                    <a:pt x="933742" y="12700"/>
                  </a:moveTo>
                  <a:lnTo>
                    <a:pt x="927392" y="12700"/>
                  </a:lnTo>
                  <a:lnTo>
                    <a:pt x="921042" y="6350"/>
                  </a:lnTo>
                  <a:lnTo>
                    <a:pt x="933742" y="6350"/>
                  </a:lnTo>
                  <a:lnTo>
                    <a:pt x="933742" y="12700"/>
                  </a:lnTo>
                  <a:close/>
                </a:path>
                <a:path w="934084" h="668655">
                  <a:moveTo>
                    <a:pt x="12700" y="662139"/>
                  </a:moveTo>
                  <a:lnTo>
                    <a:pt x="6350" y="655789"/>
                  </a:lnTo>
                  <a:lnTo>
                    <a:pt x="12700" y="655789"/>
                  </a:lnTo>
                  <a:lnTo>
                    <a:pt x="12700" y="662139"/>
                  </a:lnTo>
                  <a:close/>
                </a:path>
                <a:path w="934084" h="668655">
                  <a:moveTo>
                    <a:pt x="921042" y="662139"/>
                  </a:moveTo>
                  <a:lnTo>
                    <a:pt x="12700" y="662139"/>
                  </a:lnTo>
                  <a:lnTo>
                    <a:pt x="12700" y="655789"/>
                  </a:lnTo>
                  <a:lnTo>
                    <a:pt x="921042" y="655789"/>
                  </a:lnTo>
                  <a:lnTo>
                    <a:pt x="921042" y="662139"/>
                  </a:lnTo>
                  <a:close/>
                </a:path>
                <a:path w="934084" h="668655">
                  <a:moveTo>
                    <a:pt x="933742" y="662139"/>
                  </a:moveTo>
                  <a:lnTo>
                    <a:pt x="921042" y="662139"/>
                  </a:lnTo>
                  <a:lnTo>
                    <a:pt x="927392" y="655789"/>
                  </a:lnTo>
                  <a:lnTo>
                    <a:pt x="933742" y="655789"/>
                  </a:lnTo>
                  <a:lnTo>
                    <a:pt x="933742" y="66213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835140" y="1228344"/>
            <a:ext cx="922019" cy="6553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46075" marR="110489" indent="-22860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商品服 务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918678" y="1221739"/>
            <a:ext cx="934085" cy="668655"/>
            <a:chOff x="7918678" y="1221739"/>
            <a:chExt cx="934085" cy="668655"/>
          </a:xfrm>
        </p:grpSpPr>
        <p:sp>
          <p:nvSpPr>
            <p:cNvPr id="32" name="object 32"/>
            <p:cNvSpPr/>
            <p:nvPr/>
          </p:nvSpPr>
          <p:spPr>
            <a:xfrm>
              <a:off x="7924800" y="1228343"/>
              <a:ext cx="922019" cy="655320"/>
            </a:xfrm>
            <a:custGeom>
              <a:avLst/>
              <a:gdLst/>
              <a:ahLst/>
              <a:cxnLst/>
              <a:rect l="l" t="t" r="r" b="b"/>
              <a:pathLst>
                <a:path w="922020" h="655319">
                  <a:moveTo>
                    <a:pt x="922020" y="655319"/>
                  </a:moveTo>
                  <a:lnTo>
                    <a:pt x="0" y="655319"/>
                  </a:lnTo>
                  <a:lnTo>
                    <a:pt x="0" y="0"/>
                  </a:lnTo>
                  <a:lnTo>
                    <a:pt x="922020" y="0"/>
                  </a:lnTo>
                  <a:lnTo>
                    <a:pt x="922020" y="65531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918678" y="1221739"/>
              <a:ext cx="934085" cy="668655"/>
            </a:xfrm>
            <a:custGeom>
              <a:avLst/>
              <a:gdLst/>
              <a:ahLst/>
              <a:cxnLst/>
              <a:rect l="l" t="t" r="r" b="b"/>
              <a:pathLst>
                <a:path w="934084" h="668655">
                  <a:moveTo>
                    <a:pt x="933742" y="668489"/>
                  </a:moveTo>
                  <a:lnTo>
                    <a:pt x="0" y="668489"/>
                  </a:lnTo>
                  <a:lnTo>
                    <a:pt x="0" y="0"/>
                  </a:lnTo>
                  <a:lnTo>
                    <a:pt x="933742" y="0"/>
                  </a:lnTo>
                  <a:lnTo>
                    <a:pt x="93374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55789"/>
                  </a:lnTo>
                  <a:lnTo>
                    <a:pt x="6350" y="655789"/>
                  </a:lnTo>
                  <a:lnTo>
                    <a:pt x="12700" y="662139"/>
                  </a:lnTo>
                  <a:lnTo>
                    <a:pt x="933742" y="662139"/>
                  </a:lnTo>
                  <a:lnTo>
                    <a:pt x="933742" y="668489"/>
                  </a:lnTo>
                  <a:close/>
                </a:path>
                <a:path w="934084" h="66865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34084" h="668655">
                  <a:moveTo>
                    <a:pt x="92104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921042" y="6350"/>
                  </a:lnTo>
                  <a:lnTo>
                    <a:pt x="921042" y="12700"/>
                  </a:lnTo>
                  <a:close/>
                </a:path>
                <a:path w="934084" h="668655">
                  <a:moveTo>
                    <a:pt x="921042" y="662139"/>
                  </a:moveTo>
                  <a:lnTo>
                    <a:pt x="921042" y="6350"/>
                  </a:lnTo>
                  <a:lnTo>
                    <a:pt x="927392" y="12700"/>
                  </a:lnTo>
                  <a:lnTo>
                    <a:pt x="933742" y="12700"/>
                  </a:lnTo>
                  <a:lnTo>
                    <a:pt x="933742" y="655789"/>
                  </a:lnTo>
                  <a:lnTo>
                    <a:pt x="927392" y="655789"/>
                  </a:lnTo>
                  <a:lnTo>
                    <a:pt x="921042" y="662139"/>
                  </a:lnTo>
                  <a:close/>
                </a:path>
                <a:path w="934084" h="668655">
                  <a:moveTo>
                    <a:pt x="933742" y="12700"/>
                  </a:moveTo>
                  <a:lnTo>
                    <a:pt x="927392" y="12700"/>
                  </a:lnTo>
                  <a:lnTo>
                    <a:pt x="921042" y="6350"/>
                  </a:lnTo>
                  <a:lnTo>
                    <a:pt x="933742" y="6350"/>
                  </a:lnTo>
                  <a:lnTo>
                    <a:pt x="933742" y="12700"/>
                  </a:lnTo>
                  <a:close/>
                </a:path>
                <a:path w="934084" h="668655">
                  <a:moveTo>
                    <a:pt x="12700" y="662139"/>
                  </a:moveTo>
                  <a:lnTo>
                    <a:pt x="6350" y="655789"/>
                  </a:lnTo>
                  <a:lnTo>
                    <a:pt x="12700" y="655789"/>
                  </a:lnTo>
                  <a:lnTo>
                    <a:pt x="12700" y="662139"/>
                  </a:lnTo>
                  <a:close/>
                </a:path>
                <a:path w="934084" h="668655">
                  <a:moveTo>
                    <a:pt x="921042" y="662139"/>
                  </a:moveTo>
                  <a:lnTo>
                    <a:pt x="12700" y="662139"/>
                  </a:lnTo>
                  <a:lnTo>
                    <a:pt x="12700" y="655789"/>
                  </a:lnTo>
                  <a:lnTo>
                    <a:pt x="921042" y="655789"/>
                  </a:lnTo>
                  <a:lnTo>
                    <a:pt x="921042" y="662139"/>
                  </a:lnTo>
                  <a:close/>
                </a:path>
                <a:path w="934084" h="668655">
                  <a:moveTo>
                    <a:pt x="933742" y="662139"/>
                  </a:moveTo>
                  <a:lnTo>
                    <a:pt x="921042" y="662139"/>
                  </a:lnTo>
                  <a:lnTo>
                    <a:pt x="927392" y="655789"/>
                  </a:lnTo>
                  <a:lnTo>
                    <a:pt x="933742" y="655789"/>
                  </a:lnTo>
                  <a:lnTo>
                    <a:pt x="933742" y="66213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924800" y="1228344"/>
            <a:ext cx="922019" cy="6553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46075" marR="110489" indent="-22860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商品服 务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180664" y="2324290"/>
            <a:ext cx="2252345" cy="459105"/>
            <a:chOff x="3180664" y="2324290"/>
            <a:chExt cx="2252345" cy="459105"/>
          </a:xfrm>
        </p:grpSpPr>
        <p:sp>
          <p:nvSpPr>
            <p:cNvPr id="36" name="object 36"/>
            <p:cNvSpPr/>
            <p:nvPr/>
          </p:nvSpPr>
          <p:spPr>
            <a:xfrm>
              <a:off x="3186683" y="2330195"/>
              <a:ext cx="2240280" cy="447040"/>
            </a:xfrm>
            <a:custGeom>
              <a:avLst/>
              <a:gdLst/>
              <a:ahLst/>
              <a:cxnLst/>
              <a:rect l="l" t="t" r="r" b="b"/>
              <a:pathLst>
                <a:path w="2240279" h="447039">
                  <a:moveTo>
                    <a:pt x="2240280" y="446531"/>
                  </a:moveTo>
                  <a:lnTo>
                    <a:pt x="0" y="446531"/>
                  </a:lnTo>
                  <a:lnTo>
                    <a:pt x="0" y="0"/>
                  </a:lnTo>
                  <a:lnTo>
                    <a:pt x="2240280" y="0"/>
                  </a:lnTo>
                  <a:lnTo>
                    <a:pt x="2240280" y="446531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80664" y="2324290"/>
              <a:ext cx="2252345" cy="459105"/>
            </a:xfrm>
            <a:custGeom>
              <a:avLst/>
              <a:gdLst/>
              <a:ahLst/>
              <a:cxnLst/>
              <a:rect l="l" t="t" r="r" b="b"/>
              <a:pathLst>
                <a:path w="2252345" h="459105">
                  <a:moveTo>
                    <a:pt x="2252078" y="459041"/>
                  </a:moveTo>
                  <a:lnTo>
                    <a:pt x="0" y="459041"/>
                  </a:lnTo>
                  <a:lnTo>
                    <a:pt x="0" y="0"/>
                  </a:lnTo>
                  <a:lnTo>
                    <a:pt x="2252078" y="0"/>
                  </a:lnTo>
                  <a:lnTo>
                    <a:pt x="2252078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46341"/>
                  </a:lnTo>
                  <a:lnTo>
                    <a:pt x="6350" y="446341"/>
                  </a:lnTo>
                  <a:lnTo>
                    <a:pt x="12700" y="452691"/>
                  </a:lnTo>
                  <a:lnTo>
                    <a:pt x="2252078" y="452691"/>
                  </a:lnTo>
                  <a:lnTo>
                    <a:pt x="2252078" y="459041"/>
                  </a:lnTo>
                  <a:close/>
                </a:path>
                <a:path w="2252345" h="45910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252345" h="459105">
                  <a:moveTo>
                    <a:pt x="2239378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239378" y="6350"/>
                  </a:lnTo>
                  <a:lnTo>
                    <a:pt x="2239378" y="12700"/>
                  </a:lnTo>
                  <a:close/>
                </a:path>
                <a:path w="2252345" h="459105">
                  <a:moveTo>
                    <a:pt x="2239378" y="452691"/>
                  </a:moveTo>
                  <a:lnTo>
                    <a:pt x="2239378" y="6350"/>
                  </a:lnTo>
                  <a:lnTo>
                    <a:pt x="2245728" y="12700"/>
                  </a:lnTo>
                  <a:lnTo>
                    <a:pt x="2252078" y="12700"/>
                  </a:lnTo>
                  <a:lnTo>
                    <a:pt x="2252078" y="446341"/>
                  </a:lnTo>
                  <a:lnTo>
                    <a:pt x="2245728" y="446341"/>
                  </a:lnTo>
                  <a:lnTo>
                    <a:pt x="2239378" y="452691"/>
                  </a:lnTo>
                  <a:close/>
                </a:path>
                <a:path w="2252345" h="459105">
                  <a:moveTo>
                    <a:pt x="2252078" y="12700"/>
                  </a:moveTo>
                  <a:lnTo>
                    <a:pt x="2245728" y="12700"/>
                  </a:lnTo>
                  <a:lnTo>
                    <a:pt x="2239378" y="6350"/>
                  </a:lnTo>
                  <a:lnTo>
                    <a:pt x="2252078" y="6350"/>
                  </a:lnTo>
                  <a:lnTo>
                    <a:pt x="2252078" y="12700"/>
                  </a:lnTo>
                  <a:close/>
                </a:path>
                <a:path w="2252345" h="459105">
                  <a:moveTo>
                    <a:pt x="12700" y="452691"/>
                  </a:moveTo>
                  <a:lnTo>
                    <a:pt x="6350" y="446341"/>
                  </a:lnTo>
                  <a:lnTo>
                    <a:pt x="12700" y="446341"/>
                  </a:lnTo>
                  <a:lnTo>
                    <a:pt x="12700" y="452691"/>
                  </a:lnTo>
                  <a:close/>
                </a:path>
                <a:path w="2252345" h="459105">
                  <a:moveTo>
                    <a:pt x="2239378" y="452691"/>
                  </a:moveTo>
                  <a:lnTo>
                    <a:pt x="12700" y="452691"/>
                  </a:lnTo>
                  <a:lnTo>
                    <a:pt x="12700" y="446341"/>
                  </a:lnTo>
                  <a:lnTo>
                    <a:pt x="2239378" y="446341"/>
                  </a:lnTo>
                  <a:lnTo>
                    <a:pt x="2239378" y="452691"/>
                  </a:lnTo>
                  <a:close/>
                </a:path>
                <a:path w="2252345" h="459105">
                  <a:moveTo>
                    <a:pt x="2252078" y="452691"/>
                  </a:moveTo>
                  <a:lnTo>
                    <a:pt x="2239378" y="452691"/>
                  </a:lnTo>
                  <a:lnTo>
                    <a:pt x="2245728" y="446341"/>
                  </a:lnTo>
                  <a:lnTo>
                    <a:pt x="2252078" y="446341"/>
                  </a:lnTo>
                  <a:lnTo>
                    <a:pt x="2252078" y="452691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065219" y="2389060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占锁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58761" y="1880095"/>
            <a:ext cx="7627620" cy="1472565"/>
          </a:xfrm>
          <a:custGeom>
            <a:avLst/>
            <a:gdLst/>
            <a:ahLst/>
            <a:cxnLst/>
            <a:rect l="l" t="t" r="r" b="b"/>
            <a:pathLst>
              <a:path w="7627620" h="1472564">
                <a:moveTo>
                  <a:pt x="3548202" y="450545"/>
                </a:moveTo>
                <a:lnTo>
                  <a:pt x="3548062" y="446151"/>
                </a:lnTo>
                <a:lnTo>
                  <a:pt x="3545319" y="355841"/>
                </a:lnTo>
                <a:lnTo>
                  <a:pt x="3544989" y="354380"/>
                </a:lnTo>
                <a:lnTo>
                  <a:pt x="3544125" y="353174"/>
                </a:lnTo>
                <a:lnTo>
                  <a:pt x="3542855" y="352386"/>
                </a:lnTo>
                <a:lnTo>
                  <a:pt x="3541395" y="352145"/>
                </a:lnTo>
                <a:lnTo>
                  <a:pt x="3539947" y="352475"/>
                </a:lnTo>
                <a:lnTo>
                  <a:pt x="3538740" y="353339"/>
                </a:lnTo>
                <a:lnTo>
                  <a:pt x="3537953" y="354596"/>
                </a:lnTo>
                <a:lnTo>
                  <a:pt x="3537699" y="356069"/>
                </a:lnTo>
                <a:lnTo>
                  <a:pt x="3539960" y="430174"/>
                </a:lnTo>
                <a:lnTo>
                  <a:pt x="3272244" y="1765"/>
                </a:lnTo>
                <a:lnTo>
                  <a:pt x="3265779" y="5803"/>
                </a:lnTo>
                <a:lnTo>
                  <a:pt x="3526637" y="423252"/>
                </a:lnTo>
                <a:lnTo>
                  <a:pt x="3515436" y="413727"/>
                </a:lnTo>
                <a:lnTo>
                  <a:pt x="3485223" y="379755"/>
                </a:lnTo>
                <a:lnTo>
                  <a:pt x="3484029" y="378866"/>
                </a:lnTo>
                <a:lnTo>
                  <a:pt x="3482594" y="378485"/>
                </a:lnTo>
                <a:lnTo>
                  <a:pt x="3481120" y="378688"/>
                </a:lnTo>
                <a:lnTo>
                  <a:pt x="3479838" y="379450"/>
                </a:lnTo>
                <a:lnTo>
                  <a:pt x="3478949" y="380631"/>
                </a:lnTo>
                <a:lnTo>
                  <a:pt x="3478568" y="382066"/>
                </a:lnTo>
                <a:lnTo>
                  <a:pt x="3478619" y="382447"/>
                </a:lnTo>
                <a:lnTo>
                  <a:pt x="3475469" y="379768"/>
                </a:lnTo>
                <a:lnTo>
                  <a:pt x="3474174" y="379044"/>
                </a:lnTo>
                <a:lnTo>
                  <a:pt x="3472700" y="378879"/>
                </a:lnTo>
                <a:lnTo>
                  <a:pt x="3471265" y="379285"/>
                </a:lnTo>
                <a:lnTo>
                  <a:pt x="3470097" y="380212"/>
                </a:lnTo>
                <a:lnTo>
                  <a:pt x="3469373" y="381508"/>
                </a:lnTo>
                <a:lnTo>
                  <a:pt x="3469208" y="382981"/>
                </a:lnTo>
                <a:lnTo>
                  <a:pt x="3469614" y="384416"/>
                </a:lnTo>
                <a:lnTo>
                  <a:pt x="3470541" y="385584"/>
                </a:lnTo>
                <a:lnTo>
                  <a:pt x="3510115" y="419214"/>
                </a:lnTo>
                <a:lnTo>
                  <a:pt x="3514585" y="424256"/>
                </a:lnTo>
                <a:lnTo>
                  <a:pt x="3512172" y="422986"/>
                </a:lnTo>
                <a:lnTo>
                  <a:pt x="3472967" y="392950"/>
                </a:lnTo>
                <a:lnTo>
                  <a:pt x="3471634" y="392290"/>
                </a:lnTo>
                <a:lnTo>
                  <a:pt x="3466884" y="396468"/>
                </a:lnTo>
                <a:lnTo>
                  <a:pt x="3467354" y="397878"/>
                </a:lnTo>
                <a:lnTo>
                  <a:pt x="3468344" y="398995"/>
                </a:lnTo>
                <a:lnTo>
                  <a:pt x="3472218" y="401980"/>
                </a:lnTo>
                <a:lnTo>
                  <a:pt x="3467900" y="399694"/>
                </a:lnTo>
                <a:lnTo>
                  <a:pt x="3466465" y="399275"/>
                </a:lnTo>
                <a:lnTo>
                  <a:pt x="3464991" y="399427"/>
                </a:lnTo>
                <a:lnTo>
                  <a:pt x="3463683" y="400138"/>
                </a:lnTo>
                <a:lnTo>
                  <a:pt x="3462744" y="401294"/>
                </a:lnTo>
                <a:lnTo>
                  <a:pt x="3462324" y="402717"/>
                </a:lnTo>
                <a:lnTo>
                  <a:pt x="3462490" y="404190"/>
                </a:lnTo>
                <a:lnTo>
                  <a:pt x="3463188" y="405498"/>
                </a:lnTo>
                <a:lnTo>
                  <a:pt x="3464344" y="406438"/>
                </a:lnTo>
                <a:lnTo>
                  <a:pt x="3508083" y="429450"/>
                </a:lnTo>
                <a:lnTo>
                  <a:pt x="3509403" y="430453"/>
                </a:lnTo>
                <a:lnTo>
                  <a:pt x="3486340" y="426351"/>
                </a:lnTo>
                <a:lnTo>
                  <a:pt x="2180679" y="165"/>
                </a:lnTo>
                <a:lnTo>
                  <a:pt x="2178316" y="7404"/>
                </a:lnTo>
                <a:lnTo>
                  <a:pt x="3432378" y="416750"/>
                </a:lnTo>
                <a:lnTo>
                  <a:pt x="1090650" y="38"/>
                </a:lnTo>
                <a:lnTo>
                  <a:pt x="1089317" y="7531"/>
                </a:lnTo>
                <a:lnTo>
                  <a:pt x="3484448" y="433755"/>
                </a:lnTo>
                <a:lnTo>
                  <a:pt x="3509124" y="441807"/>
                </a:lnTo>
                <a:lnTo>
                  <a:pt x="952" y="0"/>
                </a:lnTo>
                <a:lnTo>
                  <a:pt x="0" y="7569"/>
                </a:lnTo>
                <a:lnTo>
                  <a:pt x="3504425" y="448881"/>
                </a:lnTo>
                <a:lnTo>
                  <a:pt x="3482543" y="456920"/>
                </a:lnTo>
                <a:lnTo>
                  <a:pt x="3453981" y="463080"/>
                </a:lnTo>
                <a:lnTo>
                  <a:pt x="3452622" y="463677"/>
                </a:lnTo>
                <a:lnTo>
                  <a:pt x="3451580" y="464743"/>
                </a:lnTo>
                <a:lnTo>
                  <a:pt x="3451034" y="466128"/>
                </a:lnTo>
                <a:lnTo>
                  <a:pt x="3451060" y="467614"/>
                </a:lnTo>
                <a:lnTo>
                  <a:pt x="3451656" y="468972"/>
                </a:lnTo>
                <a:lnTo>
                  <a:pt x="3452723" y="470001"/>
                </a:lnTo>
                <a:lnTo>
                  <a:pt x="3453676" y="470382"/>
                </a:lnTo>
                <a:lnTo>
                  <a:pt x="3453854" y="471512"/>
                </a:lnTo>
                <a:lnTo>
                  <a:pt x="3454628" y="472782"/>
                </a:lnTo>
                <a:lnTo>
                  <a:pt x="3455835" y="473659"/>
                </a:lnTo>
                <a:lnTo>
                  <a:pt x="3457270" y="474002"/>
                </a:lnTo>
                <a:lnTo>
                  <a:pt x="3458743" y="473773"/>
                </a:lnTo>
                <a:lnTo>
                  <a:pt x="3484613" y="464273"/>
                </a:lnTo>
                <a:lnTo>
                  <a:pt x="3508806" y="459054"/>
                </a:lnTo>
                <a:lnTo>
                  <a:pt x="3458057" y="480669"/>
                </a:lnTo>
                <a:lnTo>
                  <a:pt x="3456825" y="481507"/>
                </a:lnTo>
                <a:lnTo>
                  <a:pt x="3456013" y="482752"/>
                </a:lnTo>
                <a:lnTo>
                  <a:pt x="3455733" y="484212"/>
                </a:lnTo>
                <a:lnTo>
                  <a:pt x="3456038" y="485673"/>
                </a:lnTo>
                <a:lnTo>
                  <a:pt x="3456876" y="486892"/>
                </a:lnTo>
                <a:lnTo>
                  <a:pt x="3458121" y="487705"/>
                </a:lnTo>
                <a:lnTo>
                  <a:pt x="3459581" y="487984"/>
                </a:lnTo>
                <a:lnTo>
                  <a:pt x="3461042" y="487680"/>
                </a:lnTo>
                <a:lnTo>
                  <a:pt x="3541547" y="453377"/>
                </a:lnTo>
                <a:lnTo>
                  <a:pt x="3548202" y="450545"/>
                </a:lnTo>
                <a:close/>
              </a:path>
              <a:path w="7627620" h="1472564">
                <a:moveTo>
                  <a:pt x="4458284" y="1049566"/>
                </a:moveTo>
                <a:lnTo>
                  <a:pt x="2638133" y="1049566"/>
                </a:lnTo>
                <a:lnTo>
                  <a:pt x="2638133" y="1472133"/>
                </a:lnTo>
                <a:lnTo>
                  <a:pt x="4458284" y="1472133"/>
                </a:lnTo>
                <a:lnTo>
                  <a:pt x="4458284" y="1465783"/>
                </a:lnTo>
                <a:lnTo>
                  <a:pt x="4458284" y="1459433"/>
                </a:lnTo>
                <a:lnTo>
                  <a:pt x="4458284" y="1062266"/>
                </a:lnTo>
                <a:lnTo>
                  <a:pt x="4458284" y="1055916"/>
                </a:lnTo>
                <a:lnTo>
                  <a:pt x="4458284" y="1049566"/>
                </a:lnTo>
                <a:close/>
              </a:path>
              <a:path w="7627620" h="1472564">
                <a:moveTo>
                  <a:pt x="7627467" y="7569"/>
                </a:moveTo>
                <a:lnTo>
                  <a:pt x="7626642" y="0"/>
                </a:lnTo>
                <a:lnTo>
                  <a:pt x="3740581" y="425653"/>
                </a:lnTo>
                <a:lnTo>
                  <a:pt x="6538100" y="7556"/>
                </a:lnTo>
                <a:lnTo>
                  <a:pt x="6536982" y="12"/>
                </a:lnTo>
                <a:lnTo>
                  <a:pt x="3638893" y="433146"/>
                </a:lnTo>
                <a:lnTo>
                  <a:pt x="5448897" y="7493"/>
                </a:lnTo>
                <a:lnTo>
                  <a:pt x="5447157" y="76"/>
                </a:lnTo>
                <a:lnTo>
                  <a:pt x="3574745" y="440385"/>
                </a:lnTo>
                <a:lnTo>
                  <a:pt x="3575418" y="439889"/>
                </a:lnTo>
                <a:lnTo>
                  <a:pt x="4360354" y="7124"/>
                </a:lnTo>
                <a:lnTo>
                  <a:pt x="4356684" y="444"/>
                </a:lnTo>
                <a:lnTo>
                  <a:pt x="3621417" y="405841"/>
                </a:lnTo>
                <a:lnTo>
                  <a:pt x="3628898" y="400291"/>
                </a:lnTo>
                <a:lnTo>
                  <a:pt x="3629901" y="399199"/>
                </a:lnTo>
                <a:lnTo>
                  <a:pt x="3630396" y="397802"/>
                </a:lnTo>
                <a:lnTo>
                  <a:pt x="3630333" y="396316"/>
                </a:lnTo>
                <a:lnTo>
                  <a:pt x="3629698" y="394970"/>
                </a:lnTo>
                <a:lnTo>
                  <a:pt x="3628593" y="393966"/>
                </a:lnTo>
                <a:lnTo>
                  <a:pt x="3628186" y="393827"/>
                </a:lnTo>
                <a:lnTo>
                  <a:pt x="3628136" y="393128"/>
                </a:lnTo>
                <a:lnTo>
                  <a:pt x="3627450" y="391807"/>
                </a:lnTo>
                <a:lnTo>
                  <a:pt x="3626307" y="390855"/>
                </a:lnTo>
                <a:lnTo>
                  <a:pt x="3624897" y="390410"/>
                </a:lnTo>
                <a:lnTo>
                  <a:pt x="3623411" y="390537"/>
                </a:lnTo>
                <a:lnTo>
                  <a:pt x="3622090" y="391223"/>
                </a:lnTo>
                <a:lnTo>
                  <a:pt x="3620224" y="392722"/>
                </a:lnTo>
                <a:lnTo>
                  <a:pt x="3622192" y="390855"/>
                </a:lnTo>
                <a:lnTo>
                  <a:pt x="3623056" y="389648"/>
                </a:lnTo>
                <a:lnTo>
                  <a:pt x="3623373" y="388200"/>
                </a:lnTo>
                <a:lnTo>
                  <a:pt x="3623132" y="386727"/>
                </a:lnTo>
                <a:lnTo>
                  <a:pt x="3622332" y="385470"/>
                </a:lnTo>
                <a:lnTo>
                  <a:pt x="3621125" y="384619"/>
                </a:lnTo>
                <a:lnTo>
                  <a:pt x="3619665" y="384289"/>
                </a:lnTo>
                <a:lnTo>
                  <a:pt x="3618204" y="384543"/>
                </a:lnTo>
                <a:lnTo>
                  <a:pt x="3616947" y="385330"/>
                </a:lnTo>
                <a:lnTo>
                  <a:pt x="3568700" y="431101"/>
                </a:lnTo>
                <a:lnTo>
                  <a:pt x="3603371" y="373126"/>
                </a:lnTo>
                <a:lnTo>
                  <a:pt x="3600653" y="367398"/>
                </a:lnTo>
                <a:lnTo>
                  <a:pt x="3599167" y="367474"/>
                </a:lnTo>
                <a:lnTo>
                  <a:pt x="3597821" y="368109"/>
                </a:lnTo>
                <a:lnTo>
                  <a:pt x="3596830" y="369214"/>
                </a:lnTo>
                <a:lnTo>
                  <a:pt x="3548202" y="450545"/>
                </a:lnTo>
                <a:lnTo>
                  <a:pt x="3634765" y="489089"/>
                </a:lnTo>
                <a:lnTo>
                  <a:pt x="3636213" y="489419"/>
                </a:lnTo>
                <a:lnTo>
                  <a:pt x="3637673" y="489165"/>
                </a:lnTo>
                <a:lnTo>
                  <a:pt x="3638931" y="488365"/>
                </a:lnTo>
                <a:lnTo>
                  <a:pt x="3639794" y="487159"/>
                </a:lnTo>
                <a:lnTo>
                  <a:pt x="3640124" y="485711"/>
                </a:lnTo>
                <a:lnTo>
                  <a:pt x="3639997" y="485025"/>
                </a:lnTo>
                <a:lnTo>
                  <a:pt x="3640353" y="484784"/>
                </a:lnTo>
                <a:lnTo>
                  <a:pt x="3641153" y="483527"/>
                </a:lnTo>
                <a:lnTo>
                  <a:pt x="3641433" y="482066"/>
                </a:lnTo>
                <a:lnTo>
                  <a:pt x="3641115" y="480618"/>
                </a:lnTo>
                <a:lnTo>
                  <a:pt x="3640277" y="479386"/>
                </a:lnTo>
                <a:lnTo>
                  <a:pt x="3639032" y="478586"/>
                </a:lnTo>
                <a:lnTo>
                  <a:pt x="3636505" y="477583"/>
                </a:lnTo>
                <a:lnTo>
                  <a:pt x="3638804" y="478282"/>
                </a:lnTo>
                <a:lnTo>
                  <a:pt x="3643719" y="474268"/>
                </a:lnTo>
                <a:lnTo>
                  <a:pt x="3643287" y="472846"/>
                </a:lnTo>
                <a:lnTo>
                  <a:pt x="3642347" y="471690"/>
                </a:lnTo>
                <a:lnTo>
                  <a:pt x="3641039" y="470992"/>
                </a:lnTo>
                <a:lnTo>
                  <a:pt x="3580688" y="452513"/>
                </a:lnTo>
                <a:lnTo>
                  <a:pt x="3576612" y="451281"/>
                </a:lnTo>
                <a:lnTo>
                  <a:pt x="3576878" y="451243"/>
                </a:lnTo>
                <a:lnTo>
                  <a:pt x="3642931" y="452831"/>
                </a:lnTo>
                <a:lnTo>
                  <a:pt x="3644392" y="452577"/>
                </a:lnTo>
                <a:lnTo>
                  <a:pt x="3645649" y="451777"/>
                </a:lnTo>
                <a:lnTo>
                  <a:pt x="3646500" y="450570"/>
                </a:lnTo>
                <a:lnTo>
                  <a:pt x="3646576" y="450227"/>
                </a:lnTo>
                <a:lnTo>
                  <a:pt x="3646830" y="449110"/>
                </a:lnTo>
                <a:lnTo>
                  <a:pt x="3633927" y="444995"/>
                </a:lnTo>
                <a:lnTo>
                  <a:pt x="7627467" y="75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403091" y="2936748"/>
            <a:ext cx="1807845" cy="4089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46405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执行业务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392170" y="3498557"/>
            <a:ext cx="1820545" cy="422909"/>
            <a:chOff x="3392170" y="3498557"/>
            <a:chExt cx="1820545" cy="422909"/>
          </a:xfrm>
        </p:grpSpPr>
        <p:sp>
          <p:nvSpPr>
            <p:cNvPr id="42" name="object 42"/>
            <p:cNvSpPr/>
            <p:nvPr/>
          </p:nvSpPr>
          <p:spPr>
            <a:xfrm>
              <a:off x="3398520" y="3505199"/>
              <a:ext cx="1807845" cy="410209"/>
            </a:xfrm>
            <a:custGeom>
              <a:avLst/>
              <a:gdLst/>
              <a:ahLst/>
              <a:cxnLst/>
              <a:rect l="l" t="t" r="r" b="b"/>
              <a:pathLst>
                <a:path w="1807845" h="410210">
                  <a:moveTo>
                    <a:pt x="1807464" y="409955"/>
                  </a:moveTo>
                  <a:lnTo>
                    <a:pt x="0" y="409955"/>
                  </a:lnTo>
                  <a:lnTo>
                    <a:pt x="0" y="0"/>
                  </a:lnTo>
                  <a:lnTo>
                    <a:pt x="1807464" y="0"/>
                  </a:lnTo>
                  <a:lnTo>
                    <a:pt x="1807464" y="409955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392170" y="3498557"/>
              <a:ext cx="1820545" cy="422909"/>
            </a:xfrm>
            <a:custGeom>
              <a:avLst/>
              <a:gdLst/>
              <a:ahLst/>
              <a:cxnLst/>
              <a:rect l="l" t="t" r="r" b="b"/>
              <a:pathLst>
                <a:path w="1820545" h="422910">
                  <a:moveTo>
                    <a:pt x="1820151" y="422567"/>
                  </a:moveTo>
                  <a:lnTo>
                    <a:pt x="0" y="422567"/>
                  </a:lnTo>
                  <a:lnTo>
                    <a:pt x="0" y="0"/>
                  </a:lnTo>
                  <a:lnTo>
                    <a:pt x="1820151" y="0"/>
                  </a:lnTo>
                  <a:lnTo>
                    <a:pt x="1820151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09867"/>
                  </a:lnTo>
                  <a:lnTo>
                    <a:pt x="6350" y="409867"/>
                  </a:lnTo>
                  <a:lnTo>
                    <a:pt x="12700" y="416217"/>
                  </a:lnTo>
                  <a:lnTo>
                    <a:pt x="1820151" y="416217"/>
                  </a:lnTo>
                  <a:lnTo>
                    <a:pt x="1820151" y="422567"/>
                  </a:lnTo>
                  <a:close/>
                </a:path>
                <a:path w="1820545" h="42291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820545" h="422910">
                  <a:moveTo>
                    <a:pt x="1807451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807451" y="6350"/>
                  </a:lnTo>
                  <a:lnTo>
                    <a:pt x="1807451" y="12700"/>
                  </a:lnTo>
                  <a:close/>
                </a:path>
                <a:path w="1820545" h="422910">
                  <a:moveTo>
                    <a:pt x="1807451" y="416217"/>
                  </a:moveTo>
                  <a:lnTo>
                    <a:pt x="1807451" y="6350"/>
                  </a:lnTo>
                  <a:lnTo>
                    <a:pt x="1813801" y="12700"/>
                  </a:lnTo>
                  <a:lnTo>
                    <a:pt x="1820151" y="12700"/>
                  </a:lnTo>
                  <a:lnTo>
                    <a:pt x="1820151" y="409867"/>
                  </a:lnTo>
                  <a:lnTo>
                    <a:pt x="1813801" y="409867"/>
                  </a:lnTo>
                  <a:lnTo>
                    <a:pt x="1807451" y="416217"/>
                  </a:lnTo>
                  <a:close/>
                </a:path>
                <a:path w="1820545" h="422910">
                  <a:moveTo>
                    <a:pt x="1820151" y="12700"/>
                  </a:moveTo>
                  <a:lnTo>
                    <a:pt x="1813801" y="12700"/>
                  </a:lnTo>
                  <a:lnTo>
                    <a:pt x="1807451" y="6350"/>
                  </a:lnTo>
                  <a:lnTo>
                    <a:pt x="1820151" y="6350"/>
                  </a:lnTo>
                  <a:lnTo>
                    <a:pt x="1820151" y="12700"/>
                  </a:lnTo>
                  <a:close/>
                </a:path>
                <a:path w="1820545" h="422910">
                  <a:moveTo>
                    <a:pt x="12700" y="416217"/>
                  </a:moveTo>
                  <a:lnTo>
                    <a:pt x="6350" y="409867"/>
                  </a:lnTo>
                  <a:lnTo>
                    <a:pt x="12700" y="409867"/>
                  </a:lnTo>
                  <a:lnTo>
                    <a:pt x="12700" y="416217"/>
                  </a:lnTo>
                  <a:close/>
                </a:path>
                <a:path w="1820545" h="422910">
                  <a:moveTo>
                    <a:pt x="1807451" y="416217"/>
                  </a:moveTo>
                  <a:lnTo>
                    <a:pt x="12700" y="416217"/>
                  </a:lnTo>
                  <a:lnTo>
                    <a:pt x="12700" y="409867"/>
                  </a:lnTo>
                  <a:lnTo>
                    <a:pt x="1807451" y="409867"/>
                  </a:lnTo>
                  <a:lnTo>
                    <a:pt x="1807451" y="416217"/>
                  </a:lnTo>
                  <a:close/>
                </a:path>
                <a:path w="1820545" h="422910">
                  <a:moveTo>
                    <a:pt x="1820151" y="416217"/>
                  </a:moveTo>
                  <a:lnTo>
                    <a:pt x="1807451" y="416217"/>
                  </a:lnTo>
                  <a:lnTo>
                    <a:pt x="1813801" y="409867"/>
                  </a:lnTo>
                  <a:lnTo>
                    <a:pt x="1820151" y="409867"/>
                  </a:lnTo>
                  <a:lnTo>
                    <a:pt x="1820151" y="416217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398520" y="3505200"/>
            <a:ext cx="1807845" cy="410209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56007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释放锁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256588" y="2776982"/>
            <a:ext cx="99060" cy="728345"/>
            <a:chOff x="4256588" y="2776982"/>
            <a:chExt cx="99060" cy="728345"/>
          </a:xfrm>
        </p:grpSpPr>
        <p:sp>
          <p:nvSpPr>
            <p:cNvPr id="46" name="object 46"/>
            <p:cNvSpPr/>
            <p:nvPr/>
          </p:nvSpPr>
          <p:spPr>
            <a:xfrm>
              <a:off x="4258741" y="2776982"/>
              <a:ext cx="96456" cy="1590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56588" y="3345764"/>
              <a:ext cx="96336" cy="1591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40665" y="4213859"/>
            <a:ext cx="8085455" cy="75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UKIJ CJK"/>
                <a:cs typeface="UKIJ CJK"/>
              </a:rPr>
              <a:t>我们可以同时去一个地方</a:t>
            </a:r>
            <a:r>
              <a:rPr sz="1600" spc="-5" dirty="0">
                <a:latin typeface="Arial"/>
                <a:cs typeface="Arial"/>
              </a:rPr>
              <a:t>“</a:t>
            </a:r>
            <a:r>
              <a:rPr sz="1600" dirty="0">
                <a:latin typeface="UKIJ CJK"/>
                <a:cs typeface="UKIJ CJK"/>
              </a:rPr>
              <a:t>占坑</a:t>
            </a:r>
            <a:r>
              <a:rPr sz="1600" spc="-5" dirty="0">
                <a:latin typeface="Arial"/>
                <a:cs typeface="Arial"/>
              </a:rPr>
              <a:t>”</a:t>
            </a:r>
            <a:r>
              <a:rPr sz="1600" dirty="0">
                <a:latin typeface="UKIJ CJK"/>
                <a:cs typeface="UKIJ CJK"/>
              </a:rPr>
              <a:t>，如果占到，就执行逻辑。否则就必须等待，直到释放锁</a:t>
            </a:r>
            <a:r>
              <a:rPr sz="1600" spc="-5" dirty="0">
                <a:latin typeface="UKIJ CJK"/>
                <a:cs typeface="UKIJ CJK"/>
              </a:rPr>
              <a:t>。</a:t>
            </a:r>
            <a:endParaRPr sz="1600">
              <a:latin typeface="UKIJ CJK"/>
              <a:cs typeface="UKIJ CJK"/>
            </a:endParaRPr>
          </a:p>
          <a:p>
            <a:pPr marL="12700" marR="180022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“</a:t>
            </a:r>
            <a:r>
              <a:rPr sz="1600" dirty="0">
                <a:latin typeface="UKIJ CJK"/>
                <a:cs typeface="UKIJ CJK"/>
              </a:rPr>
              <a:t>占坑</a:t>
            </a:r>
            <a:r>
              <a:rPr sz="1600" spc="-5" dirty="0">
                <a:latin typeface="Arial"/>
                <a:cs typeface="Arial"/>
              </a:rPr>
              <a:t>”</a:t>
            </a:r>
            <a:r>
              <a:rPr sz="1600" dirty="0">
                <a:latin typeface="UKIJ CJK"/>
                <a:cs typeface="UKIJ CJK"/>
              </a:rPr>
              <a:t>可以去</a:t>
            </a:r>
            <a:r>
              <a:rPr sz="1600" spc="-5" dirty="0">
                <a:latin typeface="Arial"/>
                <a:cs typeface="Arial"/>
              </a:rPr>
              <a:t>redis</a:t>
            </a:r>
            <a:r>
              <a:rPr sz="1600" dirty="0">
                <a:latin typeface="UKIJ CJK"/>
                <a:cs typeface="UKIJ CJK"/>
              </a:rPr>
              <a:t>，可以去数据库，可以去任何大家都能访问的地方</a:t>
            </a:r>
            <a:r>
              <a:rPr sz="1600" spc="-5" dirty="0">
                <a:latin typeface="UKIJ CJK"/>
                <a:cs typeface="UKIJ CJK"/>
              </a:rPr>
              <a:t>。 </a:t>
            </a:r>
            <a:r>
              <a:rPr sz="1600" dirty="0">
                <a:latin typeface="UKIJ CJK"/>
                <a:cs typeface="UKIJ CJK"/>
              </a:rPr>
              <a:t>等待可以</a:t>
            </a:r>
            <a:r>
              <a:rPr sz="1600" b="0" dirty="0">
                <a:latin typeface="Noto Sans CJK JP Medium"/>
                <a:cs typeface="Noto Sans CJK JP Medium"/>
              </a:rPr>
              <a:t>自旋</a:t>
            </a:r>
            <a:r>
              <a:rPr sz="1600" dirty="0">
                <a:latin typeface="UKIJ CJK"/>
                <a:cs typeface="UKIJ CJK"/>
              </a:rPr>
              <a:t>的方式</a:t>
            </a:r>
            <a:r>
              <a:rPr sz="1600" spc="-5" dirty="0">
                <a:latin typeface="UKIJ CJK"/>
                <a:cs typeface="UKIJ CJK"/>
              </a:rPr>
              <a:t>。</a:t>
            </a:r>
            <a:endParaRPr sz="16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31389" y="1205230"/>
            <a:ext cx="1217295" cy="410209"/>
            <a:chOff x="2231389" y="1205230"/>
            <a:chExt cx="1217295" cy="410209"/>
          </a:xfrm>
        </p:grpSpPr>
        <p:sp>
          <p:nvSpPr>
            <p:cNvPr id="3" name="object 3"/>
            <p:cNvSpPr/>
            <p:nvPr/>
          </p:nvSpPr>
          <p:spPr>
            <a:xfrm>
              <a:off x="2237231" y="1211580"/>
              <a:ext cx="1205865" cy="398145"/>
            </a:xfrm>
            <a:custGeom>
              <a:avLst/>
              <a:gdLst/>
              <a:ahLst/>
              <a:cxnLst/>
              <a:rect l="l" t="t" r="r" b="b"/>
              <a:pathLst>
                <a:path w="1205864" h="398144">
                  <a:moveTo>
                    <a:pt x="1205483" y="397764"/>
                  </a:moveTo>
                  <a:lnTo>
                    <a:pt x="0" y="397764"/>
                  </a:lnTo>
                  <a:lnTo>
                    <a:pt x="0" y="0"/>
                  </a:lnTo>
                  <a:lnTo>
                    <a:pt x="1205483" y="0"/>
                  </a:lnTo>
                  <a:lnTo>
                    <a:pt x="1205483" y="397764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31389" y="1205230"/>
              <a:ext cx="1217295" cy="410209"/>
            </a:xfrm>
            <a:custGeom>
              <a:avLst/>
              <a:gdLst/>
              <a:ahLst/>
              <a:cxnLst/>
              <a:rect l="l" t="t" r="r" b="b"/>
              <a:pathLst>
                <a:path w="1217295" h="410209">
                  <a:moveTo>
                    <a:pt x="1217295" y="410210"/>
                  </a:moveTo>
                  <a:lnTo>
                    <a:pt x="0" y="410210"/>
                  </a:lnTo>
                  <a:lnTo>
                    <a:pt x="0" y="0"/>
                  </a:lnTo>
                  <a:lnTo>
                    <a:pt x="1217295" y="0"/>
                  </a:lnTo>
                  <a:lnTo>
                    <a:pt x="121729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97510"/>
                  </a:lnTo>
                  <a:lnTo>
                    <a:pt x="6350" y="397510"/>
                  </a:lnTo>
                  <a:lnTo>
                    <a:pt x="12700" y="403860"/>
                  </a:lnTo>
                  <a:lnTo>
                    <a:pt x="1217295" y="403860"/>
                  </a:lnTo>
                  <a:lnTo>
                    <a:pt x="1217295" y="410210"/>
                  </a:lnTo>
                  <a:close/>
                </a:path>
                <a:path w="1217295" h="41020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17295" h="410209">
                  <a:moveTo>
                    <a:pt x="120459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04595" y="6350"/>
                  </a:lnTo>
                  <a:lnTo>
                    <a:pt x="1204595" y="12700"/>
                  </a:lnTo>
                  <a:close/>
                </a:path>
                <a:path w="1217295" h="410209">
                  <a:moveTo>
                    <a:pt x="1204595" y="403860"/>
                  </a:moveTo>
                  <a:lnTo>
                    <a:pt x="1204595" y="6350"/>
                  </a:lnTo>
                  <a:lnTo>
                    <a:pt x="1210945" y="12700"/>
                  </a:lnTo>
                  <a:lnTo>
                    <a:pt x="1217295" y="12700"/>
                  </a:lnTo>
                  <a:lnTo>
                    <a:pt x="1217295" y="397510"/>
                  </a:lnTo>
                  <a:lnTo>
                    <a:pt x="1210945" y="397510"/>
                  </a:lnTo>
                  <a:lnTo>
                    <a:pt x="1204595" y="403860"/>
                  </a:lnTo>
                  <a:close/>
                </a:path>
                <a:path w="1217295" h="410209">
                  <a:moveTo>
                    <a:pt x="1217295" y="12700"/>
                  </a:moveTo>
                  <a:lnTo>
                    <a:pt x="1210945" y="12700"/>
                  </a:lnTo>
                  <a:lnTo>
                    <a:pt x="1204595" y="6350"/>
                  </a:lnTo>
                  <a:lnTo>
                    <a:pt x="1217295" y="6350"/>
                  </a:lnTo>
                  <a:lnTo>
                    <a:pt x="1217295" y="12700"/>
                  </a:lnTo>
                  <a:close/>
                </a:path>
                <a:path w="1217295" h="410209">
                  <a:moveTo>
                    <a:pt x="12700" y="403860"/>
                  </a:moveTo>
                  <a:lnTo>
                    <a:pt x="6350" y="397510"/>
                  </a:lnTo>
                  <a:lnTo>
                    <a:pt x="12700" y="397510"/>
                  </a:lnTo>
                  <a:lnTo>
                    <a:pt x="12700" y="403860"/>
                  </a:lnTo>
                  <a:close/>
                </a:path>
                <a:path w="1217295" h="410209">
                  <a:moveTo>
                    <a:pt x="1204595" y="403860"/>
                  </a:moveTo>
                  <a:lnTo>
                    <a:pt x="12700" y="403860"/>
                  </a:lnTo>
                  <a:lnTo>
                    <a:pt x="12700" y="397510"/>
                  </a:lnTo>
                  <a:lnTo>
                    <a:pt x="1204595" y="397510"/>
                  </a:lnTo>
                  <a:lnTo>
                    <a:pt x="1204595" y="403860"/>
                  </a:lnTo>
                  <a:close/>
                </a:path>
                <a:path w="1217295" h="410209">
                  <a:moveTo>
                    <a:pt x="1217295" y="403860"/>
                  </a:moveTo>
                  <a:lnTo>
                    <a:pt x="1204595" y="403860"/>
                  </a:lnTo>
                  <a:lnTo>
                    <a:pt x="1210945" y="397510"/>
                  </a:lnTo>
                  <a:lnTo>
                    <a:pt x="1217295" y="397510"/>
                  </a:lnTo>
                  <a:lnTo>
                    <a:pt x="1217295" y="403860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647314" y="1311032"/>
            <a:ext cx="38608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redi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77010" y="1891029"/>
            <a:ext cx="2724785" cy="436880"/>
          </a:xfrm>
          <a:custGeom>
            <a:avLst/>
            <a:gdLst/>
            <a:ahLst/>
            <a:cxnLst/>
            <a:rect l="l" t="t" r="r" b="b"/>
            <a:pathLst>
              <a:path w="2724785" h="436880">
                <a:moveTo>
                  <a:pt x="2724785" y="436880"/>
                </a:moveTo>
                <a:lnTo>
                  <a:pt x="0" y="436880"/>
                </a:lnTo>
                <a:lnTo>
                  <a:pt x="0" y="0"/>
                </a:lnTo>
                <a:lnTo>
                  <a:pt x="2724785" y="0"/>
                </a:lnTo>
                <a:lnTo>
                  <a:pt x="2724785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24180"/>
                </a:lnTo>
                <a:lnTo>
                  <a:pt x="6350" y="424180"/>
                </a:lnTo>
                <a:lnTo>
                  <a:pt x="12700" y="430530"/>
                </a:lnTo>
                <a:lnTo>
                  <a:pt x="2724785" y="430530"/>
                </a:lnTo>
                <a:lnTo>
                  <a:pt x="2724785" y="436880"/>
                </a:lnTo>
                <a:close/>
              </a:path>
              <a:path w="2724785" h="43688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2724785" h="436880">
                <a:moveTo>
                  <a:pt x="2712085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712085" y="6350"/>
                </a:lnTo>
                <a:lnTo>
                  <a:pt x="2712085" y="12700"/>
                </a:lnTo>
                <a:close/>
              </a:path>
              <a:path w="2724785" h="436880">
                <a:moveTo>
                  <a:pt x="2712085" y="430530"/>
                </a:moveTo>
                <a:lnTo>
                  <a:pt x="2712085" y="6350"/>
                </a:lnTo>
                <a:lnTo>
                  <a:pt x="2718435" y="12700"/>
                </a:lnTo>
                <a:lnTo>
                  <a:pt x="2724785" y="12700"/>
                </a:lnTo>
                <a:lnTo>
                  <a:pt x="2724785" y="424180"/>
                </a:lnTo>
                <a:lnTo>
                  <a:pt x="2718435" y="424180"/>
                </a:lnTo>
                <a:lnTo>
                  <a:pt x="2712085" y="430530"/>
                </a:lnTo>
                <a:close/>
              </a:path>
              <a:path w="2724785" h="436880">
                <a:moveTo>
                  <a:pt x="2724785" y="12700"/>
                </a:moveTo>
                <a:lnTo>
                  <a:pt x="2718435" y="12700"/>
                </a:lnTo>
                <a:lnTo>
                  <a:pt x="2712085" y="6350"/>
                </a:lnTo>
                <a:lnTo>
                  <a:pt x="2724785" y="6350"/>
                </a:lnTo>
                <a:lnTo>
                  <a:pt x="2724785" y="12700"/>
                </a:lnTo>
                <a:close/>
              </a:path>
              <a:path w="2724785" h="436880">
                <a:moveTo>
                  <a:pt x="12700" y="430530"/>
                </a:moveTo>
                <a:lnTo>
                  <a:pt x="6350" y="424180"/>
                </a:lnTo>
                <a:lnTo>
                  <a:pt x="12700" y="424180"/>
                </a:lnTo>
                <a:lnTo>
                  <a:pt x="12700" y="430530"/>
                </a:lnTo>
                <a:close/>
              </a:path>
              <a:path w="2724785" h="436880">
                <a:moveTo>
                  <a:pt x="2712085" y="430530"/>
                </a:moveTo>
                <a:lnTo>
                  <a:pt x="12700" y="430530"/>
                </a:lnTo>
                <a:lnTo>
                  <a:pt x="12700" y="424180"/>
                </a:lnTo>
                <a:lnTo>
                  <a:pt x="2712085" y="424180"/>
                </a:lnTo>
                <a:lnTo>
                  <a:pt x="2712085" y="430530"/>
                </a:lnTo>
                <a:close/>
              </a:path>
              <a:path w="2724785" h="436880">
                <a:moveTo>
                  <a:pt x="2724785" y="430530"/>
                </a:moveTo>
                <a:lnTo>
                  <a:pt x="2712085" y="430530"/>
                </a:lnTo>
                <a:lnTo>
                  <a:pt x="2718435" y="424180"/>
                </a:lnTo>
                <a:lnTo>
                  <a:pt x="2724785" y="424180"/>
                </a:lnTo>
                <a:lnTo>
                  <a:pt x="2724785" y="430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91970" y="1980357"/>
            <a:ext cx="2095500" cy="235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获取锁，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setnx(“lock”,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40715" y="2660014"/>
            <a:ext cx="1198245" cy="346710"/>
            <a:chOff x="640715" y="2660014"/>
            <a:chExt cx="1198245" cy="346710"/>
          </a:xfrm>
        </p:grpSpPr>
        <p:sp>
          <p:nvSpPr>
            <p:cNvPr id="9" name="object 9"/>
            <p:cNvSpPr/>
            <p:nvPr/>
          </p:nvSpPr>
          <p:spPr>
            <a:xfrm>
              <a:off x="647700" y="2666999"/>
              <a:ext cx="1186180" cy="334010"/>
            </a:xfrm>
            <a:custGeom>
              <a:avLst/>
              <a:gdLst/>
              <a:ahLst/>
              <a:cxnLst/>
              <a:rect l="l" t="t" r="r" b="b"/>
              <a:pathLst>
                <a:path w="1186180" h="334010">
                  <a:moveTo>
                    <a:pt x="1185672" y="333756"/>
                  </a:moveTo>
                  <a:lnTo>
                    <a:pt x="0" y="333756"/>
                  </a:lnTo>
                  <a:lnTo>
                    <a:pt x="0" y="0"/>
                  </a:lnTo>
                  <a:lnTo>
                    <a:pt x="1185672" y="0"/>
                  </a:lnTo>
                  <a:lnTo>
                    <a:pt x="1185672" y="333756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0715" y="2660014"/>
              <a:ext cx="1198245" cy="346710"/>
            </a:xfrm>
            <a:custGeom>
              <a:avLst/>
              <a:gdLst/>
              <a:ahLst/>
              <a:cxnLst/>
              <a:rect l="l" t="t" r="r" b="b"/>
              <a:pathLst>
                <a:path w="1198245" h="346710">
                  <a:moveTo>
                    <a:pt x="1198245" y="346710"/>
                  </a:moveTo>
                  <a:lnTo>
                    <a:pt x="0" y="346710"/>
                  </a:lnTo>
                  <a:lnTo>
                    <a:pt x="0" y="0"/>
                  </a:lnTo>
                  <a:lnTo>
                    <a:pt x="1198245" y="0"/>
                  </a:lnTo>
                  <a:lnTo>
                    <a:pt x="119824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34010"/>
                  </a:lnTo>
                  <a:lnTo>
                    <a:pt x="6350" y="334010"/>
                  </a:lnTo>
                  <a:lnTo>
                    <a:pt x="12700" y="340360"/>
                  </a:lnTo>
                  <a:lnTo>
                    <a:pt x="1198245" y="340360"/>
                  </a:lnTo>
                  <a:lnTo>
                    <a:pt x="1198245" y="346710"/>
                  </a:lnTo>
                  <a:close/>
                </a:path>
                <a:path w="1198245" h="34671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198245" h="346710">
                  <a:moveTo>
                    <a:pt x="118554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185545" y="6350"/>
                  </a:lnTo>
                  <a:lnTo>
                    <a:pt x="1185545" y="12700"/>
                  </a:lnTo>
                  <a:close/>
                </a:path>
                <a:path w="1198245" h="346710">
                  <a:moveTo>
                    <a:pt x="1185545" y="340360"/>
                  </a:moveTo>
                  <a:lnTo>
                    <a:pt x="1185545" y="6350"/>
                  </a:lnTo>
                  <a:lnTo>
                    <a:pt x="1191895" y="12700"/>
                  </a:lnTo>
                  <a:lnTo>
                    <a:pt x="1198245" y="12700"/>
                  </a:lnTo>
                  <a:lnTo>
                    <a:pt x="1198245" y="334010"/>
                  </a:lnTo>
                  <a:lnTo>
                    <a:pt x="1191895" y="334010"/>
                  </a:lnTo>
                  <a:lnTo>
                    <a:pt x="1185545" y="340360"/>
                  </a:lnTo>
                  <a:close/>
                </a:path>
                <a:path w="1198245" h="346710">
                  <a:moveTo>
                    <a:pt x="1198245" y="12700"/>
                  </a:moveTo>
                  <a:lnTo>
                    <a:pt x="1191895" y="12700"/>
                  </a:lnTo>
                  <a:lnTo>
                    <a:pt x="1185545" y="6350"/>
                  </a:lnTo>
                  <a:lnTo>
                    <a:pt x="1198245" y="6350"/>
                  </a:lnTo>
                  <a:lnTo>
                    <a:pt x="1198245" y="12700"/>
                  </a:lnTo>
                  <a:close/>
                </a:path>
                <a:path w="1198245" h="346710">
                  <a:moveTo>
                    <a:pt x="12700" y="340360"/>
                  </a:moveTo>
                  <a:lnTo>
                    <a:pt x="6350" y="334010"/>
                  </a:lnTo>
                  <a:lnTo>
                    <a:pt x="12700" y="334010"/>
                  </a:lnTo>
                  <a:lnTo>
                    <a:pt x="12700" y="340360"/>
                  </a:lnTo>
                  <a:close/>
                </a:path>
                <a:path w="1198245" h="346710">
                  <a:moveTo>
                    <a:pt x="1185545" y="340360"/>
                  </a:moveTo>
                  <a:lnTo>
                    <a:pt x="12700" y="340360"/>
                  </a:lnTo>
                  <a:lnTo>
                    <a:pt x="12700" y="334010"/>
                  </a:lnTo>
                  <a:lnTo>
                    <a:pt x="1185545" y="334010"/>
                  </a:lnTo>
                  <a:lnTo>
                    <a:pt x="1185545" y="340360"/>
                  </a:lnTo>
                  <a:close/>
                </a:path>
                <a:path w="1198245" h="346710">
                  <a:moveTo>
                    <a:pt x="1198245" y="340360"/>
                  </a:moveTo>
                  <a:lnTo>
                    <a:pt x="1185545" y="340360"/>
                  </a:lnTo>
                  <a:lnTo>
                    <a:pt x="1191895" y="334010"/>
                  </a:lnTo>
                  <a:lnTo>
                    <a:pt x="1198245" y="334010"/>
                  </a:lnTo>
                  <a:lnTo>
                    <a:pt x="1198245" y="340360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83919" y="2704257"/>
            <a:ext cx="711835" cy="235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获取到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40715" y="3202304"/>
            <a:ext cx="1198245" cy="346710"/>
            <a:chOff x="640715" y="3202304"/>
            <a:chExt cx="1198245" cy="346710"/>
          </a:xfrm>
        </p:grpSpPr>
        <p:sp>
          <p:nvSpPr>
            <p:cNvPr id="13" name="object 13"/>
            <p:cNvSpPr/>
            <p:nvPr/>
          </p:nvSpPr>
          <p:spPr>
            <a:xfrm>
              <a:off x="647700" y="3208019"/>
              <a:ext cx="1186180" cy="335280"/>
            </a:xfrm>
            <a:custGeom>
              <a:avLst/>
              <a:gdLst/>
              <a:ahLst/>
              <a:cxnLst/>
              <a:rect l="l" t="t" r="r" b="b"/>
              <a:pathLst>
                <a:path w="1186180" h="335279">
                  <a:moveTo>
                    <a:pt x="1185672" y="335280"/>
                  </a:moveTo>
                  <a:lnTo>
                    <a:pt x="0" y="335280"/>
                  </a:lnTo>
                  <a:lnTo>
                    <a:pt x="0" y="0"/>
                  </a:lnTo>
                  <a:lnTo>
                    <a:pt x="1185672" y="0"/>
                  </a:lnTo>
                  <a:lnTo>
                    <a:pt x="1185672" y="33528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0715" y="3202304"/>
              <a:ext cx="1198245" cy="346710"/>
            </a:xfrm>
            <a:custGeom>
              <a:avLst/>
              <a:gdLst/>
              <a:ahLst/>
              <a:cxnLst/>
              <a:rect l="l" t="t" r="r" b="b"/>
              <a:pathLst>
                <a:path w="1198245" h="346710">
                  <a:moveTo>
                    <a:pt x="1198245" y="346709"/>
                  </a:moveTo>
                  <a:lnTo>
                    <a:pt x="0" y="346709"/>
                  </a:lnTo>
                  <a:lnTo>
                    <a:pt x="0" y="0"/>
                  </a:lnTo>
                  <a:lnTo>
                    <a:pt x="1198245" y="0"/>
                  </a:lnTo>
                  <a:lnTo>
                    <a:pt x="119824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34009"/>
                  </a:lnTo>
                  <a:lnTo>
                    <a:pt x="6350" y="334009"/>
                  </a:lnTo>
                  <a:lnTo>
                    <a:pt x="12700" y="340359"/>
                  </a:lnTo>
                  <a:lnTo>
                    <a:pt x="1198245" y="340359"/>
                  </a:lnTo>
                  <a:lnTo>
                    <a:pt x="1198245" y="346709"/>
                  </a:lnTo>
                  <a:close/>
                </a:path>
                <a:path w="1198245" h="34671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198245" h="346710">
                  <a:moveTo>
                    <a:pt x="118554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185545" y="6350"/>
                  </a:lnTo>
                  <a:lnTo>
                    <a:pt x="1185545" y="12700"/>
                  </a:lnTo>
                  <a:close/>
                </a:path>
                <a:path w="1198245" h="346710">
                  <a:moveTo>
                    <a:pt x="1185545" y="340359"/>
                  </a:moveTo>
                  <a:lnTo>
                    <a:pt x="1185545" y="6350"/>
                  </a:lnTo>
                  <a:lnTo>
                    <a:pt x="1191895" y="12700"/>
                  </a:lnTo>
                  <a:lnTo>
                    <a:pt x="1198245" y="12700"/>
                  </a:lnTo>
                  <a:lnTo>
                    <a:pt x="1198245" y="334009"/>
                  </a:lnTo>
                  <a:lnTo>
                    <a:pt x="1191895" y="334009"/>
                  </a:lnTo>
                  <a:lnTo>
                    <a:pt x="1185545" y="340359"/>
                  </a:lnTo>
                  <a:close/>
                </a:path>
                <a:path w="1198245" h="346710">
                  <a:moveTo>
                    <a:pt x="1198245" y="12700"/>
                  </a:moveTo>
                  <a:lnTo>
                    <a:pt x="1191895" y="12700"/>
                  </a:lnTo>
                  <a:lnTo>
                    <a:pt x="1185545" y="6350"/>
                  </a:lnTo>
                  <a:lnTo>
                    <a:pt x="1198245" y="6350"/>
                  </a:lnTo>
                  <a:lnTo>
                    <a:pt x="1198245" y="12700"/>
                  </a:lnTo>
                  <a:close/>
                </a:path>
                <a:path w="1198245" h="346710">
                  <a:moveTo>
                    <a:pt x="12700" y="340359"/>
                  </a:moveTo>
                  <a:lnTo>
                    <a:pt x="6350" y="334009"/>
                  </a:lnTo>
                  <a:lnTo>
                    <a:pt x="12700" y="334009"/>
                  </a:lnTo>
                  <a:lnTo>
                    <a:pt x="12700" y="340359"/>
                  </a:lnTo>
                  <a:close/>
                </a:path>
                <a:path w="1198245" h="346710">
                  <a:moveTo>
                    <a:pt x="1185545" y="340359"/>
                  </a:moveTo>
                  <a:lnTo>
                    <a:pt x="12700" y="340359"/>
                  </a:lnTo>
                  <a:lnTo>
                    <a:pt x="12700" y="334009"/>
                  </a:lnTo>
                  <a:lnTo>
                    <a:pt x="1185545" y="334009"/>
                  </a:lnTo>
                  <a:lnTo>
                    <a:pt x="1185545" y="340359"/>
                  </a:lnTo>
                  <a:close/>
                </a:path>
                <a:path w="1198245" h="346710">
                  <a:moveTo>
                    <a:pt x="1198245" y="340359"/>
                  </a:moveTo>
                  <a:lnTo>
                    <a:pt x="1185545" y="340359"/>
                  </a:lnTo>
                  <a:lnTo>
                    <a:pt x="1191895" y="334009"/>
                  </a:lnTo>
                  <a:lnTo>
                    <a:pt x="1198245" y="334009"/>
                  </a:lnTo>
                  <a:lnTo>
                    <a:pt x="1198245" y="34035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83919" y="3246546"/>
            <a:ext cx="711835" cy="235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执行业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40715" y="3798570"/>
            <a:ext cx="1198245" cy="346710"/>
            <a:chOff x="640715" y="3798570"/>
            <a:chExt cx="1198245" cy="346710"/>
          </a:xfrm>
        </p:grpSpPr>
        <p:sp>
          <p:nvSpPr>
            <p:cNvPr id="17" name="object 17"/>
            <p:cNvSpPr/>
            <p:nvPr/>
          </p:nvSpPr>
          <p:spPr>
            <a:xfrm>
              <a:off x="647700" y="3805428"/>
              <a:ext cx="1186180" cy="334010"/>
            </a:xfrm>
            <a:custGeom>
              <a:avLst/>
              <a:gdLst/>
              <a:ahLst/>
              <a:cxnLst/>
              <a:rect l="l" t="t" r="r" b="b"/>
              <a:pathLst>
                <a:path w="1186180" h="334010">
                  <a:moveTo>
                    <a:pt x="1185672" y="333755"/>
                  </a:moveTo>
                  <a:lnTo>
                    <a:pt x="0" y="333755"/>
                  </a:lnTo>
                  <a:lnTo>
                    <a:pt x="0" y="0"/>
                  </a:lnTo>
                  <a:lnTo>
                    <a:pt x="1185672" y="0"/>
                  </a:lnTo>
                  <a:lnTo>
                    <a:pt x="1185672" y="333755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0715" y="3798570"/>
              <a:ext cx="1198245" cy="346710"/>
            </a:xfrm>
            <a:custGeom>
              <a:avLst/>
              <a:gdLst/>
              <a:ahLst/>
              <a:cxnLst/>
              <a:rect l="l" t="t" r="r" b="b"/>
              <a:pathLst>
                <a:path w="1198245" h="346710">
                  <a:moveTo>
                    <a:pt x="1198245" y="346709"/>
                  </a:moveTo>
                  <a:lnTo>
                    <a:pt x="0" y="346709"/>
                  </a:lnTo>
                  <a:lnTo>
                    <a:pt x="0" y="0"/>
                  </a:lnTo>
                  <a:lnTo>
                    <a:pt x="1198245" y="0"/>
                  </a:lnTo>
                  <a:lnTo>
                    <a:pt x="119824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34009"/>
                  </a:lnTo>
                  <a:lnTo>
                    <a:pt x="6350" y="334009"/>
                  </a:lnTo>
                  <a:lnTo>
                    <a:pt x="12700" y="340359"/>
                  </a:lnTo>
                  <a:lnTo>
                    <a:pt x="1198245" y="340359"/>
                  </a:lnTo>
                  <a:lnTo>
                    <a:pt x="1198245" y="346709"/>
                  </a:lnTo>
                  <a:close/>
                </a:path>
                <a:path w="1198245" h="34671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198245" h="346710">
                  <a:moveTo>
                    <a:pt x="118554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185545" y="6350"/>
                  </a:lnTo>
                  <a:lnTo>
                    <a:pt x="1185545" y="12700"/>
                  </a:lnTo>
                  <a:close/>
                </a:path>
                <a:path w="1198245" h="346710">
                  <a:moveTo>
                    <a:pt x="1185545" y="340359"/>
                  </a:moveTo>
                  <a:lnTo>
                    <a:pt x="1185545" y="6350"/>
                  </a:lnTo>
                  <a:lnTo>
                    <a:pt x="1191895" y="12700"/>
                  </a:lnTo>
                  <a:lnTo>
                    <a:pt x="1198245" y="12700"/>
                  </a:lnTo>
                  <a:lnTo>
                    <a:pt x="1198245" y="334009"/>
                  </a:lnTo>
                  <a:lnTo>
                    <a:pt x="1191895" y="334009"/>
                  </a:lnTo>
                  <a:lnTo>
                    <a:pt x="1185545" y="340359"/>
                  </a:lnTo>
                  <a:close/>
                </a:path>
                <a:path w="1198245" h="346710">
                  <a:moveTo>
                    <a:pt x="1198245" y="12700"/>
                  </a:moveTo>
                  <a:lnTo>
                    <a:pt x="1191895" y="12700"/>
                  </a:lnTo>
                  <a:lnTo>
                    <a:pt x="1185545" y="6350"/>
                  </a:lnTo>
                  <a:lnTo>
                    <a:pt x="1198245" y="6350"/>
                  </a:lnTo>
                  <a:lnTo>
                    <a:pt x="1198245" y="12700"/>
                  </a:lnTo>
                  <a:close/>
                </a:path>
                <a:path w="1198245" h="346710">
                  <a:moveTo>
                    <a:pt x="12700" y="340359"/>
                  </a:moveTo>
                  <a:lnTo>
                    <a:pt x="6350" y="334009"/>
                  </a:lnTo>
                  <a:lnTo>
                    <a:pt x="12700" y="334009"/>
                  </a:lnTo>
                  <a:lnTo>
                    <a:pt x="12700" y="340359"/>
                  </a:lnTo>
                  <a:close/>
                </a:path>
                <a:path w="1198245" h="346710">
                  <a:moveTo>
                    <a:pt x="1185545" y="340359"/>
                  </a:moveTo>
                  <a:lnTo>
                    <a:pt x="12700" y="340359"/>
                  </a:lnTo>
                  <a:lnTo>
                    <a:pt x="12700" y="334009"/>
                  </a:lnTo>
                  <a:lnTo>
                    <a:pt x="1185545" y="334009"/>
                  </a:lnTo>
                  <a:lnTo>
                    <a:pt x="1185545" y="340359"/>
                  </a:lnTo>
                  <a:close/>
                </a:path>
                <a:path w="1198245" h="346710">
                  <a:moveTo>
                    <a:pt x="1198245" y="340359"/>
                  </a:moveTo>
                  <a:lnTo>
                    <a:pt x="1185545" y="340359"/>
                  </a:lnTo>
                  <a:lnTo>
                    <a:pt x="1191895" y="334009"/>
                  </a:lnTo>
                  <a:lnTo>
                    <a:pt x="1198245" y="334009"/>
                  </a:lnTo>
                  <a:lnTo>
                    <a:pt x="1198245" y="340359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72819" y="3842811"/>
            <a:ext cx="534035" cy="235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删除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66139" y="4286250"/>
            <a:ext cx="748030" cy="346710"/>
            <a:chOff x="866139" y="4286250"/>
            <a:chExt cx="748030" cy="346710"/>
          </a:xfrm>
        </p:grpSpPr>
        <p:sp>
          <p:nvSpPr>
            <p:cNvPr id="21" name="object 21"/>
            <p:cNvSpPr/>
            <p:nvPr/>
          </p:nvSpPr>
          <p:spPr>
            <a:xfrm>
              <a:off x="873251" y="4293108"/>
              <a:ext cx="734695" cy="334010"/>
            </a:xfrm>
            <a:custGeom>
              <a:avLst/>
              <a:gdLst/>
              <a:ahLst/>
              <a:cxnLst/>
              <a:rect l="l" t="t" r="r" b="b"/>
              <a:pathLst>
                <a:path w="734694" h="334010">
                  <a:moveTo>
                    <a:pt x="734568" y="333756"/>
                  </a:moveTo>
                  <a:lnTo>
                    <a:pt x="0" y="333756"/>
                  </a:lnTo>
                  <a:lnTo>
                    <a:pt x="0" y="0"/>
                  </a:lnTo>
                  <a:lnTo>
                    <a:pt x="734568" y="0"/>
                  </a:lnTo>
                  <a:lnTo>
                    <a:pt x="734568" y="33375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6139" y="4286250"/>
              <a:ext cx="748030" cy="346710"/>
            </a:xfrm>
            <a:custGeom>
              <a:avLst/>
              <a:gdLst/>
              <a:ahLst/>
              <a:cxnLst/>
              <a:rect l="l" t="t" r="r" b="b"/>
              <a:pathLst>
                <a:path w="748030" h="346710">
                  <a:moveTo>
                    <a:pt x="748029" y="346710"/>
                  </a:moveTo>
                  <a:lnTo>
                    <a:pt x="0" y="346710"/>
                  </a:lnTo>
                  <a:lnTo>
                    <a:pt x="0" y="0"/>
                  </a:lnTo>
                  <a:lnTo>
                    <a:pt x="748029" y="0"/>
                  </a:lnTo>
                  <a:lnTo>
                    <a:pt x="748029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34010"/>
                  </a:lnTo>
                  <a:lnTo>
                    <a:pt x="6350" y="334010"/>
                  </a:lnTo>
                  <a:lnTo>
                    <a:pt x="12700" y="340360"/>
                  </a:lnTo>
                  <a:lnTo>
                    <a:pt x="748029" y="340360"/>
                  </a:lnTo>
                  <a:lnTo>
                    <a:pt x="748029" y="346710"/>
                  </a:lnTo>
                  <a:close/>
                </a:path>
                <a:path w="748030" h="34671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748030" h="346710">
                  <a:moveTo>
                    <a:pt x="735329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735329" y="6350"/>
                  </a:lnTo>
                  <a:lnTo>
                    <a:pt x="735329" y="12700"/>
                  </a:lnTo>
                  <a:close/>
                </a:path>
                <a:path w="748030" h="346710">
                  <a:moveTo>
                    <a:pt x="735329" y="340360"/>
                  </a:moveTo>
                  <a:lnTo>
                    <a:pt x="735329" y="6350"/>
                  </a:lnTo>
                  <a:lnTo>
                    <a:pt x="741679" y="12700"/>
                  </a:lnTo>
                  <a:lnTo>
                    <a:pt x="748029" y="12700"/>
                  </a:lnTo>
                  <a:lnTo>
                    <a:pt x="748029" y="334010"/>
                  </a:lnTo>
                  <a:lnTo>
                    <a:pt x="741679" y="334010"/>
                  </a:lnTo>
                  <a:lnTo>
                    <a:pt x="735329" y="340360"/>
                  </a:lnTo>
                  <a:close/>
                </a:path>
                <a:path w="748030" h="346710">
                  <a:moveTo>
                    <a:pt x="748029" y="12700"/>
                  </a:moveTo>
                  <a:lnTo>
                    <a:pt x="741679" y="12700"/>
                  </a:lnTo>
                  <a:lnTo>
                    <a:pt x="735329" y="6350"/>
                  </a:lnTo>
                  <a:lnTo>
                    <a:pt x="748029" y="6350"/>
                  </a:lnTo>
                  <a:lnTo>
                    <a:pt x="748029" y="12700"/>
                  </a:lnTo>
                  <a:close/>
                </a:path>
                <a:path w="748030" h="346710">
                  <a:moveTo>
                    <a:pt x="12700" y="340360"/>
                  </a:moveTo>
                  <a:lnTo>
                    <a:pt x="6350" y="334010"/>
                  </a:lnTo>
                  <a:lnTo>
                    <a:pt x="12700" y="334010"/>
                  </a:lnTo>
                  <a:lnTo>
                    <a:pt x="12700" y="340360"/>
                  </a:lnTo>
                  <a:close/>
                </a:path>
                <a:path w="748030" h="346710">
                  <a:moveTo>
                    <a:pt x="735329" y="340360"/>
                  </a:moveTo>
                  <a:lnTo>
                    <a:pt x="12700" y="340360"/>
                  </a:lnTo>
                  <a:lnTo>
                    <a:pt x="12700" y="334010"/>
                  </a:lnTo>
                  <a:lnTo>
                    <a:pt x="735329" y="334010"/>
                  </a:lnTo>
                  <a:lnTo>
                    <a:pt x="735329" y="340360"/>
                  </a:lnTo>
                  <a:close/>
                </a:path>
                <a:path w="748030" h="346710">
                  <a:moveTo>
                    <a:pt x="748029" y="340360"/>
                  </a:moveTo>
                  <a:lnTo>
                    <a:pt x="735329" y="340360"/>
                  </a:lnTo>
                  <a:lnTo>
                    <a:pt x="741679" y="334010"/>
                  </a:lnTo>
                  <a:lnTo>
                    <a:pt x="748029" y="334010"/>
                  </a:lnTo>
                  <a:lnTo>
                    <a:pt x="748029" y="34036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73252" y="4293108"/>
            <a:ext cx="734695" cy="33401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38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结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束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91933" y="1609077"/>
            <a:ext cx="3721100" cy="2684145"/>
            <a:chOff x="1191933" y="1609077"/>
            <a:chExt cx="3721100" cy="2684145"/>
          </a:xfrm>
        </p:grpSpPr>
        <p:sp>
          <p:nvSpPr>
            <p:cNvPr id="25" name="object 25"/>
            <p:cNvSpPr/>
            <p:nvPr/>
          </p:nvSpPr>
          <p:spPr>
            <a:xfrm>
              <a:off x="1191933" y="4138930"/>
              <a:ext cx="96443" cy="1536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91933" y="1609077"/>
              <a:ext cx="1696720" cy="1057910"/>
            </a:xfrm>
            <a:custGeom>
              <a:avLst/>
              <a:gdLst/>
              <a:ahLst/>
              <a:cxnLst/>
              <a:rect l="l" t="t" r="r" b="b"/>
              <a:pathLst>
                <a:path w="1696720" h="1057910">
                  <a:moveTo>
                    <a:pt x="1651596" y="712482"/>
                  </a:moveTo>
                  <a:lnTo>
                    <a:pt x="1643976" y="712482"/>
                  </a:lnTo>
                  <a:lnTo>
                    <a:pt x="1643976" y="881392"/>
                  </a:lnTo>
                  <a:lnTo>
                    <a:pt x="44411" y="881392"/>
                  </a:lnTo>
                  <a:lnTo>
                    <a:pt x="44411" y="1035634"/>
                  </a:lnTo>
                  <a:lnTo>
                    <a:pt x="7061" y="971600"/>
                  </a:lnTo>
                  <a:lnTo>
                    <a:pt x="6083" y="970495"/>
                  </a:lnTo>
                  <a:lnTo>
                    <a:pt x="4737" y="969835"/>
                  </a:lnTo>
                  <a:lnTo>
                    <a:pt x="3263" y="969746"/>
                  </a:lnTo>
                  <a:lnTo>
                    <a:pt x="1854" y="970229"/>
                  </a:lnTo>
                  <a:lnTo>
                    <a:pt x="736" y="971219"/>
                  </a:lnTo>
                  <a:lnTo>
                    <a:pt x="88" y="972553"/>
                  </a:lnTo>
                  <a:lnTo>
                    <a:pt x="0" y="974039"/>
                  </a:lnTo>
                  <a:lnTo>
                    <a:pt x="482" y="975448"/>
                  </a:lnTo>
                  <a:lnTo>
                    <a:pt x="48221" y="1057287"/>
                  </a:lnTo>
                  <a:lnTo>
                    <a:pt x="52628" y="1049731"/>
                  </a:lnTo>
                  <a:lnTo>
                    <a:pt x="95961" y="975448"/>
                  </a:lnTo>
                  <a:lnTo>
                    <a:pt x="96443" y="974039"/>
                  </a:lnTo>
                  <a:lnTo>
                    <a:pt x="96354" y="972553"/>
                  </a:lnTo>
                  <a:lnTo>
                    <a:pt x="95707" y="971219"/>
                  </a:lnTo>
                  <a:lnTo>
                    <a:pt x="94589" y="970229"/>
                  </a:lnTo>
                  <a:lnTo>
                    <a:pt x="93192" y="969746"/>
                  </a:lnTo>
                  <a:lnTo>
                    <a:pt x="91706" y="969835"/>
                  </a:lnTo>
                  <a:lnTo>
                    <a:pt x="90360" y="970495"/>
                  </a:lnTo>
                  <a:lnTo>
                    <a:pt x="89382" y="971600"/>
                  </a:lnTo>
                  <a:lnTo>
                    <a:pt x="52031" y="1035634"/>
                  </a:lnTo>
                  <a:lnTo>
                    <a:pt x="52031" y="889012"/>
                  </a:lnTo>
                  <a:lnTo>
                    <a:pt x="1651596" y="889012"/>
                  </a:lnTo>
                  <a:lnTo>
                    <a:pt x="1651596" y="881392"/>
                  </a:lnTo>
                  <a:lnTo>
                    <a:pt x="1651596" y="712482"/>
                  </a:lnTo>
                  <a:close/>
                </a:path>
                <a:path w="1696720" h="1057910">
                  <a:moveTo>
                    <a:pt x="1696199" y="205155"/>
                  </a:moveTo>
                  <a:lnTo>
                    <a:pt x="1696110" y="203682"/>
                  </a:lnTo>
                  <a:lnTo>
                    <a:pt x="1695462" y="202336"/>
                  </a:lnTo>
                  <a:lnTo>
                    <a:pt x="1694345" y="201358"/>
                  </a:lnTo>
                  <a:lnTo>
                    <a:pt x="1692948" y="200863"/>
                  </a:lnTo>
                  <a:lnTo>
                    <a:pt x="1691462" y="200952"/>
                  </a:lnTo>
                  <a:lnTo>
                    <a:pt x="1690116" y="201599"/>
                  </a:lnTo>
                  <a:lnTo>
                    <a:pt x="1689138" y="202717"/>
                  </a:lnTo>
                  <a:lnTo>
                    <a:pt x="1651647" y="266636"/>
                  </a:lnTo>
                  <a:lnTo>
                    <a:pt x="1652231" y="25"/>
                  </a:lnTo>
                  <a:lnTo>
                    <a:pt x="1644611" y="0"/>
                  </a:lnTo>
                  <a:lnTo>
                    <a:pt x="1644015" y="266636"/>
                  </a:lnTo>
                  <a:lnTo>
                    <a:pt x="1606816" y="202526"/>
                  </a:lnTo>
                  <a:lnTo>
                    <a:pt x="1605838" y="201422"/>
                  </a:lnTo>
                  <a:lnTo>
                    <a:pt x="1604505" y="200761"/>
                  </a:lnTo>
                  <a:lnTo>
                    <a:pt x="1603019" y="200672"/>
                  </a:lnTo>
                  <a:lnTo>
                    <a:pt x="1601609" y="201142"/>
                  </a:lnTo>
                  <a:lnTo>
                    <a:pt x="1600492" y="202133"/>
                  </a:lnTo>
                  <a:lnTo>
                    <a:pt x="1599844" y="203466"/>
                  </a:lnTo>
                  <a:lnTo>
                    <a:pt x="1599806" y="205155"/>
                  </a:lnTo>
                  <a:lnTo>
                    <a:pt x="1600225" y="206362"/>
                  </a:lnTo>
                  <a:lnTo>
                    <a:pt x="1647786" y="288302"/>
                  </a:lnTo>
                  <a:lnTo>
                    <a:pt x="1652206" y="280746"/>
                  </a:lnTo>
                  <a:lnTo>
                    <a:pt x="1695704" y="206565"/>
                  </a:lnTo>
                  <a:lnTo>
                    <a:pt x="1696199" y="2051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18560" y="2667000"/>
              <a:ext cx="1186180" cy="334010"/>
            </a:xfrm>
            <a:custGeom>
              <a:avLst/>
              <a:gdLst/>
              <a:ahLst/>
              <a:cxnLst/>
              <a:rect l="l" t="t" r="r" b="b"/>
              <a:pathLst>
                <a:path w="1186179" h="334010">
                  <a:moveTo>
                    <a:pt x="1185672" y="333756"/>
                  </a:moveTo>
                  <a:lnTo>
                    <a:pt x="0" y="333756"/>
                  </a:lnTo>
                  <a:lnTo>
                    <a:pt x="0" y="0"/>
                  </a:lnTo>
                  <a:lnTo>
                    <a:pt x="1185672" y="0"/>
                  </a:lnTo>
                  <a:lnTo>
                    <a:pt x="1185672" y="333756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08400" y="2656839"/>
              <a:ext cx="1204595" cy="353060"/>
            </a:xfrm>
            <a:custGeom>
              <a:avLst/>
              <a:gdLst/>
              <a:ahLst/>
              <a:cxnLst/>
              <a:rect l="l" t="t" r="r" b="b"/>
              <a:pathLst>
                <a:path w="1204595" h="353060">
                  <a:moveTo>
                    <a:pt x="1204595" y="353060"/>
                  </a:moveTo>
                  <a:lnTo>
                    <a:pt x="0" y="353060"/>
                  </a:lnTo>
                  <a:lnTo>
                    <a:pt x="0" y="0"/>
                  </a:lnTo>
                  <a:lnTo>
                    <a:pt x="1204595" y="0"/>
                  </a:lnTo>
                  <a:lnTo>
                    <a:pt x="1204595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334010"/>
                  </a:lnTo>
                  <a:lnTo>
                    <a:pt x="9525" y="334010"/>
                  </a:lnTo>
                  <a:lnTo>
                    <a:pt x="19050" y="343535"/>
                  </a:lnTo>
                  <a:lnTo>
                    <a:pt x="1204595" y="343535"/>
                  </a:lnTo>
                  <a:lnTo>
                    <a:pt x="1204595" y="353060"/>
                  </a:lnTo>
                  <a:close/>
                </a:path>
                <a:path w="1204595" h="353060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1204595" h="353060">
                  <a:moveTo>
                    <a:pt x="1185545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1185545" y="9525"/>
                  </a:lnTo>
                  <a:lnTo>
                    <a:pt x="1185545" y="19050"/>
                  </a:lnTo>
                  <a:close/>
                </a:path>
                <a:path w="1204595" h="353060">
                  <a:moveTo>
                    <a:pt x="1185545" y="343535"/>
                  </a:moveTo>
                  <a:lnTo>
                    <a:pt x="1185545" y="9525"/>
                  </a:lnTo>
                  <a:lnTo>
                    <a:pt x="1195070" y="19050"/>
                  </a:lnTo>
                  <a:lnTo>
                    <a:pt x="1204595" y="19050"/>
                  </a:lnTo>
                  <a:lnTo>
                    <a:pt x="1204595" y="334010"/>
                  </a:lnTo>
                  <a:lnTo>
                    <a:pt x="1195070" y="334010"/>
                  </a:lnTo>
                  <a:lnTo>
                    <a:pt x="1185545" y="343535"/>
                  </a:lnTo>
                  <a:close/>
                </a:path>
                <a:path w="1204595" h="353060">
                  <a:moveTo>
                    <a:pt x="1204595" y="19050"/>
                  </a:moveTo>
                  <a:lnTo>
                    <a:pt x="1195070" y="19050"/>
                  </a:lnTo>
                  <a:lnTo>
                    <a:pt x="1185545" y="9525"/>
                  </a:lnTo>
                  <a:lnTo>
                    <a:pt x="1204595" y="9525"/>
                  </a:lnTo>
                  <a:lnTo>
                    <a:pt x="1204595" y="19050"/>
                  </a:lnTo>
                  <a:close/>
                </a:path>
                <a:path w="1204595" h="353060">
                  <a:moveTo>
                    <a:pt x="19050" y="343535"/>
                  </a:moveTo>
                  <a:lnTo>
                    <a:pt x="9525" y="334010"/>
                  </a:lnTo>
                  <a:lnTo>
                    <a:pt x="19050" y="334010"/>
                  </a:lnTo>
                  <a:lnTo>
                    <a:pt x="19050" y="343535"/>
                  </a:lnTo>
                  <a:close/>
                </a:path>
                <a:path w="1204595" h="353060">
                  <a:moveTo>
                    <a:pt x="1185545" y="343535"/>
                  </a:moveTo>
                  <a:lnTo>
                    <a:pt x="19050" y="343535"/>
                  </a:lnTo>
                  <a:lnTo>
                    <a:pt x="19050" y="334010"/>
                  </a:lnTo>
                  <a:lnTo>
                    <a:pt x="1185545" y="334010"/>
                  </a:lnTo>
                  <a:lnTo>
                    <a:pt x="1185545" y="343535"/>
                  </a:lnTo>
                  <a:close/>
                </a:path>
                <a:path w="1204595" h="353060">
                  <a:moveTo>
                    <a:pt x="1204595" y="343535"/>
                  </a:moveTo>
                  <a:lnTo>
                    <a:pt x="1185545" y="343535"/>
                  </a:lnTo>
                  <a:lnTo>
                    <a:pt x="1195070" y="334010"/>
                  </a:lnTo>
                  <a:lnTo>
                    <a:pt x="1204595" y="334010"/>
                  </a:lnTo>
                  <a:lnTo>
                    <a:pt x="1204595" y="3435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91933" y="3000375"/>
              <a:ext cx="96443" cy="2082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91933" y="3542665"/>
              <a:ext cx="96520" cy="262255"/>
            </a:xfrm>
            <a:custGeom>
              <a:avLst/>
              <a:gdLst/>
              <a:ahLst/>
              <a:cxnLst/>
              <a:rect l="l" t="t" r="r" b="b"/>
              <a:pathLst>
                <a:path w="96519" h="262254">
                  <a:moveTo>
                    <a:pt x="48221" y="247129"/>
                  </a:moveTo>
                  <a:lnTo>
                    <a:pt x="44411" y="240597"/>
                  </a:lnTo>
                  <a:lnTo>
                    <a:pt x="44411" y="0"/>
                  </a:lnTo>
                  <a:lnTo>
                    <a:pt x="52031" y="0"/>
                  </a:lnTo>
                  <a:lnTo>
                    <a:pt x="52031" y="240597"/>
                  </a:lnTo>
                  <a:lnTo>
                    <a:pt x="48221" y="247129"/>
                  </a:lnTo>
                  <a:close/>
                </a:path>
                <a:path w="96519" h="262254">
                  <a:moveTo>
                    <a:pt x="48221" y="262255"/>
                  </a:moveTo>
                  <a:lnTo>
                    <a:pt x="482" y="180416"/>
                  </a:lnTo>
                  <a:lnTo>
                    <a:pt x="0" y="179006"/>
                  </a:lnTo>
                  <a:lnTo>
                    <a:pt x="88" y="177520"/>
                  </a:lnTo>
                  <a:lnTo>
                    <a:pt x="736" y="176187"/>
                  </a:lnTo>
                  <a:lnTo>
                    <a:pt x="1854" y="175196"/>
                  </a:lnTo>
                  <a:lnTo>
                    <a:pt x="3263" y="174713"/>
                  </a:lnTo>
                  <a:lnTo>
                    <a:pt x="4737" y="174802"/>
                  </a:lnTo>
                  <a:lnTo>
                    <a:pt x="6083" y="175463"/>
                  </a:lnTo>
                  <a:lnTo>
                    <a:pt x="7061" y="176568"/>
                  </a:lnTo>
                  <a:lnTo>
                    <a:pt x="44411" y="240597"/>
                  </a:lnTo>
                  <a:lnTo>
                    <a:pt x="44411" y="254698"/>
                  </a:lnTo>
                  <a:lnTo>
                    <a:pt x="52629" y="254698"/>
                  </a:lnTo>
                  <a:lnTo>
                    <a:pt x="48221" y="262255"/>
                  </a:lnTo>
                  <a:close/>
                </a:path>
                <a:path w="96519" h="262254">
                  <a:moveTo>
                    <a:pt x="52629" y="254698"/>
                  </a:moveTo>
                  <a:lnTo>
                    <a:pt x="52031" y="254698"/>
                  </a:lnTo>
                  <a:lnTo>
                    <a:pt x="52031" y="240597"/>
                  </a:lnTo>
                  <a:lnTo>
                    <a:pt x="89382" y="176568"/>
                  </a:lnTo>
                  <a:lnTo>
                    <a:pt x="90360" y="175463"/>
                  </a:lnTo>
                  <a:lnTo>
                    <a:pt x="91706" y="174802"/>
                  </a:lnTo>
                  <a:lnTo>
                    <a:pt x="93179" y="174713"/>
                  </a:lnTo>
                  <a:lnTo>
                    <a:pt x="94589" y="175196"/>
                  </a:lnTo>
                  <a:lnTo>
                    <a:pt x="95707" y="176187"/>
                  </a:lnTo>
                  <a:lnTo>
                    <a:pt x="96354" y="177520"/>
                  </a:lnTo>
                  <a:lnTo>
                    <a:pt x="96443" y="179006"/>
                  </a:lnTo>
                  <a:lnTo>
                    <a:pt x="95961" y="180416"/>
                  </a:lnTo>
                  <a:lnTo>
                    <a:pt x="52629" y="254698"/>
                  </a:lnTo>
                  <a:close/>
                </a:path>
                <a:path w="96519" h="262254">
                  <a:moveTo>
                    <a:pt x="52031" y="254698"/>
                  </a:moveTo>
                  <a:lnTo>
                    <a:pt x="44411" y="254698"/>
                  </a:lnTo>
                  <a:lnTo>
                    <a:pt x="44411" y="240597"/>
                  </a:lnTo>
                  <a:lnTo>
                    <a:pt x="48221" y="247129"/>
                  </a:lnTo>
                  <a:lnTo>
                    <a:pt x="44932" y="252768"/>
                  </a:lnTo>
                  <a:lnTo>
                    <a:pt x="52031" y="252768"/>
                  </a:lnTo>
                  <a:lnTo>
                    <a:pt x="52031" y="254698"/>
                  </a:lnTo>
                  <a:close/>
                </a:path>
                <a:path w="96519" h="262254">
                  <a:moveTo>
                    <a:pt x="52031" y="252768"/>
                  </a:moveTo>
                  <a:lnTo>
                    <a:pt x="51511" y="252768"/>
                  </a:lnTo>
                  <a:lnTo>
                    <a:pt x="48221" y="247129"/>
                  </a:lnTo>
                  <a:lnTo>
                    <a:pt x="52031" y="240597"/>
                  </a:lnTo>
                  <a:lnTo>
                    <a:pt x="52031" y="252768"/>
                  </a:lnTo>
                  <a:close/>
                </a:path>
                <a:path w="96519" h="262254">
                  <a:moveTo>
                    <a:pt x="51511" y="252768"/>
                  </a:moveTo>
                  <a:lnTo>
                    <a:pt x="44932" y="252768"/>
                  </a:lnTo>
                  <a:lnTo>
                    <a:pt x="48221" y="247129"/>
                  </a:lnTo>
                  <a:lnTo>
                    <a:pt x="51511" y="252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53179" y="2701925"/>
            <a:ext cx="9150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没获取到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195445" y="2061248"/>
            <a:ext cx="949960" cy="775970"/>
          </a:xfrm>
          <a:custGeom>
            <a:avLst/>
            <a:gdLst/>
            <a:ahLst/>
            <a:cxnLst/>
            <a:rect l="l" t="t" r="r" b="b"/>
            <a:pathLst>
              <a:path w="949960" h="775969">
                <a:moveTo>
                  <a:pt x="83248" y="96443"/>
                </a:moveTo>
                <a:lnTo>
                  <a:pt x="81838" y="95961"/>
                </a:lnTo>
                <a:lnTo>
                  <a:pt x="0" y="48221"/>
                </a:lnTo>
                <a:lnTo>
                  <a:pt x="81838" y="482"/>
                </a:lnTo>
                <a:lnTo>
                  <a:pt x="83248" y="0"/>
                </a:lnTo>
                <a:lnTo>
                  <a:pt x="84734" y="88"/>
                </a:lnTo>
                <a:lnTo>
                  <a:pt x="86067" y="736"/>
                </a:lnTo>
                <a:lnTo>
                  <a:pt x="87058" y="1854"/>
                </a:lnTo>
                <a:lnTo>
                  <a:pt x="87541" y="3263"/>
                </a:lnTo>
                <a:lnTo>
                  <a:pt x="87452" y="4737"/>
                </a:lnTo>
                <a:lnTo>
                  <a:pt x="86791" y="6083"/>
                </a:lnTo>
                <a:lnTo>
                  <a:pt x="85686" y="7061"/>
                </a:lnTo>
                <a:lnTo>
                  <a:pt x="21657" y="44411"/>
                </a:lnTo>
                <a:lnTo>
                  <a:pt x="7556" y="44411"/>
                </a:lnTo>
                <a:lnTo>
                  <a:pt x="7556" y="52031"/>
                </a:lnTo>
                <a:lnTo>
                  <a:pt x="21657" y="52031"/>
                </a:lnTo>
                <a:lnTo>
                  <a:pt x="85686" y="89382"/>
                </a:lnTo>
                <a:lnTo>
                  <a:pt x="86791" y="90360"/>
                </a:lnTo>
                <a:lnTo>
                  <a:pt x="87452" y="91706"/>
                </a:lnTo>
                <a:lnTo>
                  <a:pt x="87541" y="93179"/>
                </a:lnTo>
                <a:lnTo>
                  <a:pt x="87058" y="94589"/>
                </a:lnTo>
                <a:lnTo>
                  <a:pt x="86067" y="95707"/>
                </a:lnTo>
                <a:lnTo>
                  <a:pt x="84734" y="96354"/>
                </a:lnTo>
                <a:lnTo>
                  <a:pt x="83248" y="96443"/>
                </a:lnTo>
                <a:close/>
              </a:path>
              <a:path w="949960" h="775969">
                <a:moveTo>
                  <a:pt x="21657" y="52031"/>
                </a:moveTo>
                <a:lnTo>
                  <a:pt x="7556" y="52031"/>
                </a:lnTo>
                <a:lnTo>
                  <a:pt x="7556" y="44411"/>
                </a:lnTo>
                <a:lnTo>
                  <a:pt x="21657" y="44411"/>
                </a:lnTo>
                <a:lnTo>
                  <a:pt x="20764" y="44932"/>
                </a:lnTo>
                <a:lnTo>
                  <a:pt x="9486" y="44932"/>
                </a:lnTo>
                <a:lnTo>
                  <a:pt x="9486" y="51511"/>
                </a:lnTo>
                <a:lnTo>
                  <a:pt x="20764" y="51511"/>
                </a:lnTo>
                <a:lnTo>
                  <a:pt x="21657" y="52031"/>
                </a:lnTo>
                <a:close/>
              </a:path>
              <a:path w="949960" h="775969">
                <a:moveTo>
                  <a:pt x="942339" y="52031"/>
                </a:moveTo>
                <a:lnTo>
                  <a:pt x="21657" y="52031"/>
                </a:lnTo>
                <a:lnTo>
                  <a:pt x="15125" y="48221"/>
                </a:lnTo>
                <a:lnTo>
                  <a:pt x="21657" y="44411"/>
                </a:lnTo>
                <a:lnTo>
                  <a:pt x="949959" y="44411"/>
                </a:lnTo>
                <a:lnTo>
                  <a:pt x="949959" y="48221"/>
                </a:lnTo>
                <a:lnTo>
                  <a:pt x="942339" y="48221"/>
                </a:lnTo>
                <a:lnTo>
                  <a:pt x="942339" y="52031"/>
                </a:lnTo>
                <a:close/>
              </a:path>
              <a:path w="949960" h="775969">
                <a:moveTo>
                  <a:pt x="9486" y="51511"/>
                </a:moveTo>
                <a:lnTo>
                  <a:pt x="9486" y="44932"/>
                </a:lnTo>
                <a:lnTo>
                  <a:pt x="15125" y="48221"/>
                </a:lnTo>
                <a:lnTo>
                  <a:pt x="9486" y="51511"/>
                </a:lnTo>
                <a:close/>
              </a:path>
              <a:path w="949960" h="775969">
                <a:moveTo>
                  <a:pt x="15125" y="48221"/>
                </a:moveTo>
                <a:lnTo>
                  <a:pt x="9486" y="44932"/>
                </a:lnTo>
                <a:lnTo>
                  <a:pt x="20764" y="44932"/>
                </a:lnTo>
                <a:lnTo>
                  <a:pt x="15125" y="48221"/>
                </a:lnTo>
                <a:close/>
              </a:path>
              <a:path w="949960" h="775969">
                <a:moveTo>
                  <a:pt x="20764" y="51511"/>
                </a:moveTo>
                <a:lnTo>
                  <a:pt x="9486" y="51511"/>
                </a:lnTo>
                <a:lnTo>
                  <a:pt x="15125" y="48221"/>
                </a:lnTo>
                <a:lnTo>
                  <a:pt x="20764" y="51511"/>
                </a:lnTo>
                <a:close/>
              </a:path>
              <a:path w="949960" h="775969">
                <a:moveTo>
                  <a:pt x="942339" y="772121"/>
                </a:moveTo>
                <a:lnTo>
                  <a:pt x="942339" y="48221"/>
                </a:lnTo>
                <a:lnTo>
                  <a:pt x="946150" y="52031"/>
                </a:lnTo>
                <a:lnTo>
                  <a:pt x="949959" y="52031"/>
                </a:lnTo>
                <a:lnTo>
                  <a:pt x="949959" y="768311"/>
                </a:lnTo>
                <a:lnTo>
                  <a:pt x="946150" y="768311"/>
                </a:lnTo>
                <a:lnTo>
                  <a:pt x="942339" y="772121"/>
                </a:lnTo>
                <a:close/>
              </a:path>
              <a:path w="949960" h="775969">
                <a:moveTo>
                  <a:pt x="949959" y="52031"/>
                </a:moveTo>
                <a:lnTo>
                  <a:pt x="946150" y="52031"/>
                </a:lnTo>
                <a:lnTo>
                  <a:pt x="942339" y="48221"/>
                </a:lnTo>
                <a:lnTo>
                  <a:pt x="949959" y="48221"/>
                </a:lnTo>
                <a:lnTo>
                  <a:pt x="949959" y="52031"/>
                </a:lnTo>
                <a:close/>
              </a:path>
              <a:path w="949960" h="775969">
                <a:moveTo>
                  <a:pt x="949959" y="775931"/>
                </a:moveTo>
                <a:lnTo>
                  <a:pt x="708025" y="775931"/>
                </a:lnTo>
                <a:lnTo>
                  <a:pt x="708025" y="768311"/>
                </a:lnTo>
                <a:lnTo>
                  <a:pt x="942339" y="768311"/>
                </a:lnTo>
                <a:lnTo>
                  <a:pt x="942339" y="772121"/>
                </a:lnTo>
                <a:lnTo>
                  <a:pt x="949959" y="772121"/>
                </a:lnTo>
                <a:lnTo>
                  <a:pt x="949959" y="775931"/>
                </a:lnTo>
                <a:close/>
              </a:path>
              <a:path w="949960" h="775969">
                <a:moveTo>
                  <a:pt x="949959" y="772121"/>
                </a:moveTo>
                <a:lnTo>
                  <a:pt x="942339" y="772121"/>
                </a:lnTo>
                <a:lnTo>
                  <a:pt x="946150" y="768311"/>
                </a:lnTo>
                <a:lnTo>
                  <a:pt x="949959" y="768311"/>
                </a:lnTo>
                <a:lnTo>
                  <a:pt x="949959" y="772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752975" y="2270125"/>
            <a:ext cx="10934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等待</a:t>
            </a:r>
            <a:r>
              <a:rPr sz="1400" spc="-5" dirty="0">
                <a:latin typeface="Arial"/>
                <a:cs typeface="Arial"/>
              </a:rPr>
              <a:t>100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5" dirty="0">
                <a:latin typeface="UKIJ CJK"/>
                <a:cs typeface="UKIJ CJK"/>
              </a:rPr>
              <a:t>重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52975" y="2483485"/>
            <a:ext cx="2038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UKIJ CJK"/>
                <a:cs typeface="UKIJ CJK"/>
              </a:rPr>
              <a:t>试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231389" y="1205230"/>
            <a:ext cx="2127885" cy="1461135"/>
            <a:chOff x="2231389" y="1205230"/>
            <a:chExt cx="2127885" cy="1461135"/>
          </a:xfrm>
        </p:grpSpPr>
        <p:sp>
          <p:nvSpPr>
            <p:cNvPr id="36" name="object 36"/>
            <p:cNvSpPr/>
            <p:nvPr/>
          </p:nvSpPr>
          <p:spPr>
            <a:xfrm>
              <a:off x="2237231" y="1211580"/>
              <a:ext cx="1205865" cy="398145"/>
            </a:xfrm>
            <a:custGeom>
              <a:avLst/>
              <a:gdLst/>
              <a:ahLst/>
              <a:cxnLst/>
              <a:rect l="l" t="t" r="r" b="b"/>
              <a:pathLst>
                <a:path w="1205864" h="398144">
                  <a:moveTo>
                    <a:pt x="1205483" y="397764"/>
                  </a:moveTo>
                  <a:lnTo>
                    <a:pt x="0" y="397764"/>
                  </a:lnTo>
                  <a:lnTo>
                    <a:pt x="0" y="0"/>
                  </a:lnTo>
                  <a:lnTo>
                    <a:pt x="1205483" y="0"/>
                  </a:lnTo>
                  <a:lnTo>
                    <a:pt x="1205483" y="397764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31389" y="1205230"/>
              <a:ext cx="1217295" cy="410209"/>
            </a:xfrm>
            <a:custGeom>
              <a:avLst/>
              <a:gdLst/>
              <a:ahLst/>
              <a:cxnLst/>
              <a:rect l="l" t="t" r="r" b="b"/>
              <a:pathLst>
                <a:path w="1217295" h="410209">
                  <a:moveTo>
                    <a:pt x="1217295" y="410210"/>
                  </a:moveTo>
                  <a:lnTo>
                    <a:pt x="0" y="410210"/>
                  </a:lnTo>
                  <a:lnTo>
                    <a:pt x="0" y="0"/>
                  </a:lnTo>
                  <a:lnTo>
                    <a:pt x="1217295" y="0"/>
                  </a:lnTo>
                  <a:lnTo>
                    <a:pt x="121729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97510"/>
                  </a:lnTo>
                  <a:lnTo>
                    <a:pt x="6350" y="397510"/>
                  </a:lnTo>
                  <a:lnTo>
                    <a:pt x="12700" y="403860"/>
                  </a:lnTo>
                  <a:lnTo>
                    <a:pt x="1217295" y="403860"/>
                  </a:lnTo>
                  <a:lnTo>
                    <a:pt x="1217295" y="410210"/>
                  </a:lnTo>
                  <a:close/>
                </a:path>
                <a:path w="1217295" h="41020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17295" h="410209">
                  <a:moveTo>
                    <a:pt x="120459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04595" y="6350"/>
                  </a:lnTo>
                  <a:lnTo>
                    <a:pt x="1204595" y="12700"/>
                  </a:lnTo>
                  <a:close/>
                </a:path>
                <a:path w="1217295" h="410209">
                  <a:moveTo>
                    <a:pt x="1204595" y="403860"/>
                  </a:moveTo>
                  <a:lnTo>
                    <a:pt x="1204595" y="6350"/>
                  </a:lnTo>
                  <a:lnTo>
                    <a:pt x="1210945" y="12700"/>
                  </a:lnTo>
                  <a:lnTo>
                    <a:pt x="1217295" y="12700"/>
                  </a:lnTo>
                  <a:lnTo>
                    <a:pt x="1217295" y="397510"/>
                  </a:lnTo>
                  <a:lnTo>
                    <a:pt x="1210945" y="397510"/>
                  </a:lnTo>
                  <a:lnTo>
                    <a:pt x="1204595" y="403860"/>
                  </a:lnTo>
                  <a:close/>
                </a:path>
                <a:path w="1217295" h="410209">
                  <a:moveTo>
                    <a:pt x="1217295" y="12700"/>
                  </a:moveTo>
                  <a:lnTo>
                    <a:pt x="1210945" y="12700"/>
                  </a:lnTo>
                  <a:lnTo>
                    <a:pt x="1204595" y="6350"/>
                  </a:lnTo>
                  <a:lnTo>
                    <a:pt x="1217295" y="6350"/>
                  </a:lnTo>
                  <a:lnTo>
                    <a:pt x="1217295" y="12700"/>
                  </a:lnTo>
                  <a:close/>
                </a:path>
                <a:path w="1217295" h="410209">
                  <a:moveTo>
                    <a:pt x="12700" y="403860"/>
                  </a:moveTo>
                  <a:lnTo>
                    <a:pt x="6350" y="397510"/>
                  </a:lnTo>
                  <a:lnTo>
                    <a:pt x="12700" y="397510"/>
                  </a:lnTo>
                  <a:lnTo>
                    <a:pt x="12700" y="403860"/>
                  </a:lnTo>
                  <a:close/>
                </a:path>
                <a:path w="1217295" h="410209">
                  <a:moveTo>
                    <a:pt x="1204595" y="403860"/>
                  </a:moveTo>
                  <a:lnTo>
                    <a:pt x="12700" y="403860"/>
                  </a:lnTo>
                  <a:lnTo>
                    <a:pt x="12700" y="397510"/>
                  </a:lnTo>
                  <a:lnTo>
                    <a:pt x="1204595" y="397510"/>
                  </a:lnTo>
                  <a:lnTo>
                    <a:pt x="1204595" y="403860"/>
                  </a:lnTo>
                  <a:close/>
                </a:path>
                <a:path w="1217295" h="410209">
                  <a:moveTo>
                    <a:pt x="1217295" y="403860"/>
                  </a:moveTo>
                  <a:lnTo>
                    <a:pt x="1204595" y="403860"/>
                  </a:lnTo>
                  <a:lnTo>
                    <a:pt x="1210945" y="397510"/>
                  </a:lnTo>
                  <a:lnTo>
                    <a:pt x="1217295" y="397510"/>
                  </a:lnTo>
                  <a:lnTo>
                    <a:pt x="1217295" y="403860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35909" y="2321560"/>
              <a:ext cx="1523365" cy="344805"/>
            </a:xfrm>
            <a:custGeom>
              <a:avLst/>
              <a:gdLst/>
              <a:ahLst/>
              <a:cxnLst/>
              <a:rect l="l" t="t" r="r" b="b"/>
              <a:pathLst>
                <a:path w="1523364" h="344805">
                  <a:moveTo>
                    <a:pt x="1471294" y="176529"/>
                  </a:moveTo>
                  <a:lnTo>
                    <a:pt x="0" y="176529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7619" y="168909"/>
                  </a:lnTo>
                  <a:lnTo>
                    <a:pt x="3809" y="168909"/>
                  </a:lnTo>
                  <a:lnTo>
                    <a:pt x="7619" y="172719"/>
                  </a:lnTo>
                  <a:lnTo>
                    <a:pt x="1471294" y="172719"/>
                  </a:lnTo>
                  <a:lnTo>
                    <a:pt x="1471294" y="176529"/>
                  </a:lnTo>
                  <a:close/>
                </a:path>
                <a:path w="1523364" h="344805">
                  <a:moveTo>
                    <a:pt x="7619" y="172719"/>
                  </a:moveTo>
                  <a:lnTo>
                    <a:pt x="3809" y="168909"/>
                  </a:lnTo>
                  <a:lnTo>
                    <a:pt x="7619" y="168909"/>
                  </a:lnTo>
                  <a:lnTo>
                    <a:pt x="7619" y="172719"/>
                  </a:lnTo>
                  <a:close/>
                </a:path>
                <a:path w="1523364" h="344805">
                  <a:moveTo>
                    <a:pt x="1478914" y="176529"/>
                  </a:moveTo>
                  <a:lnTo>
                    <a:pt x="1475104" y="176529"/>
                  </a:lnTo>
                  <a:lnTo>
                    <a:pt x="1471294" y="172719"/>
                  </a:lnTo>
                  <a:lnTo>
                    <a:pt x="7619" y="172719"/>
                  </a:lnTo>
                  <a:lnTo>
                    <a:pt x="7619" y="168909"/>
                  </a:lnTo>
                  <a:lnTo>
                    <a:pt x="1478914" y="168909"/>
                  </a:lnTo>
                  <a:lnTo>
                    <a:pt x="1478914" y="176529"/>
                  </a:lnTo>
                  <a:close/>
                </a:path>
                <a:path w="1523364" h="344805">
                  <a:moveTo>
                    <a:pt x="1475104" y="329679"/>
                  </a:moveTo>
                  <a:lnTo>
                    <a:pt x="1471294" y="323147"/>
                  </a:lnTo>
                  <a:lnTo>
                    <a:pt x="1471294" y="172719"/>
                  </a:lnTo>
                  <a:lnTo>
                    <a:pt x="1475104" y="176529"/>
                  </a:lnTo>
                  <a:lnTo>
                    <a:pt x="1478914" y="176529"/>
                  </a:lnTo>
                  <a:lnTo>
                    <a:pt x="1478914" y="323147"/>
                  </a:lnTo>
                  <a:lnTo>
                    <a:pt x="1475104" y="329679"/>
                  </a:lnTo>
                  <a:close/>
                </a:path>
                <a:path w="1523364" h="344805">
                  <a:moveTo>
                    <a:pt x="1475104" y="344804"/>
                  </a:moveTo>
                  <a:lnTo>
                    <a:pt x="1427365" y="262966"/>
                  </a:lnTo>
                  <a:lnTo>
                    <a:pt x="1426883" y="261556"/>
                  </a:lnTo>
                  <a:lnTo>
                    <a:pt x="1426972" y="260070"/>
                  </a:lnTo>
                  <a:lnTo>
                    <a:pt x="1427619" y="258737"/>
                  </a:lnTo>
                  <a:lnTo>
                    <a:pt x="1428737" y="257746"/>
                  </a:lnTo>
                  <a:lnTo>
                    <a:pt x="1430147" y="257263"/>
                  </a:lnTo>
                  <a:lnTo>
                    <a:pt x="1431620" y="257352"/>
                  </a:lnTo>
                  <a:lnTo>
                    <a:pt x="1432966" y="258013"/>
                  </a:lnTo>
                  <a:lnTo>
                    <a:pt x="1433944" y="259118"/>
                  </a:lnTo>
                  <a:lnTo>
                    <a:pt x="1471294" y="323147"/>
                  </a:lnTo>
                  <a:lnTo>
                    <a:pt x="1471294" y="337248"/>
                  </a:lnTo>
                  <a:lnTo>
                    <a:pt x="1479512" y="337248"/>
                  </a:lnTo>
                  <a:lnTo>
                    <a:pt x="1475104" y="344804"/>
                  </a:lnTo>
                  <a:close/>
                </a:path>
                <a:path w="1523364" h="344805">
                  <a:moveTo>
                    <a:pt x="1479512" y="337248"/>
                  </a:moveTo>
                  <a:lnTo>
                    <a:pt x="1478914" y="337248"/>
                  </a:lnTo>
                  <a:lnTo>
                    <a:pt x="1478914" y="323147"/>
                  </a:lnTo>
                  <a:lnTo>
                    <a:pt x="1516265" y="259118"/>
                  </a:lnTo>
                  <a:lnTo>
                    <a:pt x="1517243" y="258013"/>
                  </a:lnTo>
                  <a:lnTo>
                    <a:pt x="1518589" y="257352"/>
                  </a:lnTo>
                  <a:lnTo>
                    <a:pt x="1520063" y="257263"/>
                  </a:lnTo>
                  <a:lnTo>
                    <a:pt x="1521472" y="257746"/>
                  </a:lnTo>
                  <a:lnTo>
                    <a:pt x="1522590" y="258737"/>
                  </a:lnTo>
                  <a:lnTo>
                    <a:pt x="1523238" y="260070"/>
                  </a:lnTo>
                  <a:lnTo>
                    <a:pt x="1523326" y="261556"/>
                  </a:lnTo>
                  <a:lnTo>
                    <a:pt x="1522844" y="262966"/>
                  </a:lnTo>
                  <a:lnTo>
                    <a:pt x="1479512" y="337248"/>
                  </a:lnTo>
                  <a:close/>
                </a:path>
                <a:path w="1523364" h="344805">
                  <a:moveTo>
                    <a:pt x="1478914" y="337248"/>
                  </a:moveTo>
                  <a:lnTo>
                    <a:pt x="1471294" y="337248"/>
                  </a:lnTo>
                  <a:lnTo>
                    <a:pt x="1471294" y="323147"/>
                  </a:lnTo>
                  <a:lnTo>
                    <a:pt x="1475104" y="329679"/>
                  </a:lnTo>
                  <a:lnTo>
                    <a:pt x="1471815" y="335318"/>
                  </a:lnTo>
                  <a:lnTo>
                    <a:pt x="1478914" y="335318"/>
                  </a:lnTo>
                  <a:lnTo>
                    <a:pt x="1478914" y="337248"/>
                  </a:lnTo>
                  <a:close/>
                </a:path>
                <a:path w="1523364" h="344805">
                  <a:moveTo>
                    <a:pt x="1478914" y="335318"/>
                  </a:moveTo>
                  <a:lnTo>
                    <a:pt x="1478394" y="335318"/>
                  </a:lnTo>
                  <a:lnTo>
                    <a:pt x="1475104" y="329679"/>
                  </a:lnTo>
                  <a:lnTo>
                    <a:pt x="1478914" y="323147"/>
                  </a:lnTo>
                  <a:lnTo>
                    <a:pt x="1478914" y="335318"/>
                  </a:lnTo>
                  <a:close/>
                </a:path>
                <a:path w="1523364" h="344805">
                  <a:moveTo>
                    <a:pt x="1478394" y="335318"/>
                  </a:moveTo>
                  <a:lnTo>
                    <a:pt x="1471815" y="335318"/>
                  </a:lnTo>
                  <a:lnTo>
                    <a:pt x="1475104" y="329679"/>
                  </a:lnTo>
                  <a:lnTo>
                    <a:pt x="1478394" y="3353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389120" y="3660775"/>
            <a:ext cx="428434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问题</a:t>
            </a:r>
            <a:r>
              <a:rPr sz="1400" spc="5" dirty="0">
                <a:latin typeface="UKIJ CJK"/>
                <a:cs typeface="UKIJ CJK"/>
              </a:rPr>
              <a:t>：</a:t>
            </a:r>
            <a:endParaRPr sz="1400">
              <a:latin typeface="UKIJ CJK"/>
              <a:cs typeface="UKIJ CJK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UKIJ CJK"/>
                <a:cs typeface="UKIJ CJK"/>
              </a:rPr>
              <a:t>、</a:t>
            </a:r>
            <a:r>
              <a:rPr sz="1400" spc="-5" dirty="0">
                <a:latin typeface="Arial"/>
                <a:cs typeface="Arial"/>
              </a:rPr>
              <a:t>setnx</a:t>
            </a:r>
            <a:r>
              <a:rPr sz="1400" dirty="0">
                <a:latin typeface="UKIJ CJK"/>
                <a:cs typeface="UKIJ CJK"/>
              </a:rPr>
              <a:t>占好了位，业务代码异常或者程序在页面过程 中宕机。没有执行删除锁逻辑，这就造成了</a:t>
            </a:r>
            <a:r>
              <a:rPr sz="1400" b="0" dirty="0">
                <a:latin typeface="Noto Sans CJK JP Medium"/>
                <a:cs typeface="Noto Sans CJK JP Medium"/>
              </a:rPr>
              <a:t>死</a:t>
            </a:r>
            <a:r>
              <a:rPr sz="1400" b="0" spc="5" dirty="0">
                <a:latin typeface="Noto Sans CJK JP Medium"/>
                <a:cs typeface="Noto Sans CJK JP Medium"/>
              </a:rPr>
              <a:t>锁</a:t>
            </a:r>
            <a:endParaRPr sz="1400">
              <a:latin typeface="Noto Sans CJK JP Medium"/>
              <a:cs typeface="Noto Sans CJK JP Medium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75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UKIJ CJK"/>
                <a:cs typeface="UKIJ CJK"/>
              </a:rPr>
              <a:t>解决</a:t>
            </a:r>
            <a:r>
              <a:rPr sz="1400" spc="5" dirty="0">
                <a:latin typeface="UKIJ CJK"/>
                <a:cs typeface="UKIJ CJK"/>
              </a:rPr>
              <a:t>：</a:t>
            </a:r>
            <a:endParaRPr sz="14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UKIJ CJK"/>
                <a:cs typeface="UKIJ CJK"/>
              </a:rPr>
              <a:t>设置锁的自动过期，即使没有删除，会自动删</a:t>
            </a:r>
            <a:r>
              <a:rPr sz="1400" spc="5" dirty="0">
                <a:latin typeface="UKIJ CJK"/>
                <a:cs typeface="UKIJ CJK"/>
              </a:rPr>
              <a:t>除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478779" y="530351"/>
            <a:ext cx="3345179" cy="12203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647314" y="1311032"/>
            <a:ext cx="38608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redi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477010" y="1891029"/>
            <a:ext cx="2724785" cy="436880"/>
          </a:xfrm>
          <a:custGeom>
            <a:avLst/>
            <a:gdLst/>
            <a:ahLst/>
            <a:cxnLst/>
            <a:rect l="l" t="t" r="r" b="b"/>
            <a:pathLst>
              <a:path w="2724785" h="436880">
                <a:moveTo>
                  <a:pt x="2724785" y="0"/>
                </a:moveTo>
                <a:lnTo>
                  <a:pt x="0" y="0"/>
                </a:lnTo>
                <a:lnTo>
                  <a:pt x="0" y="436880"/>
                </a:lnTo>
                <a:lnTo>
                  <a:pt x="2724785" y="436880"/>
                </a:lnTo>
                <a:lnTo>
                  <a:pt x="2724785" y="430530"/>
                </a:lnTo>
                <a:lnTo>
                  <a:pt x="2724785" y="424180"/>
                </a:lnTo>
                <a:lnTo>
                  <a:pt x="2724785" y="12700"/>
                </a:lnTo>
                <a:lnTo>
                  <a:pt x="2724785" y="6350"/>
                </a:lnTo>
                <a:lnTo>
                  <a:pt x="2724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791970" y="1980357"/>
            <a:ext cx="2095500" cy="235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获取锁，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setnx(“lock”,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40715" y="2665095"/>
            <a:ext cx="1198245" cy="346710"/>
            <a:chOff x="640715" y="2665095"/>
            <a:chExt cx="1198245" cy="346710"/>
          </a:xfrm>
        </p:grpSpPr>
        <p:sp>
          <p:nvSpPr>
            <p:cNvPr id="45" name="object 45"/>
            <p:cNvSpPr/>
            <p:nvPr/>
          </p:nvSpPr>
          <p:spPr>
            <a:xfrm>
              <a:off x="647700" y="2671572"/>
              <a:ext cx="1186180" cy="334010"/>
            </a:xfrm>
            <a:custGeom>
              <a:avLst/>
              <a:gdLst/>
              <a:ahLst/>
              <a:cxnLst/>
              <a:rect l="l" t="t" r="r" b="b"/>
              <a:pathLst>
                <a:path w="1186180" h="334010">
                  <a:moveTo>
                    <a:pt x="1185672" y="333756"/>
                  </a:moveTo>
                  <a:lnTo>
                    <a:pt x="0" y="333756"/>
                  </a:lnTo>
                  <a:lnTo>
                    <a:pt x="0" y="0"/>
                  </a:lnTo>
                  <a:lnTo>
                    <a:pt x="1185672" y="0"/>
                  </a:lnTo>
                  <a:lnTo>
                    <a:pt x="1185672" y="333756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0715" y="2665095"/>
              <a:ext cx="1198245" cy="346710"/>
            </a:xfrm>
            <a:custGeom>
              <a:avLst/>
              <a:gdLst/>
              <a:ahLst/>
              <a:cxnLst/>
              <a:rect l="l" t="t" r="r" b="b"/>
              <a:pathLst>
                <a:path w="1198245" h="346710">
                  <a:moveTo>
                    <a:pt x="1198245" y="346710"/>
                  </a:moveTo>
                  <a:lnTo>
                    <a:pt x="0" y="346710"/>
                  </a:lnTo>
                  <a:lnTo>
                    <a:pt x="0" y="0"/>
                  </a:lnTo>
                  <a:lnTo>
                    <a:pt x="1198245" y="0"/>
                  </a:lnTo>
                  <a:lnTo>
                    <a:pt x="119824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34010"/>
                  </a:lnTo>
                  <a:lnTo>
                    <a:pt x="6350" y="334010"/>
                  </a:lnTo>
                  <a:lnTo>
                    <a:pt x="12700" y="340360"/>
                  </a:lnTo>
                  <a:lnTo>
                    <a:pt x="1198245" y="340360"/>
                  </a:lnTo>
                  <a:lnTo>
                    <a:pt x="1198245" y="346710"/>
                  </a:lnTo>
                  <a:close/>
                </a:path>
                <a:path w="1198245" h="34671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198245" h="346710">
                  <a:moveTo>
                    <a:pt x="118554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185545" y="6350"/>
                  </a:lnTo>
                  <a:lnTo>
                    <a:pt x="1185545" y="12700"/>
                  </a:lnTo>
                  <a:close/>
                </a:path>
                <a:path w="1198245" h="346710">
                  <a:moveTo>
                    <a:pt x="1185545" y="340360"/>
                  </a:moveTo>
                  <a:lnTo>
                    <a:pt x="1185545" y="6350"/>
                  </a:lnTo>
                  <a:lnTo>
                    <a:pt x="1191895" y="12700"/>
                  </a:lnTo>
                  <a:lnTo>
                    <a:pt x="1198245" y="12700"/>
                  </a:lnTo>
                  <a:lnTo>
                    <a:pt x="1198245" y="334010"/>
                  </a:lnTo>
                  <a:lnTo>
                    <a:pt x="1191895" y="334010"/>
                  </a:lnTo>
                  <a:lnTo>
                    <a:pt x="1185545" y="340360"/>
                  </a:lnTo>
                  <a:close/>
                </a:path>
                <a:path w="1198245" h="346710">
                  <a:moveTo>
                    <a:pt x="1198245" y="12700"/>
                  </a:moveTo>
                  <a:lnTo>
                    <a:pt x="1191895" y="12700"/>
                  </a:lnTo>
                  <a:lnTo>
                    <a:pt x="1185545" y="6350"/>
                  </a:lnTo>
                  <a:lnTo>
                    <a:pt x="1198245" y="6350"/>
                  </a:lnTo>
                  <a:lnTo>
                    <a:pt x="1198245" y="12700"/>
                  </a:lnTo>
                  <a:close/>
                </a:path>
                <a:path w="1198245" h="346710">
                  <a:moveTo>
                    <a:pt x="12700" y="340360"/>
                  </a:moveTo>
                  <a:lnTo>
                    <a:pt x="6350" y="334010"/>
                  </a:lnTo>
                  <a:lnTo>
                    <a:pt x="12700" y="334010"/>
                  </a:lnTo>
                  <a:lnTo>
                    <a:pt x="12700" y="340360"/>
                  </a:lnTo>
                  <a:close/>
                </a:path>
                <a:path w="1198245" h="346710">
                  <a:moveTo>
                    <a:pt x="1185545" y="340360"/>
                  </a:moveTo>
                  <a:lnTo>
                    <a:pt x="12700" y="340360"/>
                  </a:lnTo>
                  <a:lnTo>
                    <a:pt x="12700" y="334010"/>
                  </a:lnTo>
                  <a:lnTo>
                    <a:pt x="1185545" y="334010"/>
                  </a:lnTo>
                  <a:lnTo>
                    <a:pt x="1185545" y="340360"/>
                  </a:lnTo>
                  <a:close/>
                </a:path>
                <a:path w="1198245" h="346710">
                  <a:moveTo>
                    <a:pt x="1198245" y="340360"/>
                  </a:moveTo>
                  <a:lnTo>
                    <a:pt x="1185545" y="340360"/>
                  </a:lnTo>
                  <a:lnTo>
                    <a:pt x="1191895" y="334010"/>
                  </a:lnTo>
                  <a:lnTo>
                    <a:pt x="1198245" y="334010"/>
                  </a:lnTo>
                  <a:lnTo>
                    <a:pt x="1198245" y="340360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47700" y="2671572"/>
            <a:ext cx="1186180" cy="33401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38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获取到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40715" y="3207385"/>
            <a:ext cx="1198245" cy="346710"/>
            <a:chOff x="640715" y="3207385"/>
            <a:chExt cx="1198245" cy="346710"/>
          </a:xfrm>
        </p:grpSpPr>
        <p:sp>
          <p:nvSpPr>
            <p:cNvPr id="49" name="object 49"/>
            <p:cNvSpPr/>
            <p:nvPr/>
          </p:nvSpPr>
          <p:spPr>
            <a:xfrm>
              <a:off x="647700" y="3214116"/>
              <a:ext cx="1186180" cy="334010"/>
            </a:xfrm>
            <a:custGeom>
              <a:avLst/>
              <a:gdLst/>
              <a:ahLst/>
              <a:cxnLst/>
              <a:rect l="l" t="t" r="r" b="b"/>
              <a:pathLst>
                <a:path w="1186180" h="334010">
                  <a:moveTo>
                    <a:pt x="1185672" y="333756"/>
                  </a:moveTo>
                  <a:lnTo>
                    <a:pt x="0" y="333756"/>
                  </a:lnTo>
                  <a:lnTo>
                    <a:pt x="0" y="0"/>
                  </a:lnTo>
                  <a:lnTo>
                    <a:pt x="1185672" y="0"/>
                  </a:lnTo>
                  <a:lnTo>
                    <a:pt x="1185672" y="33375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0715" y="3207385"/>
              <a:ext cx="1198245" cy="346710"/>
            </a:xfrm>
            <a:custGeom>
              <a:avLst/>
              <a:gdLst/>
              <a:ahLst/>
              <a:cxnLst/>
              <a:rect l="l" t="t" r="r" b="b"/>
              <a:pathLst>
                <a:path w="1198245" h="346710">
                  <a:moveTo>
                    <a:pt x="1198245" y="346710"/>
                  </a:moveTo>
                  <a:lnTo>
                    <a:pt x="0" y="346710"/>
                  </a:lnTo>
                  <a:lnTo>
                    <a:pt x="0" y="0"/>
                  </a:lnTo>
                  <a:lnTo>
                    <a:pt x="1198245" y="0"/>
                  </a:lnTo>
                  <a:lnTo>
                    <a:pt x="119824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34010"/>
                  </a:lnTo>
                  <a:lnTo>
                    <a:pt x="6350" y="334010"/>
                  </a:lnTo>
                  <a:lnTo>
                    <a:pt x="12700" y="340360"/>
                  </a:lnTo>
                  <a:lnTo>
                    <a:pt x="1198245" y="340360"/>
                  </a:lnTo>
                  <a:lnTo>
                    <a:pt x="1198245" y="346710"/>
                  </a:lnTo>
                  <a:close/>
                </a:path>
                <a:path w="1198245" h="34671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198245" h="346710">
                  <a:moveTo>
                    <a:pt x="118554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185545" y="6350"/>
                  </a:lnTo>
                  <a:lnTo>
                    <a:pt x="1185545" y="12700"/>
                  </a:lnTo>
                  <a:close/>
                </a:path>
                <a:path w="1198245" h="346710">
                  <a:moveTo>
                    <a:pt x="1185545" y="340360"/>
                  </a:moveTo>
                  <a:lnTo>
                    <a:pt x="1185545" y="6350"/>
                  </a:lnTo>
                  <a:lnTo>
                    <a:pt x="1191895" y="12700"/>
                  </a:lnTo>
                  <a:lnTo>
                    <a:pt x="1198245" y="12700"/>
                  </a:lnTo>
                  <a:lnTo>
                    <a:pt x="1198245" y="334010"/>
                  </a:lnTo>
                  <a:lnTo>
                    <a:pt x="1191895" y="334010"/>
                  </a:lnTo>
                  <a:lnTo>
                    <a:pt x="1185545" y="340360"/>
                  </a:lnTo>
                  <a:close/>
                </a:path>
                <a:path w="1198245" h="346710">
                  <a:moveTo>
                    <a:pt x="1198245" y="12700"/>
                  </a:moveTo>
                  <a:lnTo>
                    <a:pt x="1191895" y="12700"/>
                  </a:lnTo>
                  <a:lnTo>
                    <a:pt x="1185545" y="6350"/>
                  </a:lnTo>
                  <a:lnTo>
                    <a:pt x="1198245" y="6350"/>
                  </a:lnTo>
                  <a:lnTo>
                    <a:pt x="1198245" y="12700"/>
                  </a:lnTo>
                  <a:close/>
                </a:path>
                <a:path w="1198245" h="346710">
                  <a:moveTo>
                    <a:pt x="12700" y="340360"/>
                  </a:moveTo>
                  <a:lnTo>
                    <a:pt x="6350" y="334010"/>
                  </a:lnTo>
                  <a:lnTo>
                    <a:pt x="12700" y="334010"/>
                  </a:lnTo>
                  <a:lnTo>
                    <a:pt x="12700" y="340360"/>
                  </a:lnTo>
                  <a:close/>
                </a:path>
                <a:path w="1198245" h="346710">
                  <a:moveTo>
                    <a:pt x="1185545" y="340360"/>
                  </a:moveTo>
                  <a:lnTo>
                    <a:pt x="12700" y="340360"/>
                  </a:lnTo>
                  <a:lnTo>
                    <a:pt x="12700" y="334010"/>
                  </a:lnTo>
                  <a:lnTo>
                    <a:pt x="1185545" y="334010"/>
                  </a:lnTo>
                  <a:lnTo>
                    <a:pt x="1185545" y="340360"/>
                  </a:lnTo>
                  <a:close/>
                </a:path>
                <a:path w="1198245" h="346710">
                  <a:moveTo>
                    <a:pt x="1198245" y="340360"/>
                  </a:moveTo>
                  <a:lnTo>
                    <a:pt x="1185545" y="340360"/>
                  </a:lnTo>
                  <a:lnTo>
                    <a:pt x="1191895" y="334010"/>
                  </a:lnTo>
                  <a:lnTo>
                    <a:pt x="1198245" y="334010"/>
                  </a:lnTo>
                  <a:lnTo>
                    <a:pt x="1198245" y="34036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47700" y="3214116"/>
            <a:ext cx="1186180" cy="33401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38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执行业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40715" y="3803650"/>
            <a:ext cx="1198245" cy="346710"/>
            <a:chOff x="640715" y="3803650"/>
            <a:chExt cx="1198245" cy="346710"/>
          </a:xfrm>
        </p:grpSpPr>
        <p:sp>
          <p:nvSpPr>
            <p:cNvPr id="53" name="object 53"/>
            <p:cNvSpPr/>
            <p:nvPr/>
          </p:nvSpPr>
          <p:spPr>
            <a:xfrm>
              <a:off x="647700" y="3810000"/>
              <a:ext cx="1186180" cy="334010"/>
            </a:xfrm>
            <a:custGeom>
              <a:avLst/>
              <a:gdLst/>
              <a:ahLst/>
              <a:cxnLst/>
              <a:rect l="l" t="t" r="r" b="b"/>
              <a:pathLst>
                <a:path w="1186180" h="334010">
                  <a:moveTo>
                    <a:pt x="1185672" y="333755"/>
                  </a:moveTo>
                  <a:lnTo>
                    <a:pt x="0" y="333755"/>
                  </a:lnTo>
                  <a:lnTo>
                    <a:pt x="0" y="0"/>
                  </a:lnTo>
                  <a:lnTo>
                    <a:pt x="1185672" y="0"/>
                  </a:lnTo>
                  <a:lnTo>
                    <a:pt x="1185672" y="333755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0715" y="3803650"/>
              <a:ext cx="1198245" cy="346710"/>
            </a:xfrm>
            <a:custGeom>
              <a:avLst/>
              <a:gdLst/>
              <a:ahLst/>
              <a:cxnLst/>
              <a:rect l="l" t="t" r="r" b="b"/>
              <a:pathLst>
                <a:path w="1198245" h="346710">
                  <a:moveTo>
                    <a:pt x="1198245" y="346710"/>
                  </a:moveTo>
                  <a:lnTo>
                    <a:pt x="0" y="346710"/>
                  </a:lnTo>
                  <a:lnTo>
                    <a:pt x="0" y="0"/>
                  </a:lnTo>
                  <a:lnTo>
                    <a:pt x="1198245" y="0"/>
                  </a:lnTo>
                  <a:lnTo>
                    <a:pt x="119824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34010"/>
                  </a:lnTo>
                  <a:lnTo>
                    <a:pt x="6350" y="334010"/>
                  </a:lnTo>
                  <a:lnTo>
                    <a:pt x="12700" y="340360"/>
                  </a:lnTo>
                  <a:lnTo>
                    <a:pt x="1198245" y="340360"/>
                  </a:lnTo>
                  <a:lnTo>
                    <a:pt x="1198245" y="346710"/>
                  </a:lnTo>
                  <a:close/>
                </a:path>
                <a:path w="1198245" h="34671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198245" h="346710">
                  <a:moveTo>
                    <a:pt x="118554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185545" y="6350"/>
                  </a:lnTo>
                  <a:lnTo>
                    <a:pt x="1185545" y="12700"/>
                  </a:lnTo>
                  <a:close/>
                </a:path>
                <a:path w="1198245" h="346710">
                  <a:moveTo>
                    <a:pt x="1185545" y="340360"/>
                  </a:moveTo>
                  <a:lnTo>
                    <a:pt x="1185545" y="6350"/>
                  </a:lnTo>
                  <a:lnTo>
                    <a:pt x="1191895" y="12700"/>
                  </a:lnTo>
                  <a:lnTo>
                    <a:pt x="1198245" y="12700"/>
                  </a:lnTo>
                  <a:lnTo>
                    <a:pt x="1198245" y="334010"/>
                  </a:lnTo>
                  <a:lnTo>
                    <a:pt x="1191895" y="334010"/>
                  </a:lnTo>
                  <a:lnTo>
                    <a:pt x="1185545" y="340360"/>
                  </a:lnTo>
                  <a:close/>
                </a:path>
                <a:path w="1198245" h="346710">
                  <a:moveTo>
                    <a:pt x="1198245" y="12700"/>
                  </a:moveTo>
                  <a:lnTo>
                    <a:pt x="1191895" y="12700"/>
                  </a:lnTo>
                  <a:lnTo>
                    <a:pt x="1185545" y="6350"/>
                  </a:lnTo>
                  <a:lnTo>
                    <a:pt x="1198245" y="6350"/>
                  </a:lnTo>
                  <a:lnTo>
                    <a:pt x="1198245" y="12700"/>
                  </a:lnTo>
                  <a:close/>
                </a:path>
                <a:path w="1198245" h="346710">
                  <a:moveTo>
                    <a:pt x="12700" y="340360"/>
                  </a:moveTo>
                  <a:lnTo>
                    <a:pt x="6350" y="334010"/>
                  </a:lnTo>
                  <a:lnTo>
                    <a:pt x="12700" y="334010"/>
                  </a:lnTo>
                  <a:lnTo>
                    <a:pt x="12700" y="340360"/>
                  </a:lnTo>
                  <a:close/>
                </a:path>
                <a:path w="1198245" h="346710">
                  <a:moveTo>
                    <a:pt x="1185545" y="340360"/>
                  </a:moveTo>
                  <a:lnTo>
                    <a:pt x="12700" y="340360"/>
                  </a:lnTo>
                  <a:lnTo>
                    <a:pt x="12700" y="334010"/>
                  </a:lnTo>
                  <a:lnTo>
                    <a:pt x="1185545" y="334010"/>
                  </a:lnTo>
                  <a:lnTo>
                    <a:pt x="1185545" y="340360"/>
                  </a:lnTo>
                  <a:close/>
                </a:path>
                <a:path w="1198245" h="346710">
                  <a:moveTo>
                    <a:pt x="1198245" y="340360"/>
                  </a:moveTo>
                  <a:lnTo>
                    <a:pt x="1185545" y="340360"/>
                  </a:lnTo>
                  <a:lnTo>
                    <a:pt x="1191895" y="334010"/>
                  </a:lnTo>
                  <a:lnTo>
                    <a:pt x="1198245" y="334010"/>
                  </a:lnTo>
                  <a:lnTo>
                    <a:pt x="1198245" y="340360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47700" y="3810000"/>
            <a:ext cx="1186180" cy="33401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384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删除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741804" y="2409189"/>
            <a:ext cx="5695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latin typeface="Noto Sans CJK JP Medium"/>
                <a:cs typeface="Noto Sans CJK JP Medium"/>
              </a:rPr>
              <a:t>返回</a:t>
            </a:r>
            <a:r>
              <a:rPr sz="1400" b="1" spc="-80" dirty="0">
                <a:latin typeface="Arial"/>
                <a:cs typeface="Arial"/>
              </a:rPr>
              <a:t>ok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277234" y="2387600"/>
            <a:ext cx="381635" cy="4483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60"/>
              </a:lnSpc>
              <a:spcBef>
                <a:spcPts val="105"/>
              </a:spcBef>
            </a:pPr>
            <a:r>
              <a:rPr sz="1400" b="0" dirty="0">
                <a:latin typeface="Noto Sans CJK JP Medium"/>
                <a:cs typeface="Noto Sans CJK JP Medium"/>
              </a:rPr>
              <a:t>返</a:t>
            </a:r>
            <a:r>
              <a:rPr sz="1400" b="0" spc="5" dirty="0">
                <a:latin typeface="Noto Sans CJK JP Medium"/>
                <a:cs typeface="Noto Sans CJK JP Medium"/>
              </a:rPr>
              <a:t>回</a:t>
            </a:r>
            <a:endParaRPr sz="1400">
              <a:latin typeface="Noto Sans CJK JP Medium"/>
              <a:cs typeface="Noto Sans CJK JP Medium"/>
            </a:endParaRPr>
          </a:p>
          <a:p>
            <a:pPr marL="12700">
              <a:lnSpc>
                <a:spcPts val="1660"/>
              </a:lnSpc>
            </a:pPr>
            <a:r>
              <a:rPr sz="1400" b="1" spc="-80" dirty="0">
                <a:latin typeface="Arial"/>
                <a:cs typeface="Arial"/>
              </a:rPr>
              <a:t>null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231389" y="1210310"/>
            <a:ext cx="1217295" cy="410209"/>
            <a:chOff x="2231389" y="1210310"/>
            <a:chExt cx="1217295" cy="410209"/>
          </a:xfrm>
        </p:grpSpPr>
        <p:sp>
          <p:nvSpPr>
            <p:cNvPr id="59" name="object 59"/>
            <p:cNvSpPr/>
            <p:nvPr/>
          </p:nvSpPr>
          <p:spPr>
            <a:xfrm>
              <a:off x="2237231" y="1216152"/>
              <a:ext cx="1205865" cy="398145"/>
            </a:xfrm>
            <a:custGeom>
              <a:avLst/>
              <a:gdLst/>
              <a:ahLst/>
              <a:cxnLst/>
              <a:rect l="l" t="t" r="r" b="b"/>
              <a:pathLst>
                <a:path w="1205864" h="398144">
                  <a:moveTo>
                    <a:pt x="1205483" y="397764"/>
                  </a:moveTo>
                  <a:lnTo>
                    <a:pt x="0" y="397764"/>
                  </a:lnTo>
                  <a:lnTo>
                    <a:pt x="0" y="0"/>
                  </a:lnTo>
                  <a:lnTo>
                    <a:pt x="1205483" y="0"/>
                  </a:lnTo>
                  <a:lnTo>
                    <a:pt x="1205483" y="397764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231389" y="1210310"/>
              <a:ext cx="1217295" cy="410209"/>
            </a:xfrm>
            <a:custGeom>
              <a:avLst/>
              <a:gdLst/>
              <a:ahLst/>
              <a:cxnLst/>
              <a:rect l="l" t="t" r="r" b="b"/>
              <a:pathLst>
                <a:path w="1217295" h="410209">
                  <a:moveTo>
                    <a:pt x="1217295" y="410209"/>
                  </a:moveTo>
                  <a:lnTo>
                    <a:pt x="0" y="410209"/>
                  </a:lnTo>
                  <a:lnTo>
                    <a:pt x="0" y="0"/>
                  </a:lnTo>
                  <a:lnTo>
                    <a:pt x="1217295" y="0"/>
                  </a:lnTo>
                  <a:lnTo>
                    <a:pt x="1217295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397509"/>
                  </a:lnTo>
                  <a:lnTo>
                    <a:pt x="6350" y="397509"/>
                  </a:lnTo>
                  <a:lnTo>
                    <a:pt x="12700" y="403859"/>
                  </a:lnTo>
                  <a:lnTo>
                    <a:pt x="1217295" y="403859"/>
                  </a:lnTo>
                  <a:lnTo>
                    <a:pt x="1217295" y="410209"/>
                  </a:lnTo>
                  <a:close/>
                </a:path>
                <a:path w="1217295" h="410209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1217295" h="410209">
                  <a:moveTo>
                    <a:pt x="1204595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1204595" y="6349"/>
                  </a:lnTo>
                  <a:lnTo>
                    <a:pt x="1204595" y="12699"/>
                  </a:lnTo>
                  <a:close/>
                </a:path>
                <a:path w="1217295" h="410209">
                  <a:moveTo>
                    <a:pt x="1204595" y="403859"/>
                  </a:moveTo>
                  <a:lnTo>
                    <a:pt x="1204595" y="6349"/>
                  </a:lnTo>
                  <a:lnTo>
                    <a:pt x="1210945" y="12699"/>
                  </a:lnTo>
                  <a:lnTo>
                    <a:pt x="1217295" y="12699"/>
                  </a:lnTo>
                  <a:lnTo>
                    <a:pt x="1217295" y="397509"/>
                  </a:lnTo>
                  <a:lnTo>
                    <a:pt x="1210945" y="397509"/>
                  </a:lnTo>
                  <a:lnTo>
                    <a:pt x="1204595" y="403859"/>
                  </a:lnTo>
                  <a:close/>
                </a:path>
                <a:path w="1217295" h="410209">
                  <a:moveTo>
                    <a:pt x="1217295" y="12699"/>
                  </a:moveTo>
                  <a:lnTo>
                    <a:pt x="1210945" y="12699"/>
                  </a:lnTo>
                  <a:lnTo>
                    <a:pt x="1204595" y="6349"/>
                  </a:lnTo>
                  <a:lnTo>
                    <a:pt x="1217295" y="6349"/>
                  </a:lnTo>
                  <a:lnTo>
                    <a:pt x="1217295" y="12699"/>
                  </a:lnTo>
                  <a:close/>
                </a:path>
                <a:path w="1217295" h="410209">
                  <a:moveTo>
                    <a:pt x="12700" y="403859"/>
                  </a:moveTo>
                  <a:lnTo>
                    <a:pt x="6350" y="397509"/>
                  </a:lnTo>
                  <a:lnTo>
                    <a:pt x="12700" y="397509"/>
                  </a:lnTo>
                  <a:lnTo>
                    <a:pt x="12700" y="403859"/>
                  </a:lnTo>
                  <a:close/>
                </a:path>
                <a:path w="1217295" h="410209">
                  <a:moveTo>
                    <a:pt x="1204595" y="403859"/>
                  </a:moveTo>
                  <a:lnTo>
                    <a:pt x="12700" y="403859"/>
                  </a:lnTo>
                  <a:lnTo>
                    <a:pt x="12700" y="397509"/>
                  </a:lnTo>
                  <a:lnTo>
                    <a:pt x="1204595" y="397509"/>
                  </a:lnTo>
                  <a:lnTo>
                    <a:pt x="1204595" y="403859"/>
                  </a:lnTo>
                  <a:close/>
                </a:path>
                <a:path w="1217295" h="410209">
                  <a:moveTo>
                    <a:pt x="1217295" y="403859"/>
                  </a:moveTo>
                  <a:lnTo>
                    <a:pt x="1204595" y="403859"/>
                  </a:lnTo>
                  <a:lnTo>
                    <a:pt x="1210945" y="397509"/>
                  </a:lnTo>
                  <a:lnTo>
                    <a:pt x="1217295" y="397509"/>
                  </a:lnTo>
                  <a:lnTo>
                    <a:pt x="1217295" y="403859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237232" y="1211580"/>
            <a:ext cx="1205865" cy="40259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redis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477010" y="1896109"/>
            <a:ext cx="2724785" cy="436880"/>
          </a:xfrm>
          <a:custGeom>
            <a:avLst/>
            <a:gdLst/>
            <a:ahLst/>
            <a:cxnLst/>
            <a:rect l="l" t="t" r="r" b="b"/>
            <a:pathLst>
              <a:path w="2724785" h="436880">
                <a:moveTo>
                  <a:pt x="2724785" y="0"/>
                </a:moveTo>
                <a:lnTo>
                  <a:pt x="0" y="0"/>
                </a:lnTo>
                <a:lnTo>
                  <a:pt x="0" y="436880"/>
                </a:lnTo>
                <a:lnTo>
                  <a:pt x="2724785" y="436880"/>
                </a:lnTo>
                <a:lnTo>
                  <a:pt x="2724785" y="430530"/>
                </a:lnTo>
                <a:lnTo>
                  <a:pt x="2724785" y="424180"/>
                </a:lnTo>
                <a:lnTo>
                  <a:pt x="2724785" y="12700"/>
                </a:lnTo>
                <a:lnTo>
                  <a:pt x="2724785" y="6350"/>
                </a:lnTo>
                <a:lnTo>
                  <a:pt x="2724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779270" y="1983104"/>
            <a:ext cx="21209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获取锁</a:t>
            </a:r>
            <a:r>
              <a:rPr sz="1400" spc="-20" dirty="0">
                <a:solidFill>
                  <a:srgbClr val="FFFFFF"/>
                </a:solidFill>
                <a:latin typeface="UKIJ CJK"/>
                <a:cs typeface="UKIJ CJK"/>
              </a:rPr>
              <a:t>，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setnx(“lock”,1111)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681355" y="41909"/>
            <a:ext cx="2159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分布式锁演进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dirty="0"/>
              <a:t>阶段一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015" y="31115"/>
            <a:ext cx="2396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分布式锁演进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阶段</a:t>
            </a:r>
            <a:r>
              <a:rPr sz="2000" spc="5" dirty="0"/>
              <a:t>二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80335" y="473075"/>
            <a:ext cx="1861185" cy="279400"/>
            <a:chOff x="2680335" y="473075"/>
            <a:chExt cx="1861185" cy="279400"/>
          </a:xfrm>
        </p:grpSpPr>
        <p:sp>
          <p:nvSpPr>
            <p:cNvPr id="4" name="object 4"/>
            <p:cNvSpPr/>
            <p:nvPr/>
          </p:nvSpPr>
          <p:spPr>
            <a:xfrm>
              <a:off x="2686812" y="480060"/>
              <a:ext cx="1849120" cy="266700"/>
            </a:xfrm>
            <a:custGeom>
              <a:avLst/>
              <a:gdLst/>
              <a:ahLst/>
              <a:cxnLst/>
              <a:rect l="l" t="t" r="r" b="b"/>
              <a:pathLst>
                <a:path w="1849120" h="266700">
                  <a:moveTo>
                    <a:pt x="1848612" y="266699"/>
                  </a:moveTo>
                  <a:lnTo>
                    <a:pt x="0" y="266699"/>
                  </a:lnTo>
                  <a:lnTo>
                    <a:pt x="0" y="0"/>
                  </a:lnTo>
                  <a:lnTo>
                    <a:pt x="1848612" y="0"/>
                  </a:lnTo>
                  <a:lnTo>
                    <a:pt x="1848612" y="266699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80335" y="473075"/>
              <a:ext cx="1861185" cy="279400"/>
            </a:xfrm>
            <a:custGeom>
              <a:avLst/>
              <a:gdLst/>
              <a:ahLst/>
              <a:cxnLst/>
              <a:rect l="l" t="t" r="r" b="b"/>
              <a:pathLst>
                <a:path w="1861185" h="279400">
                  <a:moveTo>
                    <a:pt x="1861185" y="279400"/>
                  </a:moveTo>
                  <a:lnTo>
                    <a:pt x="0" y="279400"/>
                  </a:lnTo>
                  <a:lnTo>
                    <a:pt x="0" y="0"/>
                  </a:lnTo>
                  <a:lnTo>
                    <a:pt x="1861185" y="0"/>
                  </a:lnTo>
                  <a:lnTo>
                    <a:pt x="186118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66700"/>
                  </a:lnTo>
                  <a:lnTo>
                    <a:pt x="6350" y="266700"/>
                  </a:lnTo>
                  <a:lnTo>
                    <a:pt x="12700" y="273050"/>
                  </a:lnTo>
                  <a:lnTo>
                    <a:pt x="1861185" y="273050"/>
                  </a:lnTo>
                  <a:lnTo>
                    <a:pt x="1861185" y="279400"/>
                  </a:lnTo>
                  <a:close/>
                </a:path>
                <a:path w="1861185" h="27940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861185" h="279400">
                  <a:moveTo>
                    <a:pt x="184848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848485" y="6350"/>
                  </a:lnTo>
                  <a:lnTo>
                    <a:pt x="1848485" y="12700"/>
                  </a:lnTo>
                  <a:close/>
                </a:path>
                <a:path w="1861185" h="279400">
                  <a:moveTo>
                    <a:pt x="1848485" y="273050"/>
                  </a:moveTo>
                  <a:lnTo>
                    <a:pt x="1848485" y="6350"/>
                  </a:lnTo>
                  <a:lnTo>
                    <a:pt x="1854835" y="12700"/>
                  </a:lnTo>
                  <a:lnTo>
                    <a:pt x="1861185" y="12700"/>
                  </a:lnTo>
                  <a:lnTo>
                    <a:pt x="1861185" y="266700"/>
                  </a:lnTo>
                  <a:lnTo>
                    <a:pt x="1854835" y="266700"/>
                  </a:lnTo>
                  <a:lnTo>
                    <a:pt x="1848485" y="273050"/>
                  </a:lnTo>
                  <a:close/>
                </a:path>
                <a:path w="1861185" h="279400">
                  <a:moveTo>
                    <a:pt x="1861185" y="12700"/>
                  </a:moveTo>
                  <a:lnTo>
                    <a:pt x="1854835" y="12700"/>
                  </a:lnTo>
                  <a:lnTo>
                    <a:pt x="1848485" y="6350"/>
                  </a:lnTo>
                  <a:lnTo>
                    <a:pt x="1861185" y="6350"/>
                  </a:lnTo>
                  <a:lnTo>
                    <a:pt x="1861185" y="12700"/>
                  </a:lnTo>
                  <a:close/>
                </a:path>
                <a:path w="1861185" h="279400">
                  <a:moveTo>
                    <a:pt x="12700" y="273050"/>
                  </a:moveTo>
                  <a:lnTo>
                    <a:pt x="6350" y="266700"/>
                  </a:lnTo>
                  <a:lnTo>
                    <a:pt x="12700" y="266700"/>
                  </a:lnTo>
                  <a:lnTo>
                    <a:pt x="12700" y="273050"/>
                  </a:lnTo>
                  <a:close/>
                </a:path>
                <a:path w="1861185" h="279400">
                  <a:moveTo>
                    <a:pt x="1848485" y="273050"/>
                  </a:moveTo>
                  <a:lnTo>
                    <a:pt x="12700" y="273050"/>
                  </a:lnTo>
                  <a:lnTo>
                    <a:pt x="12700" y="266700"/>
                  </a:lnTo>
                  <a:lnTo>
                    <a:pt x="1848485" y="266700"/>
                  </a:lnTo>
                  <a:lnTo>
                    <a:pt x="1848485" y="273050"/>
                  </a:lnTo>
                  <a:close/>
                </a:path>
                <a:path w="1861185" h="279400">
                  <a:moveTo>
                    <a:pt x="1861185" y="273050"/>
                  </a:moveTo>
                  <a:lnTo>
                    <a:pt x="1848485" y="273050"/>
                  </a:lnTo>
                  <a:lnTo>
                    <a:pt x="1854835" y="266700"/>
                  </a:lnTo>
                  <a:lnTo>
                    <a:pt x="1861185" y="266700"/>
                  </a:lnTo>
                  <a:lnTo>
                    <a:pt x="1861185" y="273050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86811" y="480059"/>
            <a:ext cx="1849120" cy="2667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redis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36395" y="881379"/>
            <a:ext cx="3559175" cy="301625"/>
          </a:xfrm>
          <a:custGeom>
            <a:avLst/>
            <a:gdLst/>
            <a:ahLst/>
            <a:cxnLst/>
            <a:rect l="l" t="t" r="r" b="b"/>
            <a:pathLst>
              <a:path w="3559175" h="301625">
                <a:moveTo>
                  <a:pt x="3559175" y="0"/>
                </a:moveTo>
                <a:lnTo>
                  <a:pt x="0" y="0"/>
                </a:lnTo>
                <a:lnTo>
                  <a:pt x="0" y="301625"/>
                </a:lnTo>
                <a:lnTo>
                  <a:pt x="3559175" y="301625"/>
                </a:lnTo>
                <a:lnTo>
                  <a:pt x="3559175" y="295275"/>
                </a:lnTo>
                <a:lnTo>
                  <a:pt x="3559175" y="288925"/>
                </a:lnTo>
                <a:lnTo>
                  <a:pt x="3559175" y="12700"/>
                </a:lnTo>
                <a:lnTo>
                  <a:pt x="3559175" y="6350"/>
                </a:lnTo>
                <a:lnTo>
                  <a:pt x="3559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55850" y="901699"/>
            <a:ext cx="21209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获取锁</a:t>
            </a:r>
            <a:r>
              <a:rPr sz="1400" spc="-20" dirty="0">
                <a:solidFill>
                  <a:srgbClr val="FFFFFF"/>
                </a:solidFill>
                <a:latin typeface="UKIJ CJK"/>
                <a:cs typeface="UKIJ CJK"/>
              </a:rPr>
              <a:t>，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setnx(“lock”,1111)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1300" y="1892935"/>
            <a:ext cx="1712595" cy="273685"/>
            <a:chOff x="241300" y="1892935"/>
            <a:chExt cx="1712595" cy="273685"/>
          </a:xfrm>
        </p:grpSpPr>
        <p:sp>
          <p:nvSpPr>
            <p:cNvPr id="10" name="object 10"/>
            <p:cNvSpPr/>
            <p:nvPr/>
          </p:nvSpPr>
          <p:spPr>
            <a:xfrm>
              <a:off x="248412" y="1898904"/>
              <a:ext cx="1699260" cy="262255"/>
            </a:xfrm>
            <a:custGeom>
              <a:avLst/>
              <a:gdLst/>
              <a:ahLst/>
              <a:cxnLst/>
              <a:rect l="l" t="t" r="r" b="b"/>
              <a:pathLst>
                <a:path w="1699260" h="262255">
                  <a:moveTo>
                    <a:pt x="1699260" y="262128"/>
                  </a:moveTo>
                  <a:lnTo>
                    <a:pt x="0" y="262128"/>
                  </a:lnTo>
                  <a:lnTo>
                    <a:pt x="0" y="0"/>
                  </a:lnTo>
                  <a:lnTo>
                    <a:pt x="1699260" y="0"/>
                  </a:lnTo>
                  <a:lnTo>
                    <a:pt x="1699260" y="262128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1300" y="1892935"/>
              <a:ext cx="1712595" cy="273685"/>
            </a:xfrm>
            <a:custGeom>
              <a:avLst/>
              <a:gdLst/>
              <a:ahLst/>
              <a:cxnLst/>
              <a:rect l="l" t="t" r="r" b="b"/>
              <a:pathLst>
                <a:path w="1712595" h="273685">
                  <a:moveTo>
                    <a:pt x="1712595" y="273684"/>
                  </a:moveTo>
                  <a:lnTo>
                    <a:pt x="0" y="273684"/>
                  </a:lnTo>
                  <a:lnTo>
                    <a:pt x="0" y="0"/>
                  </a:lnTo>
                  <a:lnTo>
                    <a:pt x="1712595" y="0"/>
                  </a:lnTo>
                  <a:lnTo>
                    <a:pt x="171259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60984"/>
                  </a:lnTo>
                  <a:lnTo>
                    <a:pt x="6350" y="260984"/>
                  </a:lnTo>
                  <a:lnTo>
                    <a:pt x="12700" y="267334"/>
                  </a:lnTo>
                  <a:lnTo>
                    <a:pt x="1712595" y="267334"/>
                  </a:lnTo>
                  <a:lnTo>
                    <a:pt x="1712595" y="273684"/>
                  </a:lnTo>
                  <a:close/>
                </a:path>
                <a:path w="1712595" h="27368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712595" h="273685">
                  <a:moveTo>
                    <a:pt x="169989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99895" y="6350"/>
                  </a:lnTo>
                  <a:lnTo>
                    <a:pt x="1699895" y="12700"/>
                  </a:lnTo>
                  <a:close/>
                </a:path>
                <a:path w="1712595" h="273685">
                  <a:moveTo>
                    <a:pt x="1699895" y="267334"/>
                  </a:moveTo>
                  <a:lnTo>
                    <a:pt x="1699895" y="6350"/>
                  </a:lnTo>
                  <a:lnTo>
                    <a:pt x="1706245" y="12700"/>
                  </a:lnTo>
                  <a:lnTo>
                    <a:pt x="1712595" y="12700"/>
                  </a:lnTo>
                  <a:lnTo>
                    <a:pt x="1712595" y="260984"/>
                  </a:lnTo>
                  <a:lnTo>
                    <a:pt x="1706245" y="260984"/>
                  </a:lnTo>
                  <a:lnTo>
                    <a:pt x="1699895" y="267334"/>
                  </a:lnTo>
                  <a:close/>
                </a:path>
                <a:path w="1712595" h="273685">
                  <a:moveTo>
                    <a:pt x="1712595" y="12700"/>
                  </a:moveTo>
                  <a:lnTo>
                    <a:pt x="1706245" y="12700"/>
                  </a:lnTo>
                  <a:lnTo>
                    <a:pt x="1699895" y="6350"/>
                  </a:lnTo>
                  <a:lnTo>
                    <a:pt x="1712595" y="6350"/>
                  </a:lnTo>
                  <a:lnTo>
                    <a:pt x="1712595" y="12700"/>
                  </a:lnTo>
                  <a:close/>
                </a:path>
                <a:path w="1712595" h="273685">
                  <a:moveTo>
                    <a:pt x="12700" y="267334"/>
                  </a:moveTo>
                  <a:lnTo>
                    <a:pt x="6350" y="260984"/>
                  </a:lnTo>
                  <a:lnTo>
                    <a:pt x="12700" y="260984"/>
                  </a:lnTo>
                  <a:lnTo>
                    <a:pt x="12700" y="267334"/>
                  </a:lnTo>
                  <a:close/>
                </a:path>
                <a:path w="1712595" h="273685">
                  <a:moveTo>
                    <a:pt x="1699895" y="267334"/>
                  </a:moveTo>
                  <a:lnTo>
                    <a:pt x="12700" y="267334"/>
                  </a:lnTo>
                  <a:lnTo>
                    <a:pt x="12700" y="260984"/>
                  </a:lnTo>
                  <a:lnTo>
                    <a:pt x="1699895" y="260984"/>
                  </a:lnTo>
                  <a:lnTo>
                    <a:pt x="1699895" y="267334"/>
                  </a:lnTo>
                  <a:close/>
                </a:path>
                <a:path w="1712595" h="273685">
                  <a:moveTo>
                    <a:pt x="1712595" y="267334"/>
                  </a:moveTo>
                  <a:lnTo>
                    <a:pt x="1699895" y="267334"/>
                  </a:lnTo>
                  <a:lnTo>
                    <a:pt x="1706245" y="260984"/>
                  </a:lnTo>
                  <a:lnTo>
                    <a:pt x="1712595" y="260984"/>
                  </a:lnTo>
                  <a:lnTo>
                    <a:pt x="1712595" y="267334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8411" y="1898904"/>
            <a:ext cx="1699260" cy="262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2759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获取到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1625" y="3003550"/>
            <a:ext cx="1652270" cy="224790"/>
            <a:chOff x="301625" y="3003550"/>
            <a:chExt cx="1652270" cy="224790"/>
          </a:xfrm>
        </p:grpSpPr>
        <p:sp>
          <p:nvSpPr>
            <p:cNvPr id="14" name="object 14"/>
            <p:cNvSpPr/>
            <p:nvPr/>
          </p:nvSpPr>
          <p:spPr>
            <a:xfrm>
              <a:off x="307848" y="3009900"/>
              <a:ext cx="1640205" cy="212090"/>
            </a:xfrm>
            <a:custGeom>
              <a:avLst/>
              <a:gdLst/>
              <a:ahLst/>
              <a:cxnLst/>
              <a:rect l="l" t="t" r="r" b="b"/>
              <a:pathLst>
                <a:path w="1640205" h="212089">
                  <a:moveTo>
                    <a:pt x="1639824" y="211836"/>
                  </a:moveTo>
                  <a:lnTo>
                    <a:pt x="0" y="211836"/>
                  </a:lnTo>
                  <a:lnTo>
                    <a:pt x="0" y="0"/>
                  </a:lnTo>
                  <a:lnTo>
                    <a:pt x="1639824" y="0"/>
                  </a:lnTo>
                  <a:lnTo>
                    <a:pt x="1639824" y="21183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1625" y="3003550"/>
              <a:ext cx="1652270" cy="224790"/>
            </a:xfrm>
            <a:custGeom>
              <a:avLst/>
              <a:gdLst/>
              <a:ahLst/>
              <a:cxnLst/>
              <a:rect l="l" t="t" r="r" b="b"/>
              <a:pathLst>
                <a:path w="1652270" h="224789">
                  <a:moveTo>
                    <a:pt x="1652270" y="224789"/>
                  </a:moveTo>
                  <a:lnTo>
                    <a:pt x="0" y="224789"/>
                  </a:lnTo>
                  <a:lnTo>
                    <a:pt x="0" y="0"/>
                  </a:lnTo>
                  <a:lnTo>
                    <a:pt x="1652270" y="0"/>
                  </a:lnTo>
                  <a:lnTo>
                    <a:pt x="165227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12089"/>
                  </a:lnTo>
                  <a:lnTo>
                    <a:pt x="6350" y="212089"/>
                  </a:lnTo>
                  <a:lnTo>
                    <a:pt x="12700" y="218439"/>
                  </a:lnTo>
                  <a:lnTo>
                    <a:pt x="1652270" y="218439"/>
                  </a:lnTo>
                  <a:lnTo>
                    <a:pt x="1652270" y="224789"/>
                  </a:lnTo>
                  <a:close/>
                </a:path>
                <a:path w="1652270" h="22478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652270" h="224789">
                  <a:moveTo>
                    <a:pt x="163957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39570" y="6350"/>
                  </a:lnTo>
                  <a:lnTo>
                    <a:pt x="1639570" y="12700"/>
                  </a:lnTo>
                  <a:close/>
                </a:path>
                <a:path w="1652270" h="224789">
                  <a:moveTo>
                    <a:pt x="1639570" y="218439"/>
                  </a:moveTo>
                  <a:lnTo>
                    <a:pt x="1639570" y="6350"/>
                  </a:lnTo>
                  <a:lnTo>
                    <a:pt x="1645920" y="12700"/>
                  </a:lnTo>
                  <a:lnTo>
                    <a:pt x="1652270" y="12700"/>
                  </a:lnTo>
                  <a:lnTo>
                    <a:pt x="1652270" y="212089"/>
                  </a:lnTo>
                  <a:lnTo>
                    <a:pt x="1645920" y="212089"/>
                  </a:lnTo>
                  <a:lnTo>
                    <a:pt x="1639570" y="218439"/>
                  </a:lnTo>
                  <a:close/>
                </a:path>
                <a:path w="1652270" h="224789">
                  <a:moveTo>
                    <a:pt x="1652270" y="12700"/>
                  </a:moveTo>
                  <a:lnTo>
                    <a:pt x="1645920" y="12700"/>
                  </a:lnTo>
                  <a:lnTo>
                    <a:pt x="1639570" y="6350"/>
                  </a:lnTo>
                  <a:lnTo>
                    <a:pt x="1652270" y="6350"/>
                  </a:lnTo>
                  <a:lnTo>
                    <a:pt x="1652270" y="12700"/>
                  </a:lnTo>
                  <a:close/>
                </a:path>
                <a:path w="1652270" h="224789">
                  <a:moveTo>
                    <a:pt x="12700" y="218439"/>
                  </a:moveTo>
                  <a:lnTo>
                    <a:pt x="6350" y="212089"/>
                  </a:lnTo>
                  <a:lnTo>
                    <a:pt x="12700" y="212089"/>
                  </a:lnTo>
                  <a:lnTo>
                    <a:pt x="12700" y="218439"/>
                  </a:lnTo>
                  <a:close/>
                </a:path>
                <a:path w="1652270" h="224789">
                  <a:moveTo>
                    <a:pt x="1639570" y="218439"/>
                  </a:moveTo>
                  <a:lnTo>
                    <a:pt x="12700" y="218439"/>
                  </a:lnTo>
                  <a:lnTo>
                    <a:pt x="12700" y="212089"/>
                  </a:lnTo>
                  <a:lnTo>
                    <a:pt x="1639570" y="212089"/>
                  </a:lnTo>
                  <a:lnTo>
                    <a:pt x="1639570" y="218439"/>
                  </a:lnTo>
                  <a:close/>
                </a:path>
                <a:path w="1652270" h="224789">
                  <a:moveTo>
                    <a:pt x="1652270" y="218439"/>
                  </a:moveTo>
                  <a:lnTo>
                    <a:pt x="1639570" y="218439"/>
                  </a:lnTo>
                  <a:lnTo>
                    <a:pt x="1645920" y="212089"/>
                  </a:lnTo>
                  <a:lnTo>
                    <a:pt x="1652270" y="212089"/>
                  </a:lnTo>
                  <a:lnTo>
                    <a:pt x="1652270" y="21843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7847" y="3009900"/>
            <a:ext cx="1640205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184">
              <a:lnSpc>
                <a:spcPts val="1590"/>
              </a:lnSpc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执行业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54329" y="3572509"/>
            <a:ext cx="1651635" cy="295275"/>
            <a:chOff x="354329" y="3572509"/>
            <a:chExt cx="1651635" cy="295275"/>
          </a:xfrm>
        </p:grpSpPr>
        <p:sp>
          <p:nvSpPr>
            <p:cNvPr id="18" name="object 18"/>
            <p:cNvSpPr/>
            <p:nvPr/>
          </p:nvSpPr>
          <p:spPr>
            <a:xfrm>
              <a:off x="361187" y="3578351"/>
              <a:ext cx="1638300" cy="283845"/>
            </a:xfrm>
            <a:custGeom>
              <a:avLst/>
              <a:gdLst/>
              <a:ahLst/>
              <a:cxnLst/>
              <a:rect l="l" t="t" r="r" b="b"/>
              <a:pathLst>
                <a:path w="1638300" h="283845">
                  <a:moveTo>
                    <a:pt x="1638300" y="283463"/>
                  </a:moveTo>
                  <a:lnTo>
                    <a:pt x="0" y="283463"/>
                  </a:lnTo>
                  <a:lnTo>
                    <a:pt x="0" y="0"/>
                  </a:lnTo>
                  <a:lnTo>
                    <a:pt x="1638300" y="0"/>
                  </a:lnTo>
                  <a:lnTo>
                    <a:pt x="1638300" y="283463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4329" y="3572509"/>
              <a:ext cx="1651635" cy="295275"/>
            </a:xfrm>
            <a:custGeom>
              <a:avLst/>
              <a:gdLst/>
              <a:ahLst/>
              <a:cxnLst/>
              <a:rect l="l" t="t" r="r" b="b"/>
              <a:pathLst>
                <a:path w="1651635" h="295275">
                  <a:moveTo>
                    <a:pt x="1651634" y="295275"/>
                  </a:moveTo>
                  <a:lnTo>
                    <a:pt x="0" y="295275"/>
                  </a:lnTo>
                  <a:lnTo>
                    <a:pt x="0" y="0"/>
                  </a:lnTo>
                  <a:lnTo>
                    <a:pt x="1651634" y="0"/>
                  </a:lnTo>
                  <a:lnTo>
                    <a:pt x="165163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82575"/>
                  </a:lnTo>
                  <a:lnTo>
                    <a:pt x="6350" y="282575"/>
                  </a:lnTo>
                  <a:lnTo>
                    <a:pt x="12700" y="288925"/>
                  </a:lnTo>
                  <a:lnTo>
                    <a:pt x="1651634" y="288925"/>
                  </a:lnTo>
                  <a:lnTo>
                    <a:pt x="1651634" y="295275"/>
                  </a:lnTo>
                  <a:close/>
                </a:path>
                <a:path w="1651635" h="29527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651635" h="295275">
                  <a:moveTo>
                    <a:pt x="163893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38934" y="6350"/>
                  </a:lnTo>
                  <a:lnTo>
                    <a:pt x="1638934" y="12700"/>
                  </a:lnTo>
                  <a:close/>
                </a:path>
                <a:path w="1651635" h="295275">
                  <a:moveTo>
                    <a:pt x="1638934" y="288925"/>
                  </a:moveTo>
                  <a:lnTo>
                    <a:pt x="1638934" y="6350"/>
                  </a:lnTo>
                  <a:lnTo>
                    <a:pt x="1645284" y="12700"/>
                  </a:lnTo>
                  <a:lnTo>
                    <a:pt x="1651634" y="12700"/>
                  </a:lnTo>
                  <a:lnTo>
                    <a:pt x="1651634" y="282575"/>
                  </a:lnTo>
                  <a:lnTo>
                    <a:pt x="1645284" y="282575"/>
                  </a:lnTo>
                  <a:lnTo>
                    <a:pt x="1638934" y="288925"/>
                  </a:lnTo>
                  <a:close/>
                </a:path>
                <a:path w="1651635" h="295275">
                  <a:moveTo>
                    <a:pt x="1651634" y="12700"/>
                  </a:moveTo>
                  <a:lnTo>
                    <a:pt x="1645284" y="12700"/>
                  </a:lnTo>
                  <a:lnTo>
                    <a:pt x="1638934" y="6350"/>
                  </a:lnTo>
                  <a:lnTo>
                    <a:pt x="1651634" y="6350"/>
                  </a:lnTo>
                  <a:lnTo>
                    <a:pt x="1651634" y="12700"/>
                  </a:lnTo>
                  <a:close/>
                </a:path>
                <a:path w="1651635" h="295275">
                  <a:moveTo>
                    <a:pt x="12700" y="288925"/>
                  </a:moveTo>
                  <a:lnTo>
                    <a:pt x="6350" y="282575"/>
                  </a:lnTo>
                  <a:lnTo>
                    <a:pt x="12700" y="282575"/>
                  </a:lnTo>
                  <a:lnTo>
                    <a:pt x="12700" y="288925"/>
                  </a:lnTo>
                  <a:close/>
                </a:path>
                <a:path w="1651635" h="295275">
                  <a:moveTo>
                    <a:pt x="1638934" y="288925"/>
                  </a:moveTo>
                  <a:lnTo>
                    <a:pt x="12700" y="288925"/>
                  </a:lnTo>
                  <a:lnTo>
                    <a:pt x="12700" y="282575"/>
                  </a:lnTo>
                  <a:lnTo>
                    <a:pt x="1638934" y="282575"/>
                  </a:lnTo>
                  <a:lnTo>
                    <a:pt x="1638934" y="288925"/>
                  </a:lnTo>
                  <a:close/>
                </a:path>
                <a:path w="1651635" h="295275">
                  <a:moveTo>
                    <a:pt x="1651634" y="288925"/>
                  </a:moveTo>
                  <a:lnTo>
                    <a:pt x="1638934" y="288925"/>
                  </a:lnTo>
                  <a:lnTo>
                    <a:pt x="1645284" y="282575"/>
                  </a:lnTo>
                  <a:lnTo>
                    <a:pt x="1651634" y="282575"/>
                  </a:lnTo>
                  <a:lnTo>
                    <a:pt x="1651634" y="288925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00430" y="3589654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删除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92455" y="4206240"/>
            <a:ext cx="1043305" cy="384175"/>
            <a:chOff x="592455" y="4206240"/>
            <a:chExt cx="1043305" cy="384175"/>
          </a:xfrm>
        </p:grpSpPr>
        <p:sp>
          <p:nvSpPr>
            <p:cNvPr id="22" name="object 22"/>
            <p:cNvSpPr/>
            <p:nvPr/>
          </p:nvSpPr>
          <p:spPr>
            <a:xfrm>
              <a:off x="598932" y="4212336"/>
              <a:ext cx="1030605" cy="372110"/>
            </a:xfrm>
            <a:custGeom>
              <a:avLst/>
              <a:gdLst/>
              <a:ahLst/>
              <a:cxnLst/>
              <a:rect l="l" t="t" r="r" b="b"/>
              <a:pathLst>
                <a:path w="1030605" h="372110">
                  <a:moveTo>
                    <a:pt x="1030224" y="371856"/>
                  </a:moveTo>
                  <a:lnTo>
                    <a:pt x="0" y="371856"/>
                  </a:lnTo>
                  <a:lnTo>
                    <a:pt x="0" y="0"/>
                  </a:lnTo>
                  <a:lnTo>
                    <a:pt x="1030224" y="0"/>
                  </a:lnTo>
                  <a:lnTo>
                    <a:pt x="1030224" y="37185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2455" y="4206240"/>
              <a:ext cx="1043305" cy="384175"/>
            </a:xfrm>
            <a:custGeom>
              <a:avLst/>
              <a:gdLst/>
              <a:ahLst/>
              <a:cxnLst/>
              <a:rect l="l" t="t" r="r" b="b"/>
              <a:pathLst>
                <a:path w="1043305" h="384175">
                  <a:moveTo>
                    <a:pt x="1043305" y="384175"/>
                  </a:moveTo>
                  <a:lnTo>
                    <a:pt x="0" y="384175"/>
                  </a:lnTo>
                  <a:lnTo>
                    <a:pt x="0" y="0"/>
                  </a:lnTo>
                  <a:lnTo>
                    <a:pt x="1043305" y="0"/>
                  </a:lnTo>
                  <a:lnTo>
                    <a:pt x="104330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71475"/>
                  </a:lnTo>
                  <a:lnTo>
                    <a:pt x="6350" y="371475"/>
                  </a:lnTo>
                  <a:lnTo>
                    <a:pt x="12700" y="377825"/>
                  </a:lnTo>
                  <a:lnTo>
                    <a:pt x="1043305" y="377825"/>
                  </a:lnTo>
                  <a:lnTo>
                    <a:pt x="1043305" y="384175"/>
                  </a:lnTo>
                  <a:close/>
                </a:path>
                <a:path w="1043305" h="38417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043305" h="384175">
                  <a:moveTo>
                    <a:pt x="103060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030605" y="6350"/>
                  </a:lnTo>
                  <a:lnTo>
                    <a:pt x="1030605" y="12700"/>
                  </a:lnTo>
                  <a:close/>
                </a:path>
                <a:path w="1043305" h="384175">
                  <a:moveTo>
                    <a:pt x="1030605" y="377825"/>
                  </a:moveTo>
                  <a:lnTo>
                    <a:pt x="1030605" y="6350"/>
                  </a:lnTo>
                  <a:lnTo>
                    <a:pt x="1036955" y="12700"/>
                  </a:lnTo>
                  <a:lnTo>
                    <a:pt x="1043305" y="12700"/>
                  </a:lnTo>
                  <a:lnTo>
                    <a:pt x="1043305" y="371475"/>
                  </a:lnTo>
                  <a:lnTo>
                    <a:pt x="1036955" y="371475"/>
                  </a:lnTo>
                  <a:lnTo>
                    <a:pt x="1030605" y="377825"/>
                  </a:lnTo>
                  <a:close/>
                </a:path>
                <a:path w="1043305" h="384175">
                  <a:moveTo>
                    <a:pt x="1043305" y="12700"/>
                  </a:moveTo>
                  <a:lnTo>
                    <a:pt x="1036955" y="12700"/>
                  </a:lnTo>
                  <a:lnTo>
                    <a:pt x="1030605" y="6350"/>
                  </a:lnTo>
                  <a:lnTo>
                    <a:pt x="1043305" y="6350"/>
                  </a:lnTo>
                  <a:lnTo>
                    <a:pt x="1043305" y="12700"/>
                  </a:lnTo>
                  <a:close/>
                </a:path>
                <a:path w="1043305" h="384175">
                  <a:moveTo>
                    <a:pt x="12700" y="377825"/>
                  </a:moveTo>
                  <a:lnTo>
                    <a:pt x="6350" y="371475"/>
                  </a:lnTo>
                  <a:lnTo>
                    <a:pt x="12700" y="371475"/>
                  </a:lnTo>
                  <a:lnTo>
                    <a:pt x="12700" y="377825"/>
                  </a:lnTo>
                  <a:close/>
                </a:path>
                <a:path w="1043305" h="384175">
                  <a:moveTo>
                    <a:pt x="1030605" y="377825"/>
                  </a:moveTo>
                  <a:lnTo>
                    <a:pt x="12700" y="377825"/>
                  </a:lnTo>
                  <a:lnTo>
                    <a:pt x="12700" y="371475"/>
                  </a:lnTo>
                  <a:lnTo>
                    <a:pt x="1030605" y="371475"/>
                  </a:lnTo>
                  <a:lnTo>
                    <a:pt x="1030605" y="377825"/>
                  </a:lnTo>
                  <a:close/>
                </a:path>
                <a:path w="1043305" h="384175">
                  <a:moveTo>
                    <a:pt x="1043305" y="377825"/>
                  </a:moveTo>
                  <a:lnTo>
                    <a:pt x="1030605" y="377825"/>
                  </a:lnTo>
                  <a:lnTo>
                    <a:pt x="1036955" y="371475"/>
                  </a:lnTo>
                  <a:lnTo>
                    <a:pt x="1043305" y="371475"/>
                  </a:lnTo>
                  <a:lnTo>
                    <a:pt x="1043305" y="37782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98931" y="4212335"/>
            <a:ext cx="1030605" cy="3721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36550">
              <a:lnSpc>
                <a:spcPct val="100000"/>
              </a:lnSpc>
              <a:spcBef>
                <a:spcPts val="53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结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束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98893" y="745744"/>
            <a:ext cx="2640965" cy="1153795"/>
            <a:chOff x="998893" y="745744"/>
            <a:chExt cx="2640965" cy="1153795"/>
          </a:xfrm>
        </p:grpSpPr>
        <p:sp>
          <p:nvSpPr>
            <p:cNvPr id="26" name="object 26"/>
            <p:cNvSpPr/>
            <p:nvPr/>
          </p:nvSpPr>
          <p:spPr>
            <a:xfrm>
              <a:off x="3543630" y="745744"/>
              <a:ext cx="96024" cy="2283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98893" y="1158240"/>
              <a:ext cx="1631314" cy="741045"/>
            </a:xfrm>
            <a:custGeom>
              <a:avLst/>
              <a:gdLst/>
              <a:ahLst/>
              <a:cxnLst/>
              <a:rect l="l" t="t" r="r" b="b"/>
              <a:pathLst>
                <a:path w="1631314" h="741044">
                  <a:moveTo>
                    <a:pt x="1623656" y="370840"/>
                  </a:moveTo>
                  <a:lnTo>
                    <a:pt x="1623656" y="0"/>
                  </a:lnTo>
                  <a:lnTo>
                    <a:pt x="1631276" y="0"/>
                  </a:lnTo>
                  <a:lnTo>
                    <a:pt x="1631276" y="367030"/>
                  </a:lnTo>
                  <a:lnTo>
                    <a:pt x="1627466" y="367030"/>
                  </a:lnTo>
                  <a:lnTo>
                    <a:pt x="1623656" y="370840"/>
                  </a:lnTo>
                  <a:close/>
                </a:path>
                <a:path w="1631314" h="741044">
                  <a:moveTo>
                    <a:pt x="48221" y="725919"/>
                  </a:moveTo>
                  <a:lnTo>
                    <a:pt x="44411" y="719387"/>
                  </a:lnTo>
                  <a:lnTo>
                    <a:pt x="44411" y="367030"/>
                  </a:lnTo>
                  <a:lnTo>
                    <a:pt x="1623656" y="367030"/>
                  </a:lnTo>
                  <a:lnTo>
                    <a:pt x="1623656" y="370840"/>
                  </a:lnTo>
                  <a:lnTo>
                    <a:pt x="52031" y="370840"/>
                  </a:lnTo>
                  <a:lnTo>
                    <a:pt x="48221" y="374650"/>
                  </a:lnTo>
                  <a:lnTo>
                    <a:pt x="52031" y="374650"/>
                  </a:lnTo>
                  <a:lnTo>
                    <a:pt x="52031" y="719387"/>
                  </a:lnTo>
                  <a:lnTo>
                    <a:pt x="48221" y="725919"/>
                  </a:lnTo>
                  <a:close/>
                </a:path>
                <a:path w="1631314" h="741044">
                  <a:moveTo>
                    <a:pt x="1631276" y="374650"/>
                  </a:moveTo>
                  <a:lnTo>
                    <a:pt x="52031" y="374650"/>
                  </a:lnTo>
                  <a:lnTo>
                    <a:pt x="52031" y="370840"/>
                  </a:lnTo>
                  <a:lnTo>
                    <a:pt x="1623656" y="370840"/>
                  </a:lnTo>
                  <a:lnTo>
                    <a:pt x="1627466" y="367030"/>
                  </a:lnTo>
                  <a:lnTo>
                    <a:pt x="1631276" y="367030"/>
                  </a:lnTo>
                  <a:lnTo>
                    <a:pt x="1631276" y="374650"/>
                  </a:lnTo>
                  <a:close/>
                </a:path>
                <a:path w="1631314" h="741044">
                  <a:moveTo>
                    <a:pt x="52031" y="374650"/>
                  </a:moveTo>
                  <a:lnTo>
                    <a:pt x="48221" y="374650"/>
                  </a:lnTo>
                  <a:lnTo>
                    <a:pt x="52031" y="370840"/>
                  </a:lnTo>
                  <a:lnTo>
                    <a:pt x="52031" y="374650"/>
                  </a:lnTo>
                  <a:close/>
                </a:path>
                <a:path w="1631314" h="741044">
                  <a:moveTo>
                    <a:pt x="48221" y="741045"/>
                  </a:moveTo>
                  <a:lnTo>
                    <a:pt x="482" y="659206"/>
                  </a:lnTo>
                  <a:lnTo>
                    <a:pt x="0" y="657796"/>
                  </a:lnTo>
                  <a:lnTo>
                    <a:pt x="88" y="656310"/>
                  </a:lnTo>
                  <a:lnTo>
                    <a:pt x="736" y="654977"/>
                  </a:lnTo>
                  <a:lnTo>
                    <a:pt x="1854" y="653986"/>
                  </a:lnTo>
                  <a:lnTo>
                    <a:pt x="3263" y="653503"/>
                  </a:lnTo>
                  <a:lnTo>
                    <a:pt x="4737" y="653592"/>
                  </a:lnTo>
                  <a:lnTo>
                    <a:pt x="6083" y="654253"/>
                  </a:lnTo>
                  <a:lnTo>
                    <a:pt x="7061" y="655358"/>
                  </a:lnTo>
                  <a:lnTo>
                    <a:pt x="44411" y="719387"/>
                  </a:lnTo>
                  <a:lnTo>
                    <a:pt x="44411" y="733488"/>
                  </a:lnTo>
                  <a:lnTo>
                    <a:pt x="52629" y="733488"/>
                  </a:lnTo>
                  <a:lnTo>
                    <a:pt x="48221" y="741045"/>
                  </a:lnTo>
                  <a:close/>
                </a:path>
                <a:path w="1631314" h="741044">
                  <a:moveTo>
                    <a:pt x="52629" y="733488"/>
                  </a:moveTo>
                  <a:lnTo>
                    <a:pt x="52031" y="733488"/>
                  </a:lnTo>
                  <a:lnTo>
                    <a:pt x="52031" y="719387"/>
                  </a:lnTo>
                  <a:lnTo>
                    <a:pt x="89382" y="655358"/>
                  </a:lnTo>
                  <a:lnTo>
                    <a:pt x="90360" y="654253"/>
                  </a:lnTo>
                  <a:lnTo>
                    <a:pt x="91706" y="653592"/>
                  </a:lnTo>
                  <a:lnTo>
                    <a:pt x="93192" y="653503"/>
                  </a:lnTo>
                  <a:lnTo>
                    <a:pt x="94589" y="653986"/>
                  </a:lnTo>
                  <a:lnTo>
                    <a:pt x="95707" y="654977"/>
                  </a:lnTo>
                  <a:lnTo>
                    <a:pt x="96354" y="656310"/>
                  </a:lnTo>
                  <a:lnTo>
                    <a:pt x="96443" y="657796"/>
                  </a:lnTo>
                  <a:lnTo>
                    <a:pt x="95961" y="659206"/>
                  </a:lnTo>
                  <a:lnTo>
                    <a:pt x="52629" y="733488"/>
                  </a:lnTo>
                  <a:close/>
                </a:path>
                <a:path w="1631314" h="741044">
                  <a:moveTo>
                    <a:pt x="52031" y="733488"/>
                  </a:moveTo>
                  <a:lnTo>
                    <a:pt x="44411" y="733488"/>
                  </a:lnTo>
                  <a:lnTo>
                    <a:pt x="44411" y="719387"/>
                  </a:lnTo>
                  <a:lnTo>
                    <a:pt x="48221" y="725919"/>
                  </a:lnTo>
                  <a:lnTo>
                    <a:pt x="44932" y="731558"/>
                  </a:lnTo>
                  <a:lnTo>
                    <a:pt x="52031" y="731558"/>
                  </a:lnTo>
                  <a:lnTo>
                    <a:pt x="52031" y="733488"/>
                  </a:lnTo>
                  <a:close/>
                </a:path>
                <a:path w="1631314" h="741044">
                  <a:moveTo>
                    <a:pt x="52031" y="731558"/>
                  </a:moveTo>
                  <a:lnTo>
                    <a:pt x="51511" y="731558"/>
                  </a:lnTo>
                  <a:lnTo>
                    <a:pt x="48221" y="725919"/>
                  </a:lnTo>
                  <a:lnTo>
                    <a:pt x="52031" y="719387"/>
                  </a:lnTo>
                  <a:lnTo>
                    <a:pt x="52031" y="731558"/>
                  </a:lnTo>
                  <a:close/>
                </a:path>
                <a:path w="1631314" h="741044">
                  <a:moveTo>
                    <a:pt x="51511" y="731558"/>
                  </a:moveTo>
                  <a:lnTo>
                    <a:pt x="44932" y="731558"/>
                  </a:lnTo>
                  <a:lnTo>
                    <a:pt x="48221" y="725919"/>
                  </a:lnTo>
                  <a:lnTo>
                    <a:pt x="51511" y="7315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773554" y="1403985"/>
            <a:ext cx="5695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返回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82078" y="1967864"/>
            <a:ext cx="4545965" cy="2244725"/>
            <a:chOff x="1082078" y="1967864"/>
            <a:chExt cx="4545965" cy="2244725"/>
          </a:xfrm>
        </p:grpSpPr>
        <p:sp>
          <p:nvSpPr>
            <p:cNvPr id="30" name="object 30"/>
            <p:cNvSpPr/>
            <p:nvPr/>
          </p:nvSpPr>
          <p:spPr>
            <a:xfrm>
              <a:off x="4061460" y="1978151"/>
              <a:ext cx="1557655" cy="309880"/>
            </a:xfrm>
            <a:custGeom>
              <a:avLst/>
              <a:gdLst/>
              <a:ahLst/>
              <a:cxnLst/>
              <a:rect l="l" t="t" r="r" b="b"/>
              <a:pathLst>
                <a:path w="1557654" h="309880">
                  <a:moveTo>
                    <a:pt x="1557527" y="309372"/>
                  </a:moveTo>
                  <a:lnTo>
                    <a:pt x="0" y="309372"/>
                  </a:lnTo>
                  <a:lnTo>
                    <a:pt x="0" y="0"/>
                  </a:lnTo>
                  <a:lnTo>
                    <a:pt x="1557527" y="0"/>
                  </a:lnTo>
                  <a:lnTo>
                    <a:pt x="1557527" y="309372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1935" y="1967864"/>
              <a:ext cx="1576070" cy="329565"/>
            </a:xfrm>
            <a:custGeom>
              <a:avLst/>
              <a:gdLst/>
              <a:ahLst/>
              <a:cxnLst/>
              <a:rect l="l" t="t" r="r" b="b"/>
              <a:pathLst>
                <a:path w="1576070" h="329564">
                  <a:moveTo>
                    <a:pt x="1576069" y="329565"/>
                  </a:moveTo>
                  <a:lnTo>
                    <a:pt x="0" y="329565"/>
                  </a:lnTo>
                  <a:lnTo>
                    <a:pt x="0" y="0"/>
                  </a:lnTo>
                  <a:lnTo>
                    <a:pt x="1576069" y="0"/>
                  </a:lnTo>
                  <a:lnTo>
                    <a:pt x="1576069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310515"/>
                  </a:lnTo>
                  <a:lnTo>
                    <a:pt x="9525" y="310515"/>
                  </a:lnTo>
                  <a:lnTo>
                    <a:pt x="19050" y="320040"/>
                  </a:lnTo>
                  <a:lnTo>
                    <a:pt x="1576069" y="320040"/>
                  </a:lnTo>
                  <a:lnTo>
                    <a:pt x="1576069" y="329565"/>
                  </a:lnTo>
                  <a:close/>
                </a:path>
                <a:path w="1576070" h="329564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1576070" h="329564">
                  <a:moveTo>
                    <a:pt x="1557019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1557019" y="9525"/>
                  </a:lnTo>
                  <a:lnTo>
                    <a:pt x="1557019" y="19050"/>
                  </a:lnTo>
                  <a:close/>
                </a:path>
                <a:path w="1576070" h="329564">
                  <a:moveTo>
                    <a:pt x="1557019" y="320040"/>
                  </a:moveTo>
                  <a:lnTo>
                    <a:pt x="1557019" y="9525"/>
                  </a:lnTo>
                  <a:lnTo>
                    <a:pt x="1566544" y="19050"/>
                  </a:lnTo>
                  <a:lnTo>
                    <a:pt x="1576069" y="19050"/>
                  </a:lnTo>
                  <a:lnTo>
                    <a:pt x="1576069" y="310515"/>
                  </a:lnTo>
                  <a:lnTo>
                    <a:pt x="1566544" y="310515"/>
                  </a:lnTo>
                  <a:lnTo>
                    <a:pt x="1557019" y="320040"/>
                  </a:lnTo>
                  <a:close/>
                </a:path>
                <a:path w="1576070" h="329564">
                  <a:moveTo>
                    <a:pt x="1576069" y="19050"/>
                  </a:moveTo>
                  <a:lnTo>
                    <a:pt x="1566544" y="19050"/>
                  </a:lnTo>
                  <a:lnTo>
                    <a:pt x="1557019" y="9525"/>
                  </a:lnTo>
                  <a:lnTo>
                    <a:pt x="1576069" y="9525"/>
                  </a:lnTo>
                  <a:lnTo>
                    <a:pt x="1576069" y="19050"/>
                  </a:lnTo>
                  <a:close/>
                </a:path>
                <a:path w="1576070" h="329564">
                  <a:moveTo>
                    <a:pt x="19050" y="320040"/>
                  </a:moveTo>
                  <a:lnTo>
                    <a:pt x="9525" y="310515"/>
                  </a:lnTo>
                  <a:lnTo>
                    <a:pt x="19050" y="310515"/>
                  </a:lnTo>
                  <a:lnTo>
                    <a:pt x="19050" y="320040"/>
                  </a:lnTo>
                  <a:close/>
                </a:path>
                <a:path w="1576070" h="329564">
                  <a:moveTo>
                    <a:pt x="1557019" y="320040"/>
                  </a:moveTo>
                  <a:lnTo>
                    <a:pt x="19050" y="320040"/>
                  </a:lnTo>
                  <a:lnTo>
                    <a:pt x="19050" y="310515"/>
                  </a:lnTo>
                  <a:lnTo>
                    <a:pt x="1557019" y="310515"/>
                  </a:lnTo>
                  <a:lnTo>
                    <a:pt x="1557019" y="320040"/>
                  </a:lnTo>
                  <a:close/>
                </a:path>
                <a:path w="1576070" h="329564">
                  <a:moveTo>
                    <a:pt x="1576069" y="320040"/>
                  </a:moveTo>
                  <a:lnTo>
                    <a:pt x="1557019" y="320040"/>
                  </a:lnTo>
                  <a:lnTo>
                    <a:pt x="1566544" y="310515"/>
                  </a:lnTo>
                  <a:lnTo>
                    <a:pt x="1576069" y="310515"/>
                  </a:lnTo>
                  <a:lnTo>
                    <a:pt x="1576069" y="3200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82078" y="3221964"/>
              <a:ext cx="114935" cy="991235"/>
            </a:xfrm>
            <a:custGeom>
              <a:avLst/>
              <a:gdLst/>
              <a:ahLst/>
              <a:cxnLst/>
              <a:rect l="l" t="t" r="r" b="b"/>
              <a:pathLst>
                <a:path w="114934" h="991235">
                  <a:moveTo>
                    <a:pt x="96456" y="338061"/>
                  </a:moveTo>
                  <a:lnTo>
                    <a:pt x="96354" y="336575"/>
                  </a:lnTo>
                  <a:lnTo>
                    <a:pt x="95694" y="335241"/>
                  </a:lnTo>
                  <a:lnTo>
                    <a:pt x="94564" y="334264"/>
                  </a:lnTo>
                  <a:lnTo>
                    <a:pt x="93154" y="333794"/>
                  </a:lnTo>
                  <a:lnTo>
                    <a:pt x="91681" y="333895"/>
                  </a:lnTo>
                  <a:lnTo>
                    <a:pt x="90373" y="334543"/>
                  </a:lnTo>
                  <a:lnTo>
                    <a:pt x="89369" y="335673"/>
                  </a:lnTo>
                  <a:lnTo>
                    <a:pt x="52501" y="399973"/>
                  </a:lnTo>
                  <a:lnTo>
                    <a:pt x="49491" y="0"/>
                  </a:lnTo>
                  <a:lnTo>
                    <a:pt x="41871" y="50"/>
                  </a:lnTo>
                  <a:lnTo>
                    <a:pt x="44881" y="400075"/>
                  </a:lnTo>
                  <a:lnTo>
                    <a:pt x="44932" y="406552"/>
                  </a:lnTo>
                  <a:lnTo>
                    <a:pt x="44818" y="399973"/>
                  </a:lnTo>
                  <a:lnTo>
                    <a:pt x="7048" y="336296"/>
                  </a:lnTo>
                  <a:lnTo>
                    <a:pt x="6057" y="335191"/>
                  </a:lnTo>
                  <a:lnTo>
                    <a:pt x="4749" y="334556"/>
                  </a:lnTo>
                  <a:lnTo>
                    <a:pt x="3238" y="334467"/>
                  </a:lnTo>
                  <a:lnTo>
                    <a:pt x="1828" y="334962"/>
                  </a:lnTo>
                  <a:lnTo>
                    <a:pt x="723" y="335953"/>
                  </a:lnTo>
                  <a:lnTo>
                    <a:pt x="88" y="337299"/>
                  </a:lnTo>
                  <a:lnTo>
                    <a:pt x="0" y="338785"/>
                  </a:lnTo>
                  <a:lnTo>
                    <a:pt x="495" y="340182"/>
                  </a:lnTo>
                  <a:lnTo>
                    <a:pt x="48856" y="421665"/>
                  </a:lnTo>
                  <a:lnTo>
                    <a:pt x="53162" y="414134"/>
                  </a:lnTo>
                  <a:lnTo>
                    <a:pt x="95973" y="339471"/>
                  </a:lnTo>
                  <a:lnTo>
                    <a:pt x="96456" y="338061"/>
                  </a:lnTo>
                  <a:close/>
                </a:path>
                <a:path w="114934" h="991235">
                  <a:moveTo>
                    <a:pt x="114312" y="912190"/>
                  </a:moveTo>
                  <a:lnTo>
                    <a:pt x="113830" y="910793"/>
                  </a:lnTo>
                  <a:lnTo>
                    <a:pt x="112839" y="909675"/>
                  </a:lnTo>
                  <a:lnTo>
                    <a:pt x="111493" y="909027"/>
                  </a:lnTo>
                  <a:lnTo>
                    <a:pt x="110020" y="908951"/>
                  </a:lnTo>
                  <a:lnTo>
                    <a:pt x="108610" y="909434"/>
                  </a:lnTo>
                  <a:lnTo>
                    <a:pt x="107505" y="910424"/>
                  </a:lnTo>
                  <a:lnTo>
                    <a:pt x="62814" y="969594"/>
                  </a:lnTo>
                  <a:lnTo>
                    <a:pt x="102171" y="639927"/>
                  </a:lnTo>
                  <a:lnTo>
                    <a:pt x="94602" y="639013"/>
                  </a:lnTo>
                  <a:lnTo>
                    <a:pt x="55257" y="968679"/>
                  </a:lnTo>
                  <a:lnTo>
                    <a:pt x="25755" y="900671"/>
                  </a:lnTo>
                  <a:lnTo>
                    <a:pt x="24917" y="899452"/>
                  </a:lnTo>
                  <a:lnTo>
                    <a:pt x="23660" y="898639"/>
                  </a:lnTo>
                  <a:lnTo>
                    <a:pt x="22199" y="898372"/>
                  </a:lnTo>
                  <a:lnTo>
                    <a:pt x="20751" y="898690"/>
                  </a:lnTo>
                  <a:lnTo>
                    <a:pt x="19532" y="899541"/>
                  </a:lnTo>
                  <a:lnTo>
                    <a:pt x="18719" y="900785"/>
                  </a:lnTo>
                  <a:lnTo>
                    <a:pt x="18453" y="902246"/>
                  </a:lnTo>
                  <a:lnTo>
                    <a:pt x="18770" y="903706"/>
                  </a:lnTo>
                  <a:lnTo>
                    <a:pt x="56476" y="990625"/>
                  </a:lnTo>
                  <a:lnTo>
                    <a:pt x="61798" y="983564"/>
                  </a:lnTo>
                  <a:lnTo>
                    <a:pt x="113576" y="915022"/>
                  </a:lnTo>
                  <a:lnTo>
                    <a:pt x="114223" y="913676"/>
                  </a:lnTo>
                  <a:lnTo>
                    <a:pt x="114312" y="9121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382770" y="2002154"/>
            <a:ext cx="9150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没获取到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800475" y="1056678"/>
            <a:ext cx="2059939" cy="1107440"/>
          </a:xfrm>
          <a:custGeom>
            <a:avLst/>
            <a:gdLst/>
            <a:ahLst/>
            <a:cxnLst/>
            <a:rect l="l" t="t" r="r" b="b"/>
            <a:pathLst>
              <a:path w="2059939" h="1107439">
                <a:moveTo>
                  <a:pt x="83248" y="96443"/>
                </a:moveTo>
                <a:lnTo>
                  <a:pt x="81838" y="95961"/>
                </a:lnTo>
                <a:lnTo>
                  <a:pt x="0" y="48221"/>
                </a:lnTo>
                <a:lnTo>
                  <a:pt x="81838" y="482"/>
                </a:lnTo>
                <a:lnTo>
                  <a:pt x="83248" y="0"/>
                </a:lnTo>
                <a:lnTo>
                  <a:pt x="84734" y="88"/>
                </a:lnTo>
                <a:lnTo>
                  <a:pt x="86067" y="736"/>
                </a:lnTo>
                <a:lnTo>
                  <a:pt x="87058" y="1854"/>
                </a:lnTo>
                <a:lnTo>
                  <a:pt x="87541" y="3263"/>
                </a:lnTo>
                <a:lnTo>
                  <a:pt x="87439" y="4737"/>
                </a:lnTo>
                <a:lnTo>
                  <a:pt x="86791" y="6083"/>
                </a:lnTo>
                <a:lnTo>
                  <a:pt x="85686" y="7061"/>
                </a:lnTo>
                <a:lnTo>
                  <a:pt x="21657" y="44411"/>
                </a:lnTo>
                <a:lnTo>
                  <a:pt x="7556" y="44411"/>
                </a:lnTo>
                <a:lnTo>
                  <a:pt x="7556" y="52031"/>
                </a:lnTo>
                <a:lnTo>
                  <a:pt x="21657" y="52031"/>
                </a:lnTo>
                <a:lnTo>
                  <a:pt x="85686" y="89382"/>
                </a:lnTo>
                <a:lnTo>
                  <a:pt x="86791" y="90360"/>
                </a:lnTo>
                <a:lnTo>
                  <a:pt x="87439" y="91706"/>
                </a:lnTo>
                <a:lnTo>
                  <a:pt x="87541" y="93179"/>
                </a:lnTo>
                <a:lnTo>
                  <a:pt x="87058" y="94589"/>
                </a:lnTo>
                <a:lnTo>
                  <a:pt x="86067" y="95707"/>
                </a:lnTo>
                <a:lnTo>
                  <a:pt x="84734" y="96354"/>
                </a:lnTo>
                <a:lnTo>
                  <a:pt x="83248" y="96443"/>
                </a:lnTo>
                <a:close/>
              </a:path>
              <a:path w="2059939" h="1107439">
                <a:moveTo>
                  <a:pt x="21657" y="52031"/>
                </a:moveTo>
                <a:lnTo>
                  <a:pt x="7556" y="52031"/>
                </a:lnTo>
                <a:lnTo>
                  <a:pt x="7556" y="44411"/>
                </a:lnTo>
                <a:lnTo>
                  <a:pt x="21657" y="44411"/>
                </a:lnTo>
                <a:lnTo>
                  <a:pt x="20764" y="44932"/>
                </a:lnTo>
                <a:lnTo>
                  <a:pt x="9486" y="44932"/>
                </a:lnTo>
                <a:lnTo>
                  <a:pt x="9486" y="51511"/>
                </a:lnTo>
                <a:lnTo>
                  <a:pt x="20764" y="51511"/>
                </a:lnTo>
                <a:lnTo>
                  <a:pt x="21657" y="52031"/>
                </a:lnTo>
                <a:close/>
              </a:path>
              <a:path w="2059939" h="1107439">
                <a:moveTo>
                  <a:pt x="2052320" y="52031"/>
                </a:moveTo>
                <a:lnTo>
                  <a:pt x="21657" y="52031"/>
                </a:lnTo>
                <a:lnTo>
                  <a:pt x="15125" y="48221"/>
                </a:lnTo>
                <a:lnTo>
                  <a:pt x="21657" y="44411"/>
                </a:lnTo>
                <a:lnTo>
                  <a:pt x="2059939" y="44411"/>
                </a:lnTo>
                <a:lnTo>
                  <a:pt x="2059939" y="48221"/>
                </a:lnTo>
                <a:lnTo>
                  <a:pt x="2052320" y="48221"/>
                </a:lnTo>
                <a:lnTo>
                  <a:pt x="2052320" y="52031"/>
                </a:lnTo>
                <a:close/>
              </a:path>
              <a:path w="2059939" h="1107439">
                <a:moveTo>
                  <a:pt x="9486" y="51511"/>
                </a:moveTo>
                <a:lnTo>
                  <a:pt x="9486" y="44932"/>
                </a:lnTo>
                <a:lnTo>
                  <a:pt x="15125" y="48221"/>
                </a:lnTo>
                <a:lnTo>
                  <a:pt x="9486" y="51511"/>
                </a:lnTo>
                <a:close/>
              </a:path>
              <a:path w="2059939" h="1107439">
                <a:moveTo>
                  <a:pt x="15125" y="48221"/>
                </a:moveTo>
                <a:lnTo>
                  <a:pt x="9486" y="44932"/>
                </a:lnTo>
                <a:lnTo>
                  <a:pt x="20764" y="44932"/>
                </a:lnTo>
                <a:lnTo>
                  <a:pt x="15125" y="48221"/>
                </a:lnTo>
                <a:close/>
              </a:path>
              <a:path w="2059939" h="1107439">
                <a:moveTo>
                  <a:pt x="20764" y="51511"/>
                </a:moveTo>
                <a:lnTo>
                  <a:pt x="9486" y="51511"/>
                </a:lnTo>
                <a:lnTo>
                  <a:pt x="15125" y="48221"/>
                </a:lnTo>
                <a:lnTo>
                  <a:pt x="20764" y="51511"/>
                </a:lnTo>
                <a:close/>
              </a:path>
              <a:path w="2059939" h="1107439">
                <a:moveTo>
                  <a:pt x="2052320" y="1103591"/>
                </a:moveTo>
                <a:lnTo>
                  <a:pt x="2052320" y="48221"/>
                </a:lnTo>
                <a:lnTo>
                  <a:pt x="2056129" y="52031"/>
                </a:lnTo>
                <a:lnTo>
                  <a:pt x="2059939" y="52031"/>
                </a:lnTo>
                <a:lnTo>
                  <a:pt x="2059939" y="1099781"/>
                </a:lnTo>
                <a:lnTo>
                  <a:pt x="2056129" y="1099781"/>
                </a:lnTo>
                <a:lnTo>
                  <a:pt x="2052320" y="1103591"/>
                </a:lnTo>
                <a:close/>
              </a:path>
              <a:path w="2059939" h="1107439">
                <a:moveTo>
                  <a:pt x="2059939" y="52031"/>
                </a:moveTo>
                <a:lnTo>
                  <a:pt x="2056129" y="52031"/>
                </a:lnTo>
                <a:lnTo>
                  <a:pt x="2052320" y="48221"/>
                </a:lnTo>
                <a:lnTo>
                  <a:pt x="2059939" y="48221"/>
                </a:lnTo>
                <a:lnTo>
                  <a:pt x="2059939" y="52031"/>
                </a:lnTo>
                <a:close/>
              </a:path>
              <a:path w="2059939" h="1107439">
                <a:moveTo>
                  <a:pt x="2059939" y="1107401"/>
                </a:moveTo>
                <a:lnTo>
                  <a:pt x="1818004" y="1107401"/>
                </a:lnTo>
                <a:lnTo>
                  <a:pt x="1818004" y="1099781"/>
                </a:lnTo>
                <a:lnTo>
                  <a:pt x="2052320" y="1099781"/>
                </a:lnTo>
                <a:lnTo>
                  <a:pt x="2052320" y="1103591"/>
                </a:lnTo>
                <a:lnTo>
                  <a:pt x="2059939" y="1103591"/>
                </a:lnTo>
                <a:lnTo>
                  <a:pt x="2059939" y="1107401"/>
                </a:lnTo>
                <a:close/>
              </a:path>
              <a:path w="2059939" h="1107439">
                <a:moveTo>
                  <a:pt x="2059939" y="1103591"/>
                </a:moveTo>
                <a:lnTo>
                  <a:pt x="2052320" y="1103591"/>
                </a:lnTo>
                <a:lnTo>
                  <a:pt x="2056129" y="1099781"/>
                </a:lnTo>
                <a:lnTo>
                  <a:pt x="2059939" y="1099781"/>
                </a:lnTo>
                <a:lnTo>
                  <a:pt x="2059939" y="11035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267959" y="1581785"/>
            <a:ext cx="1271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等待</a:t>
            </a:r>
            <a:r>
              <a:rPr sz="1400" spc="-5" dirty="0">
                <a:latin typeface="Arial"/>
                <a:cs typeface="Arial"/>
              </a:rPr>
              <a:t>100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dirty="0">
                <a:latin typeface="UKIJ CJK"/>
                <a:cs typeface="UKIJ CJK"/>
              </a:rPr>
              <a:t>重</a:t>
            </a:r>
            <a:r>
              <a:rPr sz="1400" spc="5" dirty="0">
                <a:latin typeface="UKIJ CJK"/>
                <a:cs typeface="UKIJ CJK"/>
              </a:rPr>
              <a:t>试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626360" y="1504314"/>
            <a:ext cx="2128520" cy="553720"/>
          </a:xfrm>
          <a:custGeom>
            <a:avLst/>
            <a:gdLst/>
            <a:ahLst/>
            <a:cxnLst/>
            <a:rect l="l" t="t" r="r" b="b"/>
            <a:pathLst>
              <a:path w="2128520" h="553719">
                <a:moveTo>
                  <a:pt x="2076450" y="7620"/>
                </a:moveTo>
                <a:lnTo>
                  <a:pt x="0" y="7620"/>
                </a:lnTo>
                <a:lnTo>
                  <a:pt x="0" y="0"/>
                </a:lnTo>
                <a:lnTo>
                  <a:pt x="2084069" y="0"/>
                </a:lnTo>
                <a:lnTo>
                  <a:pt x="2084069" y="3810"/>
                </a:lnTo>
                <a:lnTo>
                  <a:pt x="2076450" y="3810"/>
                </a:lnTo>
                <a:lnTo>
                  <a:pt x="2076450" y="7620"/>
                </a:lnTo>
                <a:close/>
              </a:path>
              <a:path w="2128520" h="553719">
                <a:moveTo>
                  <a:pt x="2080260" y="538594"/>
                </a:moveTo>
                <a:lnTo>
                  <a:pt x="2076450" y="532062"/>
                </a:lnTo>
                <a:lnTo>
                  <a:pt x="2076450" y="3810"/>
                </a:lnTo>
                <a:lnTo>
                  <a:pt x="2080260" y="7620"/>
                </a:lnTo>
                <a:lnTo>
                  <a:pt x="2084069" y="7620"/>
                </a:lnTo>
                <a:lnTo>
                  <a:pt x="2084069" y="532062"/>
                </a:lnTo>
                <a:lnTo>
                  <a:pt x="2080260" y="538594"/>
                </a:lnTo>
                <a:close/>
              </a:path>
              <a:path w="2128520" h="553719">
                <a:moveTo>
                  <a:pt x="2084069" y="7620"/>
                </a:moveTo>
                <a:lnTo>
                  <a:pt x="2080260" y="7620"/>
                </a:lnTo>
                <a:lnTo>
                  <a:pt x="2076450" y="3810"/>
                </a:lnTo>
                <a:lnTo>
                  <a:pt x="2084069" y="3810"/>
                </a:lnTo>
                <a:lnTo>
                  <a:pt x="2084069" y="7620"/>
                </a:lnTo>
                <a:close/>
              </a:path>
              <a:path w="2128520" h="553719">
                <a:moveTo>
                  <a:pt x="2080260" y="553720"/>
                </a:moveTo>
                <a:lnTo>
                  <a:pt x="2032520" y="471881"/>
                </a:lnTo>
                <a:lnTo>
                  <a:pt x="2032038" y="470471"/>
                </a:lnTo>
                <a:lnTo>
                  <a:pt x="2032127" y="468985"/>
                </a:lnTo>
                <a:lnTo>
                  <a:pt x="2032774" y="467652"/>
                </a:lnTo>
                <a:lnTo>
                  <a:pt x="2033892" y="466661"/>
                </a:lnTo>
                <a:lnTo>
                  <a:pt x="2035302" y="466178"/>
                </a:lnTo>
                <a:lnTo>
                  <a:pt x="2036775" y="466267"/>
                </a:lnTo>
                <a:lnTo>
                  <a:pt x="2038121" y="466928"/>
                </a:lnTo>
                <a:lnTo>
                  <a:pt x="2039099" y="468033"/>
                </a:lnTo>
                <a:lnTo>
                  <a:pt x="2076450" y="532062"/>
                </a:lnTo>
                <a:lnTo>
                  <a:pt x="2076450" y="546163"/>
                </a:lnTo>
                <a:lnTo>
                  <a:pt x="2084667" y="546163"/>
                </a:lnTo>
                <a:lnTo>
                  <a:pt x="2080260" y="553720"/>
                </a:lnTo>
                <a:close/>
              </a:path>
              <a:path w="2128520" h="553719">
                <a:moveTo>
                  <a:pt x="2084667" y="546163"/>
                </a:moveTo>
                <a:lnTo>
                  <a:pt x="2084069" y="546163"/>
                </a:lnTo>
                <a:lnTo>
                  <a:pt x="2084069" y="532062"/>
                </a:lnTo>
                <a:lnTo>
                  <a:pt x="2121420" y="468033"/>
                </a:lnTo>
                <a:lnTo>
                  <a:pt x="2122398" y="466928"/>
                </a:lnTo>
                <a:lnTo>
                  <a:pt x="2123744" y="466267"/>
                </a:lnTo>
                <a:lnTo>
                  <a:pt x="2125217" y="466178"/>
                </a:lnTo>
                <a:lnTo>
                  <a:pt x="2126627" y="466661"/>
                </a:lnTo>
                <a:lnTo>
                  <a:pt x="2127745" y="467652"/>
                </a:lnTo>
                <a:lnTo>
                  <a:pt x="2128392" y="468985"/>
                </a:lnTo>
                <a:lnTo>
                  <a:pt x="2128481" y="470471"/>
                </a:lnTo>
                <a:lnTo>
                  <a:pt x="2127999" y="471881"/>
                </a:lnTo>
                <a:lnTo>
                  <a:pt x="2084667" y="546163"/>
                </a:lnTo>
                <a:close/>
              </a:path>
              <a:path w="2128520" h="553719">
                <a:moveTo>
                  <a:pt x="2084069" y="546163"/>
                </a:moveTo>
                <a:lnTo>
                  <a:pt x="2076450" y="546163"/>
                </a:lnTo>
                <a:lnTo>
                  <a:pt x="2076450" y="532062"/>
                </a:lnTo>
                <a:lnTo>
                  <a:pt x="2080260" y="538594"/>
                </a:lnTo>
                <a:lnTo>
                  <a:pt x="2076970" y="544233"/>
                </a:lnTo>
                <a:lnTo>
                  <a:pt x="2084069" y="544233"/>
                </a:lnTo>
                <a:lnTo>
                  <a:pt x="2084069" y="546163"/>
                </a:lnTo>
                <a:close/>
              </a:path>
              <a:path w="2128520" h="553719">
                <a:moveTo>
                  <a:pt x="2084069" y="544233"/>
                </a:moveTo>
                <a:lnTo>
                  <a:pt x="2083549" y="544233"/>
                </a:lnTo>
                <a:lnTo>
                  <a:pt x="2080260" y="538594"/>
                </a:lnTo>
                <a:lnTo>
                  <a:pt x="2084069" y="532062"/>
                </a:lnTo>
                <a:lnTo>
                  <a:pt x="2084069" y="544233"/>
                </a:lnTo>
                <a:close/>
              </a:path>
              <a:path w="2128520" h="553719">
                <a:moveTo>
                  <a:pt x="2083549" y="544233"/>
                </a:moveTo>
                <a:lnTo>
                  <a:pt x="2076970" y="544233"/>
                </a:lnTo>
                <a:lnTo>
                  <a:pt x="2080260" y="538594"/>
                </a:lnTo>
                <a:lnTo>
                  <a:pt x="2083549" y="544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241675" y="1403985"/>
            <a:ext cx="6584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返回</a:t>
            </a:r>
            <a:r>
              <a:rPr sz="1400" spc="-5" dirty="0">
                <a:latin typeface="Arial"/>
                <a:cs typeface="Arial"/>
              </a:rPr>
              <a:t>nul</a:t>
            </a:r>
            <a:r>
              <a:rPr sz="1400" dirty="0"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42434" y="3672204"/>
            <a:ext cx="463994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问题</a:t>
            </a:r>
            <a:r>
              <a:rPr sz="1400" spc="5" dirty="0">
                <a:latin typeface="UKIJ CJK"/>
                <a:cs typeface="UKIJ CJK"/>
              </a:rPr>
              <a:t>：</a:t>
            </a:r>
            <a:endParaRPr sz="14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UKIJ CJK"/>
                <a:cs typeface="UKIJ CJK"/>
              </a:rPr>
              <a:t>、</a:t>
            </a:r>
            <a:r>
              <a:rPr sz="1400" spc="-5" dirty="0">
                <a:latin typeface="Arial"/>
                <a:cs typeface="Arial"/>
              </a:rPr>
              <a:t>setnx</a:t>
            </a:r>
            <a:r>
              <a:rPr sz="1400" dirty="0">
                <a:latin typeface="UKIJ CJK"/>
                <a:cs typeface="UKIJ CJK"/>
              </a:rPr>
              <a:t>设置好，正要去设置过期时间，宕机。又死锁了</a:t>
            </a:r>
            <a:r>
              <a:rPr sz="1400" spc="5" dirty="0">
                <a:latin typeface="UKIJ CJK"/>
                <a:cs typeface="UKIJ CJK"/>
              </a:rPr>
              <a:t>。</a:t>
            </a:r>
            <a:endParaRPr sz="1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UKIJ CJK"/>
                <a:cs typeface="UKIJ CJK"/>
              </a:rPr>
              <a:t>解决</a:t>
            </a:r>
            <a:r>
              <a:rPr sz="1400" spc="5" dirty="0">
                <a:latin typeface="UKIJ CJK"/>
                <a:cs typeface="UKIJ CJK"/>
              </a:rPr>
              <a:t>：</a:t>
            </a:r>
            <a:endParaRPr sz="14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UKIJ CJK"/>
                <a:cs typeface="UKIJ CJK"/>
              </a:rPr>
              <a:t>设置过期时间和占位必须是原子的。</a:t>
            </a:r>
            <a:r>
              <a:rPr sz="1400" spc="-5" dirty="0">
                <a:latin typeface="Arial"/>
                <a:cs typeface="Arial"/>
              </a:rPr>
              <a:t>redis</a:t>
            </a:r>
            <a:r>
              <a:rPr sz="1400" dirty="0">
                <a:latin typeface="UKIJ CJK"/>
                <a:cs typeface="UKIJ CJK"/>
              </a:rPr>
              <a:t>支持使用</a:t>
            </a:r>
            <a:r>
              <a:rPr sz="1400" spc="-5" dirty="0">
                <a:latin typeface="Arial"/>
                <a:cs typeface="Arial"/>
              </a:rPr>
              <a:t>setnx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UKIJ CJK"/>
                <a:cs typeface="UKIJ CJK"/>
              </a:rPr>
              <a:t>命</a:t>
            </a:r>
            <a:r>
              <a:rPr sz="1400" spc="5" dirty="0">
                <a:latin typeface="UKIJ CJK"/>
                <a:cs typeface="UKIJ CJK"/>
              </a:rPr>
              <a:t>令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01625" y="2422525"/>
            <a:ext cx="1652270" cy="232410"/>
            <a:chOff x="301625" y="2422525"/>
            <a:chExt cx="1652270" cy="232410"/>
          </a:xfrm>
        </p:grpSpPr>
        <p:sp>
          <p:nvSpPr>
            <p:cNvPr id="40" name="object 40"/>
            <p:cNvSpPr/>
            <p:nvPr/>
          </p:nvSpPr>
          <p:spPr>
            <a:xfrm>
              <a:off x="307848" y="2429255"/>
              <a:ext cx="1640205" cy="219710"/>
            </a:xfrm>
            <a:custGeom>
              <a:avLst/>
              <a:gdLst/>
              <a:ahLst/>
              <a:cxnLst/>
              <a:rect l="l" t="t" r="r" b="b"/>
              <a:pathLst>
                <a:path w="1640205" h="219710">
                  <a:moveTo>
                    <a:pt x="1639824" y="219456"/>
                  </a:moveTo>
                  <a:lnTo>
                    <a:pt x="0" y="219456"/>
                  </a:lnTo>
                  <a:lnTo>
                    <a:pt x="0" y="0"/>
                  </a:lnTo>
                  <a:lnTo>
                    <a:pt x="1639824" y="0"/>
                  </a:lnTo>
                  <a:lnTo>
                    <a:pt x="1639824" y="219456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1625" y="2422525"/>
              <a:ext cx="1652270" cy="232410"/>
            </a:xfrm>
            <a:custGeom>
              <a:avLst/>
              <a:gdLst/>
              <a:ahLst/>
              <a:cxnLst/>
              <a:rect l="l" t="t" r="r" b="b"/>
              <a:pathLst>
                <a:path w="1652270" h="232410">
                  <a:moveTo>
                    <a:pt x="1652270" y="232410"/>
                  </a:moveTo>
                  <a:lnTo>
                    <a:pt x="0" y="232410"/>
                  </a:lnTo>
                  <a:lnTo>
                    <a:pt x="0" y="0"/>
                  </a:lnTo>
                  <a:lnTo>
                    <a:pt x="1652270" y="0"/>
                  </a:lnTo>
                  <a:lnTo>
                    <a:pt x="165227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19710"/>
                  </a:lnTo>
                  <a:lnTo>
                    <a:pt x="6350" y="219710"/>
                  </a:lnTo>
                  <a:lnTo>
                    <a:pt x="12700" y="226060"/>
                  </a:lnTo>
                  <a:lnTo>
                    <a:pt x="1652270" y="226060"/>
                  </a:lnTo>
                  <a:lnTo>
                    <a:pt x="1652270" y="232410"/>
                  </a:lnTo>
                  <a:close/>
                </a:path>
                <a:path w="1652270" h="23241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652270" h="232410">
                  <a:moveTo>
                    <a:pt x="163957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39570" y="6350"/>
                  </a:lnTo>
                  <a:lnTo>
                    <a:pt x="1639570" y="12700"/>
                  </a:lnTo>
                  <a:close/>
                </a:path>
                <a:path w="1652270" h="232410">
                  <a:moveTo>
                    <a:pt x="1639570" y="226060"/>
                  </a:moveTo>
                  <a:lnTo>
                    <a:pt x="1639570" y="6350"/>
                  </a:lnTo>
                  <a:lnTo>
                    <a:pt x="1645920" y="12700"/>
                  </a:lnTo>
                  <a:lnTo>
                    <a:pt x="1652270" y="12700"/>
                  </a:lnTo>
                  <a:lnTo>
                    <a:pt x="1652270" y="219710"/>
                  </a:lnTo>
                  <a:lnTo>
                    <a:pt x="1645920" y="219710"/>
                  </a:lnTo>
                  <a:lnTo>
                    <a:pt x="1639570" y="226060"/>
                  </a:lnTo>
                  <a:close/>
                </a:path>
                <a:path w="1652270" h="232410">
                  <a:moveTo>
                    <a:pt x="1652270" y="12700"/>
                  </a:moveTo>
                  <a:lnTo>
                    <a:pt x="1645920" y="12700"/>
                  </a:lnTo>
                  <a:lnTo>
                    <a:pt x="1639570" y="6350"/>
                  </a:lnTo>
                  <a:lnTo>
                    <a:pt x="1652270" y="6350"/>
                  </a:lnTo>
                  <a:lnTo>
                    <a:pt x="1652270" y="12700"/>
                  </a:lnTo>
                  <a:close/>
                </a:path>
                <a:path w="1652270" h="232410">
                  <a:moveTo>
                    <a:pt x="12700" y="226060"/>
                  </a:moveTo>
                  <a:lnTo>
                    <a:pt x="6350" y="219710"/>
                  </a:lnTo>
                  <a:lnTo>
                    <a:pt x="12700" y="219710"/>
                  </a:lnTo>
                  <a:lnTo>
                    <a:pt x="12700" y="226060"/>
                  </a:lnTo>
                  <a:close/>
                </a:path>
                <a:path w="1652270" h="232410">
                  <a:moveTo>
                    <a:pt x="1639570" y="226060"/>
                  </a:moveTo>
                  <a:lnTo>
                    <a:pt x="12700" y="226060"/>
                  </a:lnTo>
                  <a:lnTo>
                    <a:pt x="12700" y="219710"/>
                  </a:lnTo>
                  <a:lnTo>
                    <a:pt x="1639570" y="219710"/>
                  </a:lnTo>
                  <a:lnTo>
                    <a:pt x="1639570" y="226060"/>
                  </a:lnTo>
                  <a:close/>
                </a:path>
                <a:path w="1652270" h="232410">
                  <a:moveTo>
                    <a:pt x="1652270" y="226060"/>
                  </a:moveTo>
                  <a:lnTo>
                    <a:pt x="1639570" y="226060"/>
                  </a:lnTo>
                  <a:lnTo>
                    <a:pt x="1645920" y="219710"/>
                  </a:lnTo>
                  <a:lnTo>
                    <a:pt x="1652270" y="219710"/>
                  </a:lnTo>
                  <a:lnTo>
                    <a:pt x="1652270" y="226060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07847" y="2429255"/>
            <a:ext cx="164020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>
              <a:lnSpc>
                <a:spcPts val="1614"/>
              </a:lnSpc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设置过期时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间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046669" y="437387"/>
            <a:ext cx="7986395" cy="2573020"/>
            <a:chOff x="1046669" y="437387"/>
            <a:chExt cx="7986395" cy="2573020"/>
          </a:xfrm>
        </p:grpSpPr>
        <p:sp>
          <p:nvSpPr>
            <p:cNvPr id="44" name="object 44"/>
            <p:cNvSpPr/>
            <p:nvPr/>
          </p:nvSpPr>
          <p:spPr>
            <a:xfrm>
              <a:off x="1046657" y="2160206"/>
              <a:ext cx="137795" cy="850265"/>
            </a:xfrm>
            <a:custGeom>
              <a:avLst/>
              <a:gdLst/>
              <a:ahLst/>
              <a:cxnLst/>
              <a:rect l="l" t="t" r="r" b="b"/>
              <a:pathLst>
                <a:path w="137794" h="850264">
                  <a:moveTo>
                    <a:pt x="96405" y="186232"/>
                  </a:moveTo>
                  <a:lnTo>
                    <a:pt x="96278" y="184632"/>
                  </a:lnTo>
                  <a:lnTo>
                    <a:pt x="95707" y="183400"/>
                  </a:lnTo>
                  <a:lnTo>
                    <a:pt x="94615" y="182397"/>
                  </a:lnTo>
                  <a:lnTo>
                    <a:pt x="93218" y="181889"/>
                  </a:lnTo>
                  <a:lnTo>
                    <a:pt x="91732" y="181952"/>
                  </a:lnTo>
                  <a:lnTo>
                    <a:pt x="90385" y="182587"/>
                  </a:lnTo>
                  <a:lnTo>
                    <a:pt x="89382" y="183680"/>
                  </a:lnTo>
                  <a:lnTo>
                    <a:pt x="50977" y="247078"/>
                  </a:lnTo>
                  <a:lnTo>
                    <a:pt x="55067" y="127"/>
                  </a:lnTo>
                  <a:lnTo>
                    <a:pt x="47447" y="0"/>
                  </a:lnTo>
                  <a:lnTo>
                    <a:pt x="43357" y="246976"/>
                  </a:lnTo>
                  <a:lnTo>
                    <a:pt x="7073" y="182321"/>
                  </a:lnTo>
                  <a:lnTo>
                    <a:pt x="6108" y="181190"/>
                  </a:lnTo>
                  <a:lnTo>
                    <a:pt x="4787" y="180517"/>
                  </a:lnTo>
                  <a:lnTo>
                    <a:pt x="3302" y="180403"/>
                  </a:lnTo>
                  <a:lnTo>
                    <a:pt x="1892" y="180860"/>
                  </a:lnTo>
                  <a:lnTo>
                    <a:pt x="762" y="181825"/>
                  </a:lnTo>
                  <a:lnTo>
                    <a:pt x="88" y="183146"/>
                  </a:lnTo>
                  <a:lnTo>
                    <a:pt x="0" y="184746"/>
                  </a:lnTo>
                  <a:lnTo>
                    <a:pt x="431" y="186042"/>
                  </a:lnTo>
                  <a:lnTo>
                    <a:pt x="46812" y="268668"/>
                  </a:lnTo>
                  <a:lnTo>
                    <a:pt x="51346" y="261175"/>
                  </a:lnTo>
                  <a:lnTo>
                    <a:pt x="95897" y="187629"/>
                  </a:lnTo>
                  <a:lnTo>
                    <a:pt x="96405" y="186232"/>
                  </a:lnTo>
                  <a:close/>
                </a:path>
                <a:path w="137794" h="850264">
                  <a:moveTo>
                    <a:pt x="137541" y="765276"/>
                  </a:moveTo>
                  <a:lnTo>
                    <a:pt x="134226" y="760857"/>
                  </a:lnTo>
                  <a:lnTo>
                    <a:pt x="132740" y="760984"/>
                  </a:lnTo>
                  <a:lnTo>
                    <a:pt x="131432" y="761682"/>
                  </a:lnTo>
                  <a:lnTo>
                    <a:pt x="130479" y="762825"/>
                  </a:lnTo>
                  <a:lnTo>
                    <a:pt x="95046" y="827951"/>
                  </a:lnTo>
                  <a:lnTo>
                    <a:pt x="84912" y="488264"/>
                  </a:lnTo>
                  <a:lnTo>
                    <a:pt x="77292" y="488492"/>
                  </a:lnTo>
                  <a:lnTo>
                    <a:pt x="87426" y="828154"/>
                  </a:lnTo>
                  <a:lnTo>
                    <a:pt x="48196" y="765276"/>
                  </a:lnTo>
                  <a:lnTo>
                    <a:pt x="47180" y="764197"/>
                  </a:lnTo>
                  <a:lnTo>
                    <a:pt x="45821" y="763587"/>
                  </a:lnTo>
                  <a:lnTo>
                    <a:pt x="44335" y="763536"/>
                  </a:lnTo>
                  <a:lnTo>
                    <a:pt x="42951" y="764070"/>
                  </a:lnTo>
                  <a:lnTo>
                    <a:pt x="41859" y="765086"/>
                  </a:lnTo>
                  <a:lnTo>
                    <a:pt x="41249" y="766432"/>
                  </a:lnTo>
                  <a:lnTo>
                    <a:pt x="41211" y="767918"/>
                  </a:lnTo>
                  <a:lnTo>
                    <a:pt x="41732" y="769315"/>
                  </a:lnTo>
                  <a:lnTo>
                    <a:pt x="91897" y="849693"/>
                  </a:lnTo>
                  <a:lnTo>
                    <a:pt x="95935" y="842251"/>
                  </a:lnTo>
                  <a:lnTo>
                    <a:pt x="137172" y="766457"/>
                  </a:lnTo>
                  <a:lnTo>
                    <a:pt x="137541" y="7652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36564" y="437387"/>
              <a:ext cx="2996184" cy="1190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072" y="0"/>
            <a:ext cx="2396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分布式锁演进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阶段</a:t>
            </a:r>
            <a:r>
              <a:rPr sz="2000" spc="5" dirty="0"/>
              <a:t>三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46225" y="525144"/>
            <a:ext cx="1590040" cy="287655"/>
            <a:chOff x="1546225" y="525144"/>
            <a:chExt cx="1590040" cy="287655"/>
          </a:xfrm>
        </p:grpSpPr>
        <p:sp>
          <p:nvSpPr>
            <p:cNvPr id="4" name="object 4"/>
            <p:cNvSpPr/>
            <p:nvPr/>
          </p:nvSpPr>
          <p:spPr>
            <a:xfrm>
              <a:off x="1552955" y="531875"/>
              <a:ext cx="1577340" cy="274320"/>
            </a:xfrm>
            <a:custGeom>
              <a:avLst/>
              <a:gdLst/>
              <a:ahLst/>
              <a:cxnLst/>
              <a:rect l="l" t="t" r="r" b="b"/>
              <a:pathLst>
                <a:path w="1577339" h="274320">
                  <a:moveTo>
                    <a:pt x="1577340" y="274320"/>
                  </a:moveTo>
                  <a:lnTo>
                    <a:pt x="0" y="274320"/>
                  </a:lnTo>
                  <a:lnTo>
                    <a:pt x="0" y="0"/>
                  </a:lnTo>
                  <a:lnTo>
                    <a:pt x="1577340" y="0"/>
                  </a:lnTo>
                  <a:lnTo>
                    <a:pt x="1577340" y="27432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46225" y="525144"/>
              <a:ext cx="1590040" cy="287655"/>
            </a:xfrm>
            <a:custGeom>
              <a:avLst/>
              <a:gdLst/>
              <a:ahLst/>
              <a:cxnLst/>
              <a:rect l="l" t="t" r="r" b="b"/>
              <a:pathLst>
                <a:path w="1590039" h="287655">
                  <a:moveTo>
                    <a:pt x="1590039" y="287654"/>
                  </a:moveTo>
                  <a:lnTo>
                    <a:pt x="0" y="287654"/>
                  </a:lnTo>
                  <a:lnTo>
                    <a:pt x="0" y="0"/>
                  </a:lnTo>
                  <a:lnTo>
                    <a:pt x="1590039" y="0"/>
                  </a:lnTo>
                  <a:lnTo>
                    <a:pt x="1590039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274954"/>
                  </a:lnTo>
                  <a:lnTo>
                    <a:pt x="6350" y="274954"/>
                  </a:lnTo>
                  <a:lnTo>
                    <a:pt x="12700" y="281304"/>
                  </a:lnTo>
                  <a:lnTo>
                    <a:pt x="1590039" y="281304"/>
                  </a:lnTo>
                  <a:lnTo>
                    <a:pt x="1590039" y="287654"/>
                  </a:lnTo>
                  <a:close/>
                </a:path>
                <a:path w="1590039" h="28765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1590039" h="287655">
                  <a:moveTo>
                    <a:pt x="1577339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1577339" y="6349"/>
                  </a:lnTo>
                  <a:lnTo>
                    <a:pt x="1577339" y="12699"/>
                  </a:lnTo>
                  <a:close/>
                </a:path>
                <a:path w="1590039" h="287655">
                  <a:moveTo>
                    <a:pt x="1577339" y="281304"/>
                  </a:moveTo>
                  <a:lnTo>
                    <a:pt x="1577339" y="6349"/>
                  </a:lnTo>
                  <a:lnTo>
                    <a:pt x="1583689" y="12699"/>
                  </a:lnTo>
                  <a:lnTo>
                    <a:pt x="1590039" y="12699"/>
                  </a:lnTo>
                  <a:lnTo>
                    <a:pt x="1590039" y="274954"/>
                  </a:lnTo>
                  <a:lnTo>
                    <a:pt x="1583689" y="274954"/>
                  </a:lnTo>
                  <a:lnTo>
                    <a:pt x="1577339" y="281304"/>
                  </a:lnTo>
                  <a:close/>
                </a:path>
                <a:path w="1590039" h="287655">
                  <a:moveTo>
                    <a:pt x="1590039" y="12699"/>
                  </a:moveTo>
                  <a:lnTo>
                    <a:pt x="1583689" y="12699"/>
                  </a:lnTo>
                  <a:lnTo>
                    <a:pt x="1577339" y="6349"/>
                  </a:lnTo>
                  <a:lnTo>
                    <a:pt x="1590039" y="6349"/>
                  </a:lnTo>
                  <a:lnTo>
                    <a:pt x="1590039" y="12699"/>
                  </a:lnTo>
                  <a:close/>
                </a:path>
                <a:path w="1590039" h="287655">
                  <a:moveTo>
                    <a:pt x="12700" y="281304"/>
                  </a:moveTo>
                  <a:lnTo>
                    <a:pt x="6350" y="274954"/>
                  </a:lnTo>
                  <a:lnTo>
                    <a:pt x="12700" y="274954"/>
                  </a:lnTo>
                  <a:lnTo>
                    <a:pt x="12700" y="281304"/>
                  </a:lnTo>
                  <a:close/>
                </a:path>
                <a:path w="1590039" h="287655">
                  <a:moveTo>
                    <a:pt x="1577339" y="281304"/>
                  </a:moveTo>
                  <a:lnTo>
                    <a:pt x="12700" y="281304"/>
                  </a:lnTo>
                  <a:lnTo>
                    <a:pt x="12700" y="274954"/>
                  </a:lnTo>
                  <a:lnTo>
                    <a:pt x="1577339" y="274954"/>
                  </a:lnTo>
                  <a:lnTo>
                    <a:pt x="1577339" y="281304"/>
                  </a:lnTo>
                  <a:close/>
                </a:path>
                <a:path w="1590039" h="287655">
                  <a:moveTo>
                    <a:pt x="1590039" y="281304"/>
                  </a:moveTo>
                  <a:lnTo>
                    <a:pt x="1577339" y="281304"/>
                  </a:lnTo>
                  <a:lnTo>
                    <a:pt x="1583689" y="274954"/>
                  </a:lnTo>
                  <a:lnTo>
                    <a:pt x="1590039" y="274954"/>
                  </a:lnTo>
                  <a:lnTo>
                    <a:pt x="1590039" y="281304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52955" y="531876"/>
            <a:ext cx="157734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7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redis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2815" y="938529"/>
            <a:ext cx="2470150" cy="555625"/>
          </a:xfrm>
          <a:custGeom>
            <a:avLst/>
            <a:gdLst/>
            <a:ahLst/>
            <a:cxnLst/>
            <a:rect l="l" t="t" r="r" b="b"/>
            <a:pathLst>
              <a:path w="2470150" h="555625">
                <a:moveTo>
                  <a:pt x="2470150" y="0"/>
                </a:moveTo>
                <a:lnTo>
                  <a:pt x="0" y="0"/>
                </a:lnTo>
                <a:lnTo>
                  <a:pt x="0" y="555625"/>
                </a:lnTo>
                <a:lnTo>
                  <a:pt x="2470150" y="555625"/>
                </a:lnTo>
                <a:lnTo>
                  <a:pt x="2470150" y="549275"/>
                </a:lnTo>
                <a:lnTo>
                  <a:pt x="2470150" y="542925"/>
                </a:lnTo>
                <a:lnTo>
                  <a:pt x="2470150" y="12700"/>
                </a:lnTo>
                <a:lnTo>
                  <a:pt x="2470150" y="6350"/>
                </a:lnTo>
                <a:lnTo>
                  <a:pt x="2470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90625" y="978535"/>
            <a:ext cx="1954530" cy="4483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ts val="166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获取锁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，</a:t>
            </a:r>
            <a:endParaRPr sz="1400">
              <a:latin typeface="UKIJ CJK"/>
              <a:cs typeface="UKIJ CJK"/>
            </a:endParaRPr>
          </a:p>
          <a:p>
            <a:pPr algn="ctr">
              <a:lnSpc>
                <a:spcPts val="1660"/>
              </a:lnSpc>
            </a:pP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setnx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ex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(“lock”,1111,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10s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86130" y="2470785"/>
            <a:ext cx="1562100" cy="778510"/>
            <a:chOff x="786130" y="2470785"/>
            <a:chExt cx="1562100" cy="778510"/>
          </a:xfrm>
        </p:grpSpPr>
        <p:sp>
          <p:nvSpPr>
            <p:cNvPr id="10" name="object 10"/>
            <p:cNvSpPr/>
            <p:nvPr/>
          </p:nvSpPr>
          <p:spPr>
            <a:xfrm>
              <a:off x="792480" y="2476500"/>
              <a:ext cx="1548765" cy="190500"/>
            </a:xfrm>
            <a:custGeom>
              <a:avLst/>
              <a:gdLst/>
              <a:ahLst/>
              <a:cxnLst/>
              <a:rect l="l" t="t" r="r" b="b"/>
              <a:pathLst>
                <a:path w="1548764" h="190500">
                  <a:moveTo>
                    <a:pt x="1548383" y="190500"/>
                  </a:moveTo>
                  <a:lnTo>
                    <a:pt x="0" y="190500"/>
                  </a:lnTo>
                  <a:lnTo>
                    <a:pt x="0" y="0"/>
                  </a:lnTo>
                  <a:lnTo>
                    <a:pt x="1548383" y="0"/>
                  </a:lnTo>
                  <a:lnTo>
                    <a:pt x="1548383" y="19050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6130" y="2470785"/>
              <a:ext cx="1561465" cy="202565"/>
            </a:xfrm>
            <a:custGeom>
              <a:avLst/>
              <a:gdLst/>
              <a:ahLst/>
              <a:cxnLst/>
              <a:rect l="l" t="t" r="r" b="b"/>
              <a:pathLst>
                <a:path w="1561464" h="202564">
                  <a:moveTo>
                    <a:pt x="1561464" y="202564"/>
                  </a:moveTo>
                  <a:lnTo>
                    <a:pt x="0" y="202564"/>
                  </a:lnTo>
                  <a:lnTo>
                    <a:pt x="0" y="0"/>
                  </a:lnTo>
                  <a:lnTo>
                    <a:pt x="1561464" y="0"/>
                  </a:lnTo>
                  <a:lnTo>
                    <a:pt x="156146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189864"/>
                  </a:lnTo>
                  <a:lnTo>
                    <a:pt x="6350" y="189864"/>
                  </a:lnTo>
                  <a:lnTo>
                    <a:pt x="12700" y="196214"/>
                  </a:lnTo>
                  <a:lnTo>
                    <a:pt x="1561464" y="196214"/>
                  </a:lnTo>
                  <a:lnTo>
                    <a:pt x="1561464" y="202564"/>
                  </a:lnTo>
                  <a:close/>
                </a:path>
                <a:path w="1561464" h="20256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561464" h="202564">
                  <a:moveTo>
                    <a:pt x="154876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548764" y="6350"/>
                  </a:lnTo>
                  <a:lnTo>
                    <a:pt x="1548764" y="12700"/>
                  </a:lnTo>
                  <a:close/>
                </a:path>
                <a:path w="1561464" h="202564">
                  <a:moveTo>
                    <a:pt x="1548764" y="196214"/>
                  </a:moveTo>
                  <a:lnTo>
                    <a:pt x="1548764" y="6350"/>
                  </a:lnTo>
                  <a:lnTo>
                    <a:pt x="1555114" y="12700"/>
                  </a:lnTo>
                  <a:lnTo>
                    <a:pt x="1561464" y="12700"/>
                  </a:lnTo>
                  <a:lnTo>
                    <a:pt x="1561464" y="189864"/>
                  </a:lnTo>
                  <a:lnTo>
                    <a:pt x="1555114" y="189864"/>
                  </a:lnTo>
                  <a:lnTo>
                    <a:pt x="1548764" y="196214"/>
                  </a:lnTo>
                  <a:close/>
                </a:path>
                <a:path w="1561464" h="202564">
                  <a:moveTo>
                    <a:pt x="1561464" y="12700"/>
                  </a:moveTo>
                  <a:lnTo>
                    <a:pt x="1555114" y="12700"/>
                  </a:lnTo>
                  <a:lnTo>
                    <a:pt x="1548764" y="6350"/>
                  </a:lnTo>
                  <a:lnTo>
                    <a:pt x="1561464" y="6350"/>
                  </a:lnTo>
                  <a:lnTo>
                    <a:pt x="1561464" y="12700"/>
                  </a:lnTo>
                  <a:close/>
                </a:path>
                <a:path w="1561464" h="202564">
                  <a:moveTo>
                    <a:pt x="12700" y="196214"/>
                  </a:moveTo>
                  <a:lnTo>
                    <a:pt x="6350" y="189864"/>
                  </a:lnTo>
                  <a:lnTo>
                    <a:pt x="12700" y="189864"/>
                  </a:lnTo>
                  <a:lnTo>
                    <a:pt x="12700" y="196214"/>
                  </a:lnTo>
                  <a:close/>
                </a:path>
                <a:path w="1561464" h="202564">
                  <a:moveTo>
                    <a:pt x="1548764" y="196214"/>
                  </a:moveTo>
                  <a:lnTo>
                    <a:pt x="12700" y="196214"/>
                  </a:lnTo>
                  <a:lnTo>
                    <a:pt x="12700" y="189864"/>
                  </a:lnTo>
                  <a:lnTo>
                    <a:pt x="1548764" y="189864"/>
                  </a:lnTo>
                  <a:lnTo>
                    <a:pt x="1548764" y="196214"/>
                  </a:lnTo>
                  <a:close/>
                </a:path>
                <a:path w="1561464" h="202564">
                  <a:moveTo>
                    <a:pt x="1561464" y="196214"/>
                  </a:moveTo>
                  <a:lnTo>
                    <a:pt x="1548764" y="196214"/>
                  </a:lnTo>
                  <a:lnTo>
                    <a:pt x="1555114" y="189864"/>
                  </a:lnTo>
                  <a:lnTo>
                    <a:pt x="1561464" y="189864"/>
                  </a:lnTo>
                  <a:lnTo>
                    <a:pt x="1561464" y="196214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2480" y="2956560"/>
              <a:ext cx="1550035" cy="287020"/>
            </a:xfrm>
            <a:custGeom>
              <a:avLst/>
              <a:gdLst/>
              <a:ahLst/>
              <a:cxnLst/>
              <a:rect l="l" t="t" r="r" b="b"/>
              <a:pathLst>
                <a:path w="1550035" h="287019">
                  <a:moveTo>
                    <a:pt x="1549908" y="286512"/>
                  </a:moveTo>
                  <a:lnTo>
                    <a:pt x="0" y="286512"/>
                  </a:lnTo>
                  <a:lnTo>
                    <a:pt x="0" y="0"/>
                  </a:lnTo>
                  <a:lnTo>
                    <a:pt x="1549908" y="0"/>
                  </a:lnTo>
                  <a:lnTo>
                    <a:pt x="1549908" y="28651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6765" y="2950210"/>
              <a:ext cx="1561465" cy="299085"/>
            </a:xfrm>
            <a:custGeom>
              <a:avLst/>
              <a:gdLst/>
              <a:ahLst/>
              <a:cxnLst/>
              <a:rect l="l" t="t" r="r" b="b"/>
              <a:pathLst>
                <a:path w="1561464" h="299085">
                  <a:moveTo>
                    <a:pt x="1561465" y="299084"/>
                  </a:moveTo>
                  <a:lnTo>
                    <a:pt x="0" y="299084"/>
                  </a:lnTo>
                  <a:lnTo>
                    <a:pt x="0" y="0"/>
                  </a:lnTo>
                  <a:lnTo>
                    <a:pt x="1561465" y="0"/>
                  </a:lnTo>
                  <a:lnTo>
                    <a:pt x="156146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86384"/>
                  </a:lnTo>
                  <a:lnTo>
                    <a:pt x="6350" y="286384"/>
                  </a:lnTo>
                  <a:lnTo>
                    <a:pt x="12700" y="292734"/>
                  </a:lnTo>
                  <a:lnTo>
                    <a:pt x="1561465" y="292734"/>
                  </a:lnTo>
                  <a:lnTo>
                    <a:pt x="1561465" y="299084"/>
                  </a:lnTo>
                  <a:close/>
                </a:path>
                <a:path w="1561464" h="29908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561464" h="299085">
                  <a:moveTo>
                    <a:pt x="154876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548765" y="6350"/>
                  </a:lnTo>
                  <a:lnTo>
                    <a:pt x="1548765" y="12700"/>
                  </a:lnTo>
                  <a:close/>
                </a:path>
                <a:path w="1561464" h="299085">
                  <a:moveTo>
                    <a:pt x="1548765" y="292734"/>
                  </a:moveTo>
                  <a:lnTo>
                    <a:pt x="1548765" y="6350"/>
                  </a:lnTo>
                  <a:lnTo>
                    <a:pt x="1555115" y="12700"/>
                  </a:lnTo>
                  <a:lnTo>
                    <a:pt x="1561465" y="12700"/>
                  </a:lnTo>
                  <a:lnTo>
                    <a:pt x="1561465" y="286384"/>
                  </a:lnTo>
                  <a:lnTo>
                    <a:pt x="1555115" y="286384"/>
                  </a:lnTo>
                  <a:lnTo>
                    <a:pt x="1548765" y="292734"/>
                  </a:lnTo>
                  <a:close/>
                </a:path>
                <a:path w="1561464" h="299085">
                  <a:moveTo>
                    <a:pt x="1561465" y="12700"/>
                  </a:moveTo>
                  <a:lnTo>
                    <a:pt x="1555115" y="12700"/>
                  </a:lnTo>
                  <a:lnTo>
                    <a:pt x="1548765" y="6350"/>
                  </a:lnTo>
                  <a:lnTo>
                    <a:pt x="1561465" y="6350"/>
                  </a:lnTo>
                  <a:lnTo>
                    <a:pt x="1561465" y="12700"/>
                  </a:lnTo>
                  <a:close/>
                </a:path>
                <a:path w="1561464" h="299085">
                  <a:moveTo>
                    <a:pt x="12700" y="292734"/>
                  </a:moveTo>
                  <a:lnTo>
                    <a:pt x="6350" y="286384"/>
                  </a:lnTo>
                  <a:lnTo>
                    <a:pt x="12700" y="286384"/>
                  </a:lnTo>
                  <a:lnTo>
                    <a:pt x="12700" y="292734"/>
                  </a:lnTo>
                  <a:close/>
                </a:path>
                <a:path w="1561464" h="299085">
                  <a:moveTo>
                    <a:pt x="1548765" y="292734"/>
                  </a:moveTo>
                  <a:lnTo>
                    <a:pt x="12700" y="292734"/>
                  </a:lnTo>
                  <a:lnTo>
                    <a:pt x="12700" y="286384"/>
                  </a:lnTo>
                  <a:lnTo>
                    <a:pt x="1548765" y="286384"/>
                  </a:lnTo>
                  <a:lnTo>
                    <a:pt x="1548765" y="292734"/>
                  </a:lnTo>
                  <a:close/>
                </a:path>
                <a:path w="1561464" h="299085">
                  <a:moveTo>
                    <a:pt x="1561465" y="292734"/>
                  </a:moveTo>
                  <a:lnTo>
                    <a:pt x="1548765" y="292734"/>
                  </a:lnTo>
                  <a:lnTo>
                    <a:pt x="1555115" y="286384"/>
                  </a:lnTo>
                  <a:lnTo>
                    <a:pt x="1561465" y="286384"/>
                  </a:lnTo>
                  <a:lnTo>
                    <a:pt x="1561465" y="29273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92480" y="2956560"/>
            <a:ext cx="1550035" cy="28702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204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执行业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86765" y="3507740"/>
            <a:ext cx="1425575" cy="256540"/>
            <a:chOff x="786765" y="3507740"/>
            <a:chExt cx="1425575" cy="256540"/>
          </a:xfrm>
        </p:grpSpPr>
        <p:sp>
          <p:nvSpPr>
            <p:cNvPr id="16" name="object 16"/>
            <p:cNvSpPr/>
            <p:nvPr/>
          </p:nvSpPr>
          <p:spPr>
            <a:xfrm>
              <a:off x="792480" y="3514344"/>
              <a:ext cx="1414780" cy="243840"/>
            </a:xfrm>
            <a:custGeom>
              <a:avLst/>
              <a:gdLst/>
              <a:ahLst/>
              <a:cxnLst/>
              <a:rect l="l" t="t" r="r" b="b"/>
              <a:pathLst>
                <a:path w="1414780" h="243839">
                  <a:moveTo>
                    <a:pt x="1414271" y="243839"/>
                  </a:moveTo>
                  <a:lnTo>
                    <a:pt x="0" y="243839"/>
                  </a:lnTo>
                  <a:lnTo>
                    <a:pt x="0" y="0"/>
                  </a:lnTo>
                  <a:lnTo>
                    <a:pt x="1414271" y="0"/>
                  </a:lnTo>
                  <a:lnTo>
                    <a:pt x="1414271" y="243839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6765" y="3507740"/>
              <a:ext cx="1425575" cy="256540"/>
            </a:xfrm>
            <a:custGeom>
              <a:avLst/>
              <a:gdLst/>
              <a:ahLst/>
              <a:cxnLst/>
              <a:rect l="l" t="t" r="r" b="b"/>
              <a:pathLst>
                <a:path w="1425575" h="256539">
                  <a:moveTo>
                    <a:pt x="1425574" y="256539"/>
                  </a:moveTo>
                  <a:lnTo>
                    <a:pt x="0" y="256539"/>
                  </a:lnTo>
                  <a:lnTo>
                    <a:pt x="0" y="0"/>
                  </a:lnTo>
                  <a:lnTo>
                    <a:pt x="1425574" y="0"/>
                  </a:lnTo>
                  <a:lnTo>
                    <a:pt x="142557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43839"/>
                  </a:lnTo>
                  <a:lnTo>
                    <a:pt x="6350" y="243839"/>
                  </a:lnTo>
                  <a:lnTo>
                    <a:pt x="12700" y="250189"/>
                  </a:lnTo>
                  <a:lnTo>
                    <a:pt x="1425574" y="250189"/>
                  </a:lnTo>
                  <a:lnTo>
                    <a:pt x="1425574" y="256539"/>
                  </a:lnTo>
                  <a:close/>
                </a:path>
                <a:path w="1425575" h="25653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425575" h="256539">
                  <a:moveTo>
                    <a:pt x="141287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412874" y="6350"/>
                  </a:lnTo>
                  <a:lnTo>
                    <a:pt x="1412874" y="12700"/>
                  </a:lnTo>
                  <a:close/>
                </a:path>
                <a:path w="1425575" h="256539">
                  <a:moveTo>
                    <a:pt x="1412874" y="250189"/>
                  </a:moveTo>
                  <a:lnTo>
                    <a:pt x="1412874" y="6350"/>
                  </a:lnTo>
                  <a:lnTo>
                    <a:pt x="1419224" y="12700"/>
                  </a:lnTo>
                  <a:lnTo>
                    <a:pt x="1425574" y="12700"/>
                  </a:lnTo>
                  <a:lnTo>
                    <a:pt x="1425574" y="243839"/>
                  </a:lnTo>
                  <a:lnTo>
                    <a:pt x="1419224" y="243839"/>
                  </a:lnTo>
                  <a:lnTo>
                    <a:pt x="1412874" y="250189"/>
                  </a:lnTo>
                  <a:close/>
                </a:path>
                <a:path w="1425575" h="256539">
                  <a:moveTo>
                    <a:pt x="1425574" y="12700"/>
                  </a:moveTo>
                  <a:lnTo>
                    <a:pt x="1419224" y="12700"/>
                  </a:lnTo>
                  <a:lnTo>
                    <a:pt x="1412874" y="6350"/>
                  </a:lnTo>
                  <a:lnTo>
                    <a:pt x="1425574" y="6350"/>
                  </a:lnTo>
                  <a:lnTo>
                    <a:pt x="1425574" y="12700"/>
                  </a:lnTo>
                  <a:close/>
                </a:path>
                <a:path w="1425575" h="256539">
                  <a:moveTo>
                    <a:pt x="12700" y="250189"/>
                  </a:moveTo>
                  <a:lnTo>
                    <a:pt x="6350" y="243839"/>
                  </a:lnTo>
                  <a:lnTo>
                    <a:pt x="12700" y="243839"/>
                  </a:lnTo>
                  <a:lnTo>
                    <a:pt x="12700" y="250189"/>
                  </a:lnTo>
                  <a:close/>
                </a:path>
                <a:path w="1425575" h="256539">
                  <a:moveTo>
                    <a:pt x="1412874" y="250189"/>
                  </a:moveTo>
                  <a:lnTo>
                    <a:pt x="12700" y="250189"/>
                  </a:lnTo>
                  <a:lnTo>
                    <a:pt x="12700" y="243839"/>
                  </a:lnTo>
                  <a:lnTo>
                    <a:pt x="1412874" y="243839"/>
                  </a:lnTo>
                  <a:lnTo>
                    <a:pt x="1412874" y="250189"/>
                  </a:lnTo>
                  <a:close/>
                </a:path>
                <a:path w="1425575" h="256539">
                  <a:moveTo>
                    <a:pt x="1425574" y="250189"/>
                  </a:moveTo>
                  <a:lnTo>
                    <a:pt x="1412874" y="250189"/>
                  </a:lnTo>
                  <a:lnTo>
                    <a:pt x="1419224" y="243839"/>
                  </a:lnTo>
                  <a:lnTo>
                    <a:pt x="1425574" y="243839"/>
                  </a:lnTo>
                  <a:lnTo>
                    <a:pt x="1425574" y="250189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92480" y="3514344"/>
            <a:ext cx="1414780" cy="2438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440055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删除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32814" y="4110354"/>
            <a:ext cx="900430" cy="315595"/>
            <a:chOff x="932814" y="4110354"/>
            <a:chExt cx="900430" cy="315595"/>
          </a:xfrm>
        </p:grpSpPr>
        <p:sp>
          <p:nvSpPr>
            <p:cNvPr id="20" name="object 20"/>
            <p:cNvSpPr/>
            <p:nvPr/>
          </p:nvSpPr>
          <p:spPr>
            <a:xfrm>
              <a:off x="938783" y="4116323"/>
              <a:ext cx="889000" cy="303530"/>
            </a:xfrm>
            <a:custGeom>
              <a:avLst/>
              <a:gdLst/>
              <a:ahLst/>
              <a:cxnLst/>
              <a:rect l="l" t="t" r="r" b="b"/>
              <a:pathLst>
                <a:path w="889000" h="303529">
                  <a:moveTo>
                    <a:pt x="888491" y="303275"/>
                  </a:moveTo>
                  <a:lnTo>
                    <a:pt x="0" y="303275"/>
                  </a:lnTo>
                  <a:lnTo>
                    <a:pt x="0" y="0"/>
                  </a:lnTo>
                  <a:lnTo>
                    <a:pt x="888491" y="0"/>
                  </a:lnTo>
                  <a:lnTo>
                    <a:pt x="888491" y="30327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32814" y="4110354"/>
              <a:ext cx="900430" cy="315595"/>
            </a:xfrm>
            <a:custGeom>
              <a:avLst/>
              <a:gdLst/>
              <a:ahLst/>
              <a:cxnLst/>
              <a:rect l="l" t="t" r="r" b="b"/>
              <a:pathLst>
                <a:path w="900430" h="315595">
                  <a:moveTo>
                    <a:pt x="900429" y="315595"/>
                  </a:moveTo>
                  <a:lnTo>
                    <a:pt x="0" y="315595"/>
                  </a:lnTo>
                  <a:lnTo>
                    <a:pt x="0" y="0"/>
                  </a:lnTo>
                  <a:lnTo>
                    <a:pt x="900429" y="0"/>
                  </a:lnTo>
                  <a:lnTo>
                    <a:pt x="900429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02895"/>
                  </a:lnTo>
                  <a:lnTo>
                    <a:pt x="6350" y="302895"/>
                  </a:lnTo>
                  <a:lnTo>
                    <a:pt x="12700" y="309245"/>
                  </a:lnTo>
                  <a:lnTo>
                    <a:pt x="900429" y="309245"/>
                  </a:lnTo>
                  <a:lnTo>
                    <a:pt x="900429" y="315595"/>
                  </a:lnTo>
                  <a:close/>
                </a:path>
                <a:path w="900430" h="31559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00430" h="315595">
                  <a:moveTo>
                    <a:pt x="887729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887729" y="6350"/>
                  </a:lnTo>
                  <a:lnTo>
                    <a:pt x="887729" y="12700"/>
                  </a:lnTo>
                  <a:close/>
                </a:path>
                <a:path w="900430" h="315595">
                  <a:moveTo>
                    <a:pt x="887729" y="309245"/>
                  </a:moveTo>
                  <a:lnTo>
                    <a:pt x="887729" y="6350"/>
                  </a:lnTo>
                  <a:lnTo>
                    <a:pt x="894079" y="12700"/>
                  </a:lnTo>
                  <a:lnTo>
                    <a:pt x="900429" y="12700"/>
                  </a:lnTo>
                  <a:lnTo>
                    <a:pt x="900429" y="302895"/>
                  </a:lnTo>
                  <a:lnTo>
                    <a:pt x="894079" y="302895"/>
                  </a:lnTo>
                  <a:lnTo>
                    <a:pt x="887729" y="309245"/>
                  </a:lnTo>
                  <a:close/>
                </a:path>
                <a:path w="900430" h="315595">
                  <a:moveTo>
                    <a:pt x="900429" y="12700"/>
                  </a:moveTo>
                  <a:lnTo>
                    <a:pt x="894079" y="12700"/>
                  </a:lnTo>
                  <a:lnTo>
                    <a:pt x="887729" y="6350"/>
                  </a:lnTo>
                  <a:lnTo>
                    <a:pt x="900429" y="6350"/>
                  </a:lnTo>
                  <a:lnTo>
                    <a:pt x="900429" y="12700"/>
                  </a:lnTo>
                  <a:close/>
                </a:path>
                <a:path w="900430" h="315595">
                  <a:moveTo>
                    <a:pt x="12700" y="309245"/>
                  </a:moveTo>
                  <a:lnTo>
                    <a:pt x="6350" y="302895"/>
                  </a:lnTo>
                  <a:lnTo>
                    <a:pt x="12700" y="302895"/>
                  </a:lnTo>
                  <a:lnTo>
                    <a:pt x="12700" y="309245"/>
                  </a:lnTo>
                  <a:close/>
                </a:path>
                <a:path w="900430" h="315595">
                  <a:moveTo>
                    <a:pt x="887729" y="309245"/>
                  </a:moveTo>
                  <a:lnTo>
                    <a:pt x="12700" y="309245"/>
                  </a:lnTo>
                  <a:lnTo>
                    <a:pt x="12700" y="302895"/>
                  </a:lnTo>
                  <a:lnTo>
                    <a:pt x="887729" y="302895"/>
                  </a:lnTo>
                  <a:lnTo>
                    <a:pt x="887729" y="309245"/>
                  </a:lnTo>
                  <a:close/>
                </a:path>
                <a:path w="900430" h="315595">
                  <a:moveTo>
                    <a:pt x="900429" y="309245"/>
                  </a:moveTo>
                  <a:lnTo>
                    <a:pt x="887729" y="309245"/>
                  </a:lnTo>
                  <a:lnTo>
                    <a:pt x="894079" y="302895"/>
                  </a:lnTo>
                  <a:lnTo>
                    <a:pt x="900429" y="302895"/>
                  </a:lnTo>
                  <a:lnTo>
                    <a:pt x="900429" y="30924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38783" y="4116323"/>
            <a:ext cx="889000" cy="30353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66065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结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束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504670" y="803478"/>
            <a:ext cx="839469" cy="1840864"/>
            <a:chOff x="1504670" y="803478"/>
            <a:chExt cx="839469" cy="1840864"/>
          </a:xfrm>
        </p:grpSpPr>
        <p:sp>
          <p:nvSpPr>
            <p:cNvPr id="24" name="object 24"/>
            <p:cNvSpPr/>
            <p:nvPr/>
          </p:nvSpPr>
          <p:spPr>
            <a:xfrm>
              <a:off x="2167889" y="803478"/>
              <a:ext cx="175729" cy="1414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04670" y="1430337"/>
              <a:ext cx="679450" cy="1213485"/>
            </a:xfrm>
            <a:custGeom>
              <a:avLst/>
              <a:gdLst/>
              <a:ahLst/>
              <a:cxnLst/>
              <a:rect l="l" t="t" r="r" b="b"/>
              <a:pathLst>
                <a:path w="679450" h="1213485">
                  <a:moveTo>
                    <a:pt x="671791" y="606742"/>
                  </a:moveTo>
                  <a:lnTo>
                    <a:pt x="671791" y="0"/>
                  </a:lnTo>
                  <a:lnTo>
                    <a:pt x="679411" y="0"/>
                  </a:lnTo>
                  <a:lnTo>
                    <a:pt x="679411" y="602932"/>
                  </a:lnTo>
                  <a:lnTo>
                    <a:pt x="675601" y="602932"/>
                  </a:lnTo>
                  <a:lnTo>
                    <a:pt x="671791" y="606742"/>
                  </a:lnTo>
                  <a:close/>
                </a:path>
                <a:path w="679450" h="1213485">
                  <a:moveTo>
                    <a:pt x="48221" y="1198359"/>
                  </a:moveTo>
                  <a:lnTo>
                    <a:pt x="44411" y="1191827"/>
                  </a:lnTo>
                  <a:lnTo>
                    <a:pt x="44411" y="602932"/>
                  </a:lnTo>
                  <a:lnTo>
                    <a:pt x="671791" y="602932"/>
                  </a:lnTo>
                  <a:lnTo>
                    <a:pt x="671791" y="606742"/>
                  </a:lnTo>
                  <a:lnTo>
                    <a:pt x="52031" y="606742"/>
                  </a:lnTo>
                  <a:lnTo>
                    <a:pt x="48221" y="610552"/>
                  </a:lnTo>
                  <a:lnTo>
                    <a:pt x="52031" y="610552"/>
                  </a:lnTo>
                  <a:lnTo>
                    <a:pt x="52031" y="1191827"/>
                  </a:lnTo>
                  <a:lnTo>
                    <a:pt x="48221" y="1198359"/>
                  </a:lnTo>
                  <a:close/>
                </a:path>
                <a:path w="679450" h="1213485">
                  <a:moveTo>
                    <a:pt x="679411" y="610552"/>
                  </a:moveTo>
                  <a:lnTo>
                    <a:pt x="52031" y="610552"/>
                  </a:lnTo>
                  <a:lnTo>
                    <a:pt x="52031" y="606742"/>
                  </a:lnTo>
                  <a:lnTo>
                    <a:pt x="671791" y="606742"/>
                  </a:lnTo>
                  <a:lnTo>
                    <a:pt x="675601" y="602932"/>
                  </a:lnTo>
                  <a:lnTo>
                    <a:pt x="679411" y="602932"/>
                  </a:lnTo>
                  <a:lnTo>
                    <a:pt x="679411" y="610552"/>
                  </a:lnTo>
                  <a:close/>
                </a:path>
                <a:path w="679450" h="1213485">
                  <a:moveTo>
                    <a:pt x="52031" y="610552"/>
                  </a:moveTo>
                  <a:lnTo>
                    <a:pt x="48221" y="610552"/>
                  </a:lnTo>
                  <a:lnTo>
                    <a:pt x="52031" y="606742"/>
                  </a:lnTo>
                  <a:lnTo>
                    <a:pt x="52031" y="610552"/>
                  </a:lnTo>
                  <a:close/>
                </a:path>
                <a:path w="679450" h="1213485">
                  <a:moveTo>
                    <a:pt x="48221" y="1213485"/>
                  </a:moveTo>
                  <a:lnTo>
                    <a:pt x="482" y="1131646"/>
                  </a:lnTo>
                  <a:lnTo>
                    <a:pt x="0" y="1130236"/>
                  </a:lnTo>
                  <a:lnTo>
                    <a:pt x="88" y="1128750"/>
                  </a:lnTo>
                  <a:lnTo>
                    <a:pt x="736" y="1127417"/>
                  </a:lnTo>
                  <a:lnTo>
                    <a:pt x="1854" y="1126426"/>
                  </a:lnTo>
                  <a:lnTo>
                    <a:pt x="3263" y="1125943"/>
                  </a:lnTo>
                  <a:lnTo>
                    <a:pt x="4737" y="1126032"/>
                  </a:lnTo>
                  <a:lnTo>
                    <a:pt x="6083" y="1126693"/>
                  </a:lnTo>
                  <a:lnTo>
                    <a:pt x="7061" y="1127798"/>
                  </a:lnTo>
                  <a:lnTo>
                    <a:pt x="44411" y="1191827"/>
                  </a:lnTo>
                  <a:lnTo>
                    <a:pt x="44411" y="1205928"/>
                  </a:lnTo>
                  <a:lnTo>
                    <a:pt x="52629" y="1205928"/>
                  </a:lnTo>
                  <a:lnTo>
                    <a:pt x="48221" y="1213485"/>
                  </a:lnTo>
                  <a:close/>
                </a:path>
                <a:path w="679450" h="1213485">
                  <a:moveTo>
                    <a:pt x="52629" y="1205928"/>
                  </a:moveTo>
                  <a:lnTo>
                    <a:pt x="52031" y="1205928"/>
                  </a:lnTo>
                  <a:lnTo>
                    <a:pt x="52031" y="1191827"/>
                  </a:lnTo>
                  <a:lnTo>
                    <a:pt x="89382" y="1127798"/>
                  </a:lnTo>
                  <a:lnTo>
                    <a:pt x="90360" y="1126693"/>
                  </a:lnTo>
                  <a:lnTo>
                    <a:pt x="91706" y="1126032"/>
                  </a:lnTo>
                  <a:lnTo>
                    <a:pt x="93179" y="1125943"/>
                  </a:lnTo>
                  <a:lnTo>
                    <a:pt x="94589" y="1126426"/>
                  </a:lnTo>
                  <a:lnTo>
                    <a:pt x="95707" y="1127417"/>
                  </a:lnTo>
                  <a:lnTo>
                    <a:pt x="96354" y="1128750"/>
                  </a:lnTo>
                  <a:lnTo>
                    <a:pt x="96443" y="1130236"/>
                  </a:lnTo>
                  <a:lnTo>
                    <a:pt x="95961" y="1131646"/>
                  </a:lnTo>
                  <a:lnTo>
                    <a:pt x="52629" y="1205928"/>
                  </a:lnTo>
                  <a:close/>
                </a:path>
                <a:path w="679450" h="1213485">
                  <a:moveTo>
                    <a:pt x="52031" y="1205928"/>
                  </a:moveTo>
                  <a:lnTo>
                    <a:pt x="44411" y="1205928"/>
                  </a:lnTo>
                  <a:lnTo>
                    <a:pt x="44411" y="1191827"/>
                  </a:lnTo>
                  <a:lnTo>
                    <a:pt x="48221" y="1198359"/>
                  </a:lnTo>
                  <a:lnTo>
                    <a:pt x="44932" y="1203998"/>
                  </a:lnTo>
                  <a:lnTo>
                    <a:pt x="52031" y="1203998"/>
                  </a:lnTo>
                  <a:lnTo>
                    <a:pt x="52031" y="1205928"/>
                  </a:lnTo>
                  <a:close/>
                </a:path>
                <a:path w="679450" h="1213485">
                  <a:moveTo>
                    <a:pt x="52031" y="1203998"/>
                  </a:moveTo>
                  <a:lnTo>
                    <a:pt x="51511" y="1203998"/>
                  </a:lnTo>
                  <a:lnTo>
                    <a:pt x="48221" y="1198359"/>
                  </a:lnTo>
                  <a:lnTo>
                    <a:pt x="52031" y="1191827"/>
                  </a:lnTo>
                  <a:lnTo>
                    <a:pt x="52031" y="1203998"/>
                  </a:lnTo>
                  <a:close/>
                </a:path>
                <a:path w="679450" h="1213485">
                  <a:moveTo>
                    <a:pt x="51511" y="1203998"/>
                  </a:moveTo>
                  <a:lnTo>
                    <a:pt x="44932" y="1203998"/>
                  </a:lnTo>
                  <a:lnTo>
                    <a:pt x="48221" y="1198359"/>
                  </a:lnTo>
                  <a:lnTo>
                    <a:pt x="51511" y="12039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92250" y="1857375"/>
            <a:ext cx="5695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返回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362976" y="1141133"/>
            <a:ext cx="4011295" cy="2975610"/>
            <a:chOff x="1362976" y="1141133"/>
            <a:chExt cx="4011295" cy="2975610"/>
          </a:xfrm>
        </p:grpSpPr>
        <p:sp>
          <p:nvSpPr>
            <p:cNvPr id="28" name="object 28"/>
            <p:cNvSpPr/>
            <p:nvPr/>
          </p:nvSpPr>
          <p:spPr>
            <a:xfrm>
              <a:off x="3771900" y="2644139"/>
              <a:ext cx="1473835" cy="260985"/>
            </a:xfrm>
            <a:custGeom>
              <a:avLst/>
              <a:gdLst/>
              <a:ahLst/>
              <a:cxnLst/>
              <a:rect l="l" t="t" r="r" b="b"/>
              <a:pathLst>
                <a:path w="1473835" h="260985">
                  <a:moveTo>
                    <a:pt x="1473708" y="260604"/>
                  </a:moveTo>
                  <a:lnTo>
                    <a:pt x="0" y="260604"/>
                  </a:lnTo>
                  <a:lnTo>
                    <a:pt x="0" y="0"/>
                  </a:lnTo>
                  <a:lnTo>
                    <a:pt x="1473708" y="0"/>
                  </a:lnTo>
                  <a:lnTo>
                    <a:pt x="1473708" y="260604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62375" y="2634614"/>
              <a:ext cx="1492250" cy="280035"/>
            </a:xfrm>
            <a:custGeom>
              <a:avLst/>
              <a:gdLst/>
              <a:ahLst/>
              <a:cxnLst/>
              <a:rect l="l" t="t" r="r" b="b"/>
              <a:pathLst>
                <a:path w="1492250" h="280035">
                  <a:moveTo>
                    <a:pt x="1492250" y="280035"/>
                  </a:moveTo>
                  <a:lnTo>
                    <a:pt x="0" y="280035"/>
                  </a:lnTo>
                  <a:lnTo>
                    <a:pt x="0" y="0"/>
                  </a:lnTo>
                  <a:lnTo>
                    <a:pt x="1492250" y="0"/>
                  </a:lnTo>
                  <a:lnTo>
                    <a:pt x="1492250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260985"/>
                  </a:lnTo>
                  <a:lnTo>
                    <a:pt x="9525" y="260985"/>
                  </a:lnTo>
                  <a:lnTo>
                    <a:pt x="19050" y="270510"/>
                  </a:lnTo>
                  <a:lnTo>
                    <a:pt x="1492250" y="270510"/>
                  </a:lnTo>
                  <a:lnTo>
                    <a:pt x="1492250" y="280035"/>
                  </a:lnTo>
                  <a:close/>
                </a:path>
                <a:path w="1492250" h="280035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1492250" h="280035">
                  <a:moveTo>
                    <a:pt x="1473200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1473200" y="9525"/>
                  </a:lnTo>
                  <a:lnTo>
                    <a:pt x="1473200" y="19050"/>
                  </a:lnTo>
                  <a:close/>
                </a:path>
                <a:path w="1492250" h="280035">
                  <a:moveTo>
                    <a:pt x="1473200" y="270510"/>
                  </a:moveTo>
                  <a:lnTo>
                    <a:pt x="1473200" y="9525"/>
                  </a:lnTo>
                  <a:lnTo>
                    <a:pt x="1482725" y="19050"/>
                  </a:lnTo>
                  <a:lnTo>
                    <a:pt x="1492250" y="19050"/>
                  </a:lnTo>
                  <a:lnTo>
                    <a:pt x="1492250" y="260985"/>
                  </a:lnTo>
                  <a:lnTo>
                    <a:pt x="1482725" y="260985"/>
                  </a:lnTo>
                  <a:lnTo>
                    <a:pt x="1473200" y="270510"/>
                  </a:lnTo>
                  <a:close/>
                </a:path>
                <a:path w="1492250" h="280035">
                  <a:moveTo>
                    <a:pt x="1492250" y="19050"/>
                  </a:moveTo>
                  <a:lnTo>
                    <a:pt x="1482725" y="19050"/>
                  </a:lnTo>
                  <a:lnTo>
                    <a:pt x="1473200" y="9525"/>
                  </a:lnTo>
                  <a:lnTo>
                    <a:pt x="1492250" y="9525"/>
                  </a:lnTo>
                  <a:lnTo>
                    <a:pt x="1492250" y="19050"/>
                  </a:lnTo>
                  <a:close/>
                </a:path>
                <a:path w="1492250" h="280035">
                  <a:moveTo>
                    <a:pt x="19050" y="270510"/>
                  </a:moveTo>
                  <a:lnTo>
                    <a:pt x="9525" y="260985"/>
                  </a:lnTo>
                  <a:lnTo>
                    <a:pt x="19050" y="260985"/>
                  </a:lnTo>
                  <a:lnTo>
                    <a:pt x="19050" y="270510"/>
                  </a:lnTo>
                  <a:close/>
                </a:path>
                <a:path w="1492250" h="280035">
                  <a:moveTo>
                    <a:pt x="1473200" y="270510"/>
                  </a:moveTo>
                  <a:lnTo>
                    <a:pt x="19050" y="270510"/>
                  </a:lnTo>
                  <a:lnTo>
                    <a:pt x="19050" y="260985"/>
                  </a:lnTo>
                  <a:lnTo>
                    <a:pt x="1473200" y="260985"/>
                  </a:lnTo>
                  <a:lnTo>
                    <a:pt x="1473200" y="270510"/>
                  </a:lnTo>
                  <a:close/>
                </a:path>
                <a:path w="1492250" h="280035">
                  <a:moveTo>
                    <a:pt x="1492250" y="270510"/>
                  </a:moveTo>
                  <a:lnTo>
                    <a:pt x="1473200" y="270510"/>
                  </a:lnTo>
                  <a:lnTo>
                    <a:pt x="1482725" y="260985"/>
                  </a:lnTo>
                  <a:lnTo>
                    <a:pt x="1492250" y="260985"/>
                  </a:lnTo>
                  <a:lnTo>
                    <a:pt x="1492250" y="270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62976" y="1141132"/>
              <a:ext cx="4011295" cy="2975610"/>
            </a:xfrm>
            <a:custGeom>
              <a:avLst/>
              <a:gdLst/>
              <a:ahLst/>
              <a:cxnLst/>
              <a:rect l="l" t="t" r="r" b="b"/>
              <a:pathLst>
                <a:path w="4011295" h="2975610">
                  <a:moveTo>
                    <a:pt x="140512" y="2617978"/>
                  </a:moveTo>
                  <a:lnTo>
                    <a:pt x="133273" y="2615615"/>
                  </a:lnTo>
                  <a:lnTo>
                    <a:pt x="23139" y="2953791"/>
                  </a:lnTo>
                  <a:lnTo>
                    <a:pt x="7454" y="2881350"/>
                  </a:lnTo>
                  <a:lnTo>
                    <a:pt x="6858" y="2879991"/>
                  </a:lnTo>
                  <a:lnTo>
                    <a:pt x="5791" y="2878963"/>
                  </a:lnTo>
                  <a:lnTo>
                    <a:pt x="4406" y="2878417"/>
                  </a:lnTo>
                  <a:lnTo>
                    <a:pt x="2921" y="2878442"/>
                  </a:lnTo>
                  <a:lnTo>
                    <a:pt x="1549" y="2879026"/>
                  </a:lnTo>
                  <a:lnTo>
                    <a:pt x="520" y="2880106"/>
                  </a:lnTo>
                  <a:lnTo>
                    <a:pt x="12" y="2881350"/>
                  </a:lnTo>
                  <a:lnTo>
                    <a:pt x="0" y="2882963"/>
                  </a:lnTo>
                  <a:lnTo>
                    <a:pt x="20053" y="2975572"/>
                  </a:lnTo>
                  <a:lnTo>
                    <a:pt x="26784" y="2969564"/>
                  </a:lnTo>
                  <a:lnTo>
                    <a:pt x="90792" y="2912541"/>
                  </a:lnTo>
                  <a:lnTo>
                    <a:pt x="91681" y="2911348"/>
                  </a:lnTo>
                  <a:lnTo>
                    <a:pt x="92062" y="2909913"/>
                  </a:lnTo>
                  <a:lnTo>
                    <a:pt x="91859" y="2908439"/>
                  </a:lnTo>
                  <a:lnTo>
                    <a:pt x="91097" y="2907157"/>
                  </a:lnTo>
                  <a:lnTo>
                    <a:pt x="89916" y="2906255"/>
                  </a:lnTo>
                  <a:lnTo>
                    <a:pt x="88480" y="2905887"/>
                  </a:lnTo>
                  <a:lnTo>
                    <a:pt x="87007" y="2906090"/>
                  </a:lnTo>
                  <a:lnTo>
                    <a:pt x="85725" y="2906852"/>
                  </a:lnTo>
                  <a:lnTo>
                    <a:pt x="30378" y="2956166"/>
                  </a:lnTo>
                  <a:lnTo>
                    <a:pt x="140512" y="2617978"/>
                  </a:lnTo>
                  <a:close/>
                </a:path>
                <a:path w="4011295" h="2975610">
                  <a:moveTo>
                    <a:pt x="208534" y="2102739"/>
                  </a:moveTo>
                  <a:lnTo>
                    <a:pt x="201142" y="2100884"/>
                  </a:lnTo>
                  <a:lnTo>
                    <a:pt x="138455" y="2351036"/>
                  </a:lnTo>
                  <a:lnTo>
                    <a:pt x="117792" y="2279840"/>
                  </a:lnTo>
                  <a:lnTo>
                    <a:pt x="117106" y="2278519"/>
                  </a:lnTo>
                  <a:lnTo>
                    <a:pt x="115976" y="2277567"/>
                  </a:lnTo>
                  <a:lnTo>
                    <a:pt x="114554" y="2277122"/>
                  </a:lnTo>
                  <a:lnTo>
                    <a:pt x="113068" y="2277249"/>
                  </a:lnTo>
                  <a:lnTo>
                    <a:pt x="111760" y="2277922"/>
                  </a:lnTo>
                  <a:lnTo>
                    <a:pt x="110794" y="2279065"/>
                  </a:lnTo>
                  <a:lnTo>
                    <a:pt x="110350" y="2280488"/>
                  </a:lnTo>
                  <a:lnTo>
                    <a:pt x="110477" y="2281961"/>
                  </a:lnTo>
                  <a:lnTo>
                    <a:pt x="136893" y="2372957"/>
                  </a:lnTo>
                  <a:lnTo>
                    <a:pt x="143154" y="2366543"/>
                  </a:lnTo>
                  <a:lnTo>
                    <a:pt x="203098" y="2305177"/>
                  </a:lnTo>
                  <a:lnTo>
                    <a:pt x="203911" y="2303932"/>
                  </a:lnTo>
                  <a:lnTo>
                    <a:pt x="204177" y="2302472"/>
                  </a:lnTo>
                  <a:lnTo>
                    <a:pt x="203873" y="2301011"/>
                  </a:lnTo>
                  <a:lnTo>
                    <a:pt x="203034" y="2299792"/>
                  </a:lnTo>
                  <a:lnTo>
                    <a:pt x="201790" y="2298979"/>
                  </a:lnTo>
                  <a:lnTo>
                    <a:pt x="200329" y="2298700"/>
                  </a:lnTo>
                  <a:lnTo>
                    <a:pt x="198869" y="2299004"/>
                  </a:lnTo>
                  <a:lnTo>
                    <a:pt x="197650" y="2299855"/>
                  </a:lnTo>
                  <a:lnTo>
                    <a:pt x="145846" y="2352891"/>
                  </a:lnTo>
                  <a:lnTo>
                    <a:pt x="208534" y="2102739"/>
                  </a:lnTo>
                  <a:close/>
                </a:path>
                <a:path w="4011295" h="2975610">
                  <a:moveTo>
                    <a:pt x="4011028" y="44411"/>
                  </a:moveTo>
                  <a:lnTo>
                    <a:pt x="1942261" y="44411"/>
                  </a:lnTo>
                  <a:lnTo>
                    <a:pt x="2006295" y="7061"/>
                  </a:lnTo>
                  <a:lnTo>
                    <a:pt x="2007400" y="6083"/>
                  </a:lnTo>
                  <a:lnTo>
                    <a:pt x="2008060" y="4737"/>
                  </a:lnTo>
                  <a:lnTo>
                    <a:pt x="2008149" y="3263"/>
                  </a:lnTo>
                  <a:lnTo>
                    <a:pt x="2007666" y="1854"/>
                  </a:lnTo>
                  <a:lnTo>
                    <a:pt x="2006676" y="736"/>
                  </a:lnTo>
                  <a:lnTo>
                    <a:pt x="2005342" y="88"/>
                  </a:lnTo>
                  <a:lnTo>
                    <a:pt x="2003856" y="0"/>
                  </a:lnTo>
                  <a:lnTo>
                    <a:pt x="2002447" y="482"/>
                  </a:lnTo>
                  <a:lnTo>
                    <a:pt x="1920608" y="48221"/>
                  </a:lnTo>
                  <a:lnTo>
                    <a:pt x="2002447" y="95961"/>
                  </a:lnTo>
                  <a:lnTo>
                    <a:pt x="2003856" y="96443"/>
                  </a:lnTo>
                  <a:lnTo>
                    <a:pt x="2005342" y="96354"/>
                  </a:lnTo>
                  <a:lnTo>
                    <a:pt x="2006676" y="95707"/>
                  </a:lnTo>
                  <a:lnTo>
                    <a:pt x="2007666" y="94589"/>
                  </a:lnTo>
                  <a:lnTo>
                    <a:pt x="2008149" y="93179"/>
                  </a:lnTo>
                  <a:lnTo>
                    <a:pt x="2008060" y="91706"/>
                  </a:lnTo>
                  <a:lnTo>
                    <a:pt x="2007400" y="90360"/>
                  </a:lnTo>
                  <a:lnTo>
                    <a:pt x="2006295" y="89382"/>
                  </a:lnTo>
                  <a:lnTo>
                    <a:pt x="1942261" y="52031"/>
                  </a:lnTo>
                  <a:lnTo>
                    <a:pt x="4003408" y="52031"/>
                  </a:lnTo>
                  <a:lnTo>
                    <a:pt x="4003408" y="1602701"/>
                  </a:lnTo>
                  <a:lnTo>
                    <a:pt x="3769093" y="1602701"/>
                  </a:lnTo>
                  <a:lnTo>
                    <a:pt x="3769093" y="1610321"/>
                  </a:lnTo>
                  <a:lnTo>
                    <a:pt x="4011028" y="1610321"/>
                  </a:lnTo>
                  <a:lnTo>
                    <a:pt x="4011028" y="1606511"/>
                  </a:lnTo>
                  <a:lnTo>
                    <a:pt x="4011028" y="1602701"/>
                  </a:lnTo>
                  <a:lnTo>
                    <a:pt x="4011028" y="52031"/>
                  </a:lnTo>
                  <a:lnTo>
                    <a:pt x="4011028" y="48221"/>
                  </a:lnTo>
                  <a:lnTo>
                    <a:pt x="4011028" y="444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998595" y="1843404"/>
            <a:ext cx="1271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等待</a:t>
            </a:r>
            <a:r>
              <a:rPr sz="1400" spc="-5" dirty="0">
                <a:latin typeface="Arial"/>
                <a:cs typeface="Arial"/>
              </a:rPr>
              <a:t>100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dirty="0">
                <a:latin typeface="UKIJ CJK"/>
                <a:cs typeface="UKIJ CJK"/>
              </a:rPr>
              <a:t>重</a:t>
            </a:r>
            <a:r>
              <a:rPr sz="1400" spc="5" dirty="0">
                <a:latin typeface="UKIJ CJK"/>
                <a:cs typeface="UKIJ CJK"/>
              </a:rPr>
              <a:t>试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180589" y="2042160"/>
            <a:ext cx="1739264" cy="753745"/>
          </a:xfrm>
          <a:custGeom>
            <a:avLst/>
            <a:gdLst/>
            <a:ahLst/>
            <a:cxnLst/>
            <a:rect l="l" t="t" r="r" b="b"/>
            <a:pathLst>
              <a:path w="1739264" h="753744">
                <a:moveTo>
                  <a:pt x="866140" y="7619"/>
                </a:moveTo>
                <a:lnTo>
                  <a:pt x="0" y="7619"/>
                </a:lnTo>
                <a:lnTo>
                  <a:pt x="0" y="0"/>
                </a:lnTo>
                <a:lnTo>
                  <a:pt x="873760" y="0"/>
                </a:lnTo>
                <a:lnTo>
                  <a:pt x="873760" y="3809"/>
                </a:lnTo>
                <a:lnTo>
                  <a:pt x="866140" y="3809"/>
                </a:lnTo>
                <a:lnTo>
                  <a:pt x="866140" y="7619"/>
                </a:lnTo>
                <a:close/>
              </a:path>
              <a:path w="1739264" h="753744">
                <a:moveTo>
                  <a:pt x="1717607" y="709294"/>
                </a:moveTo>
                <a:lnTo>
                  <a:pt x="866140" y="709294"/>
                </a:lnTo>
                <a:lnTo>
                  <a:pt x="866140" y="3809"/>
                </a:lnTo>
                <a:lnTo>
                  <a:pt x="869950" y="7619"/>
                </a:lnTo>
                <a:lnTo>
                  <a:pt x="873760" y="7619"/>
                </a:lnTo>
                <a:lnTo>
                  <a:pt x="873760" y="701675"/>
                </a:lnTo>
                <a:lnTo>
                  <a:pt x="869950" y="701675"/>
                </a:lnTo>
                <a:lnTo>
                  <a:pt x="873760" y="705484"/>
                </a:lnTo>
                <a:lnTo>
                  <a:pt x="1724139" y="705484"/>
                </a:lnTo>
                <a:lnTo>
                  <a:pt x="1717607" y="709294"/>
                </a:lnTo>
                <a:close/>
              </a:path>
              <a:path w="1739264" h="753744">
                <a:moveTo>
                  <a:pt x="873760" y="7619"/>
                </a:moveTo>
                <a:lnTo>
                  <a:pt x="869950" y="7619"/>
                </a:lnTo>
                <a:lnTo>
                  <a:pt x="866140" y="3809"/>
                </a:lnTo>
                <a:lnTo>
                  <a:pt x="873760" y="3809"/>
                </a:lnTo>
                <a:lnTo>
                  <a:pt x="873760" y="7619"/>
                </a:lnTo>
                <a:close/>
              </a:path>
              <a:path w="1739264" h="753744">
                <a:moveTo>
                  <a:pt x="1724139" y="705484"/>
                </a:moveTo>
                <a:lnTo>
                  <a:pt x="1653578" y="664324"/>
                </a:lnTo>
                <a:lnTo>
                  <a:pt x="1652473" y="663346"/>
                </a:lnTo>
                <a:lnTo>
                  <a:pt x="1651812" y="662000"/>
                </a:lnTo>
                <a:lnTo>
                  <a:pt x="1651723" y="660514"/>
                </a:lnTo>
                <a:lnTo>
                  <a:pt x="1652206" y="659117"/>
                </a:lnTo>
                <a:lnTo>
                  <a:pt x="1653197" y="657999"/>
                </a:lnTo>
                <a:lnTo>
                  <a:pt x="1654530" y="657351"/>
                </a:lnTo>
                <a:lnTo>
                  <a:pt x="1656016" y="657263"/>
                </a:lnTo>
                <a:lnTo>
                  <a:pt x="1657426" y="657745"/>
                </a:lnTo>
                <a:lnTo>
                  <a:pt x="1732733" y="701675"/>
                </a:lnTo>
                <a:lnTo>
                  <a:pt x="1731708" y="701675"/>
                </a:lnTo>
                <a:lnTo>
                  <a:pt x="1731708" y="702195"/>
                </a:lnTo>
                <a:lnTo>
                  <a:pt x="1729778" y="702195"/>
                </a:lnTo>
                <a:lnTo>
                  <a:pt x="1724139" y="705484"/>
                </a:lnTo>
                <a:close/>
              </a:path>
              <a:path w="1739264" h="753744">
                <a:moveTo>
                  <a:pt x="873760" y="705484"/>
                </a:moveTo>
                <a:lnTo>
                  <a:pt x="869950" y="701675"/>
                </a:lnTo>
                <a:lnTo>
                  <a:pt x="873760" y="701675"/>
                </a:lnTo>
                <a:lnTo>
                  <a:pt x="873760" y="705484"/>
                </a:lnTo>
                <a:close/>
              </a:path>
              <a:path w="1739264" h="753744">
                <a:moveTo>
                  <a:pt x="1724139" y="705484"/>
                </a:moveTo>
                <a:lnTo>
                  <a:pt x="873760" y="705484"/>
                </a:lnTo>
                <a:lnTo>
                  <a:pt x="873760" y="701675"/>
                </a:lnTo>
                <a:lnTo>
                  <a:pt x="1717607" y="701675"/>
                </a:lnTo>
                <a:lnTo>
                  <a:pt x="1724139" y="705484"/>
                </a:lnTo>
                <a:close/>
              </a:path>
              <a:path w="1739264" h="753744">
                <a:moveTo>
                  <a:pt x="1732733" y="709294"/>
                </a:moveTo>
                <a:lnTo>
                  <a:pt x="1731708" y="709294"/>
                </a:lnTo>
                <a:lnTo>
                  <a:pt x="1731708" y="701675"/>
                </a:lnTo>
                <a:lnTo>
                  <a:pt x="1732733" y="701675"/>
                </a:lnTo>
                <a:lnTo>
                  <a:pt x="1739264" y="705484"/>
                </a:lnTo>
                <a:lnTo>
                  <a:pt x="1732733" y="709294"/>
                </a:lnTo>
                <a:close/>
              </a:path>
              <a:path w="1739264" h="753744">
                <a:moveTo>
                  <a:pt x="1729778" y="708774"/>
                </a:moveTo>
                <a:lnTo>
                  <a:pt x="1724139" y="705484"/>
                </a:lnTo>
                <a:lnTo>
                  <a:pt x="1729778" y="702195"/>
                </a:lnTo>
                <a:lnTo>
                  <a:pt x="1729778" y="708774"/>
                </a:lnTo>
                <a:close/>
              </a:path>
              <a:path w="1739264" h="753744">
                <a:moveTo>
                  <a:pt x="1731708" y="708774"/>
                </a:moveTo>
                <a:lnTo>
                  <a:pt x="1729778" y="708774"/>
                </a:lnTo>
                <a:lnTo>
                  <a:pt x="1729778" y="702195"/>
                </a:lnTo>
                <a:lnTo>
                  <a:pt x="1731708" y="702195"/>
                </a:lnTo>
                <a:lnTo>
                  <a:pt x="1731708" y="708774"/>
                </a:lnTo>
                <a:close/>
              </a:path>
              <a:path w="1739264" h="753744">
                <a:moveTo>
                  <a:pt x="1656016" y="753706"/>
                </a:moveTo>
                <a:lnTo>
                  <a:pt x="1654530" y="753617"/>
                </a:lnTo>
                <a:lnTo>
                  <a:pt x="1653197" y="752970"/>
                </a:lnTo>
                <a:lnTo>
                  <a:pt x="1652206" y="751852"/>
                </a:lnTo>
                <a:lnTo>
                  <a:pt x="1651723" y="750442"/>
                </a:lnTo>
                <a:lnTo>
                  <a:pt x="1651812" y="748969"/>
                </a:lnTo>
                <a:lnTo>
                  <a:pt x="1652473" y="747623"/>
                </a:lnTo>
                <a:lnTo>
                  <a:pt x="1653578" y="746645"/>
                </a:lnTo>
                <a:lnTo>
                  <a:pt x="1724139" y="705484"/>
                </a:lnTo>
                <a:lnTo>
                  <a:pt x="1729778" y="708774"/>
                </a:lnTo>
                <a:lnTo>
                  <a:pt x="1731708" y="708774"/>
                </a:lnTo>
                <a:lnTo>
                  <a:pt x="1731708" y="709294"/>
                </a:lnTo>
                <a:lnTo>
                  <a:pt x="1732733" y="709294"/>
                </a:lnTo>
                <a:lnTo>
                  <a:pt x="1657426" y="753224"/>
                </a:lnTo>
                <a:lnTo>
                  <a:pt x="1656016" y="753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198244" y="2074544"/>
            <a:ext cx="3768090" cy="809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49275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返回</a:t>
            </a:r>
            <a:r>
              <a:rPr sz="1400" spc="-5" dirty="0">
                <a:latin typeface="Arial"/>
                <a:cs typeface="Arial"/>
              </a:rPr>
              <a:t>null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5"/>
              </a:lnSpc>
              <a:spcBef>
                <a:spcPts val="121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获取到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  <a:p>
            <a:pPr marL="2865755">
              <a:lnSpc>
                <a:spcPts val="1635"/>
              </a:lnSpc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没获取到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30140" y="3192779"/>
            <a:ext cx="3759835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问题</a:t>
            </a:r>
            <a:r>
              <a:rPr sz="1400" spc="5" dirty="0">
                <a:latin typeface="UKIJ CJK"/>
                <a:cs typeface="UKIJ CJK"/>
              </a:rPr>
              <a:t>：</a:t>
            </a:r>
            <a:endParaRPr sz="14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UKIJ CJK"/>
                <a:cs typeface="UKIJ CJK"/>
              </a:rPr>
              <a:t>、删除锁直接删除？？？</a:t>
            </a:r>
            <a:endParaRPr sz="1400">
              <a:latin typeface="UKIJ CJK"/>
              <a:cs typeface="UKIJ CJK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UKIJ CJK"/>
                <a:cs typeface="UKIJ CJK"/>
              </a:rPr>
              <a:t>如果由于业务时间很长，锁自己过期了，我</a:t>
            </a:r>
            <a:r>
              <a:rPr sz="1400" spc="5" dirty="0">
                <a:latin typeface="UKIJ CJK"/>
                <a:cs typeface="UKIJ CJK"/>
              </a:rPr>
              <a:t>们 </a:t>
            </a:r>
            <a:r>
              <a:rPr sz="1400" dirty="0">
                <a:latin typeface="UKIJ CJK"/>
                <a:cs typeface="UKIJ CJK"/>
              </a:rPr>
              <a:t>直接删除，有可能把别人正在持有的锁删除了</a:t>
            </a:r>
            <a:r>
              <a:rPr sz="1400" spc="5" dirty="0">
                <a:latin typeface="UKIJ CJK"/>
                <a:cs typeface="UKIJ CJK"/>
              </a:rPr>
              <a:t>。</a:t>
            </a:r>
            <a:endParaRPr sz="1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UKIJ CJK"/>
                <a:cs typeface="UKIJ CJK"/>
              </a:rPr>
              <a:t>解决</a:t>
            </a:r>
            <a:r>
              <a:rPr sz="1400" spc="5" dirty="0">
                <a:latin typeface="UKIJ CJK"/>
                <a:cs typeface="UKIJ CJK"/>
              </a:rPr>
              <a:t>：</a:t>
            </a:r>
            <a:endParaRPr sz="1400">
              <a:latin typeface="UKIJ CJK"/>
              <a:cs typeface="UKIJ CJK"/>
            </a:endParaRPr>
          </a:p>
          <a:p>
            <a:pPr marL="12700" marR="24130">
              <a:lnSpc>
                <a:spcPct val="100000"/>
              </a:lnSpc>
            </a:pPr>
            <a:r>
              <a:rPr sz="1400" dirty="0">
                <a:latin typeface="UKIJ CJK"/>
                <a:cs typeface="UKIJ CJK"/>
              </a:rPr>
              <a:t>占锁的时候，值指定为</a:t>
            </a:r>
            <a:r>
              <a:rPr sz="1400" spc="-5" dirty="0">
                <a:latin typeface="Arial"/>
                <a:cs typeface="Arial"/>
              </a:rPr>
              <a:t>uuid</a:t>
            </a:r>
            <a:r>
              <a:rPr sz="1400" dirty="0">
                <a:latin typeface="UKIJ CJK"/>
                <a:cs typeface="UKIJ CJK"/>
              </a:rPr>
              <a:t>，每个人匹配是自己 的锁才删除</a:t>
            </a:r>
            <a:r>
              <a:rPr sz="1400" spc="5" dirty="0">
                <a:latin typeface="UKIJ CJK"/>
                <a:cs typeface="UKIJ CJK"/>
              </a:rPr>
              <a:t>。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495678" y="2666568"/>
            <a:ext cx="96520" cy="290195"/>
          </a:xfrm>
          <a:custGeom>
            <a:avLst/>
            <a:gdLst/>
            <a:ahLst/>
            <a:cxnLst/>
            <a:rect l="l" t="t" r="r" b="b"/>
            <a:pathLst>
              <a:path w="96519" h="290194">
                <a:moveTo>
                  <a:pt x="40192" y="274968"/>
                </a:moveTo>
                <a:lnTo>
                  <a:pt x="37144" y="268041"/>
                </a:lnTo>
                <a:lnTo>
                  <a:pt x="67716" y="0"/>
                </a:lnTo>
                <a:lnTo>
                  <a:pt x="75285" y="863"/>
                </a:lnTo>
                <a:lnTo>
                  <a:pt x="44726" y="268898"/>
                </a:lnTo>
                <a:lnTo>
                  <a:pt x="40192" y="274968"/>
                </a:lnTo>
                <a:close/>
              </a:path>
              <a:path w="96519" h="290194">
                <a:moveTo>
                  <a:pt x="38481" y="289991"/>
                </a:moveTo>
                <a:lnTo>
                  <a:pt x="317" y="203263"/>
                </a:lnTo>
                <a:lnTo>
                  <a:pt x="0" y="201815"/>
                </a:lnTo>
                <a:lnTo>
                  <a:pt x="254" y="200355"/>
                </a:lnTo>
                <a:lnTo>
                  <a:pt x="1054" y="199097"/>
                </a:lnTo>
                <a:lnTo>
                  <a:pt x="2273" y="198246"/>
                </a:lnTo>
                <a:lnTo>
                  <a:pt x="3721" y="197929"/>
                </a:lnTo>
                <a:lnTo>
                  <a:pt x="5194" y="198183"/>
                </a:lnTo>
                <a:lnTo>
                  <a:pt x="6438" y="198983"/>
                </a:lnTo>
                <a:lnTo>
                  <a:pt x="7289" y="200202"/>
                </a:lnTo>
                <a:lnTo>
                  <a:pt x="37144" y="268041"/>
                </a:lnTo>
                <a:lnTo>
                  <a:pt x="35547" y="282041"/>
                </a:lnTo>
                <a:lnTo>
                  <a:pt x="43129" y="282905"/>
                </a:lnTo>
                <a:lnTo>
                  <a:pt x="43774" y="282905"/>
                </a:lnTo>
                <a:lnTo>
                  <a:pt x="38481" y="289991"/>
                </a:lnTo>
                <a:close/>
              </a:path>
              <a:path w="96519" h="290194">
                <a:moveTo>
                  <a:pt x="43774" y="282905"/>
                </a:moveTo>
                <a:lnTo>
                  <a:pt x="43129" y="282905"/>
                </a:lnTo>
                <a:lnTo>
                  <a:pt x="44726" y="268898"/>
                </a:lnTo>
                <a:lnTo>
                  <a:pt x="89077" y="209524"/>
                </a:lnTo>
                <a:lnTo>
                  <a:pt x="90182" y="208533"/>
                </a:lnTo>
                <a:lnTo>
                  <a:pt x="91592" y="208038"/>
                </a:lnTo>
                <a:lnTo>
                  <a:pt x="93078" y="208114"/>
                </a:lnTo>
                <a:lnTo>
                  <a:pt x="94411" y="208749"/>
                </a:lnTo>
                <a:lnTo>
                  <a:pt x="95415" y="209854"/>
                </a:lnTo>
                <a:lnTo>
                  <a:pt x="95910" y="211264"/>
                </a:lnTo>
                <a:lnTo>
                  <a:pt x="95821" y="212750"/>
                </a:lnTo>
                <a:lnTo>
                  <a:pt x="95186" y="214083"/>
                </a:lnTo>
                <a:lnTo>
                  <a:pt x="43774" y="282905"/>
                </a:lnTo>
                <a:close/>
              </a:path>
              <a:path w="96519" h="290194">
                <a:moveTo>
                  <a:pt x="43129" y="282905"/>
                </a:moveTo>
                <a:lnTo>
                  <a:pt x="35547" y="282041"/>
                </a:lnTo>
                <a:lnTo>
                  <a:pt x="37144" y="268041"/>
                </a:lnTo>
                <a:lnTo>
                  <a:pt x="40192" y="274968"/>
                </a:lnTo>
                <a:lnTo>
                  <a:pt x="36283" y="280200"/>
                </a:lnTo>
                <a:lnTo>
                  <a:pt x="42824" y="280949"/>
                </a:lnTo>
                <a:lnTo>
                  <a:pt x="43352" y="280949"/>
                </a:lnTo>
                <a:lnTo>
                  <a:pt x="43129" y="282905"/>
                </a:lnTo>
                <a:close/>
              </a:path>
              <a:path w="96519" h="290194">
                <a:moveTo>
                  <a:pt x="43352" y="280949"/>
                </a:moveTo>
                <a:lnTo>
                  <a:pt x="42824" y="280949"/>
                </a:lnTo>
                <a:lnTo>
                  <a:pt x="40192" y="274968"/>
                </a:lnTo>
                <a:lnTo>
                  <a:pt x="44726" y="268898"/>
                </a:lnTo>
                <a:lnTo>
                  <a:pt x="43352" y="280949"/>
                </a:lnTo>
                <a:close/>
              </a:path>
              <a:path w="96519" h="290194">
                <a:moveTo>
                  <a:pt x="42824" y="280949"/>
                </a:moveTo>
                <a:lnTo>
                  <a:pt x="36283" y="280200"/>
                </a:lnTo>
                <a:lnTo>
                  <a:pt x="40192" y="274968"/>
                </a:lnTo>
                <a:lnTo>
                  <a:pt x="42824" y="280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34584" y="478536"/>
            <a:ext cx="3666744" cy="1709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875" y="30479"/>
            <a:ext cx="287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分布式锁演进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dirty="0"/>
              <a:t>阶段四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71420" y="532130"/>
            <a:ext cx="860425" cy="401320"/>
            <a:chOff x="2471420" y="532130"/>
            <a:chExt cx="860425" cy="401320"/>
          </a:xfrm>
        </p:grpSpPr>
        <p:sp>
          <p:nvSpPr>
            <p:cNvPr id="4" name="object 4"/>
            <p:cNvSpPr/>
            <p:nvPr/>
          </p:nvSpPr>
          <p:spPr>
            <a:xfrm>
              <a:off x="2478024" y="537972"/>
              <a:ext cx="847725" cy="388620"/>
            </a:xfrm>
            <a:custGeom>
              <a:avLst/>
              <a:gdLst/>
              <a:ahLst/>
              <a:cxnLst/>
              <a:rect l="l" t="t" r="r" b="b"/>
              <a:pathLst>
                <a:path w="847725" h="388619">
                  <a:moveTo>
                    <a:pt x="847344" y="388619"/>
                  </a:moveTo>
                  <a:lnTo>
                    <a:pt x="0" y="388619"/>
                  </a:lnTo>
                  <a:lnTo>
                    <a:pt x="0" y="0"/>
                  </a:lnTo>
                  <a:lnTo>
                    <a:pt x="847344" y="0"/>
                  </a:lnTo>
                  <a:lnTo>
                    <a:pt x="847344" y="388619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71420" y="532130"/>
              <a:ext cx="860425" cy="401320"/>
            </a:xfrm>
            <a:custGeom>
              <a:avLst/>
              <a:gdLst/>
              <a:ahLst/>
              <a:cxnLst/>
              <a:rect l="l" t="t" r="r" b="b"/>
              <a:pathLst>
                <a:path w="860425" h="401319">
                  <a:moveTo>
                    <a:pt x="860425" y="401320"/>
                  </a:moveTo>
                  <a:lnTo>
                    <a:pt x="0" y="401320"/>
                  </a:lnTo>
                  <a:lnTo>
                    <a:pt x="0" y="0"/>
                  </a:lnTo>
                  <a:lnTo>
                    <a:pt x="860425" y="0"/>
                  </a:lnTo>
                  <a:lnTo>
                    <a:pt x="86042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88620"/>
                  </a:lnTo>
                  <a:lnTo>
                    <a:pt x="6350" y="388620"/>
                  </a:lnTo>
                  <a:lnTo>
                    <a:pt x="12700" y="394970"/>
                  </a:lnTo>
                  <a:lnTo>
                    <a:pt x="860425" y="394970"/>
                  </a:lnTo>
                  <a:lnTo>
                    <a:pt x="860425" y="401320"/>
                  </a:lnTo>
                  <a:close/>
                </a:path>
                <a:path w="860425" h="40131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860425" h="401319">
                  <a:moveTo>
                    <a:pt x="84772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847725" y="6350"/>
                  </a:lnTo>
                  <a:lnTo>
                    <a:pt x="847725" y="12700"/>
                  </a:lnTo>
                  <a:close/>
                </a:path>
                <a:path w="860425" h="401319">
                  <a:moveTo>
                    <a:pt x="847725" y="394970"/>
                  </a:moveTo>
                  <a:lnTo>
                    <a:pt x="847725" y="6350"/>
                  </a:lnTo>
                  <a:lnTo>
                    <a:pt x="854075" y="12700"/>
                  </a:lnTo>
                  <a:lnTo>
                    <a:pt x="860425" y="12700"/>
                  </a:lnTo>
                  <a:lnTo>
                    <a:pt x="860425" y="388620"/>
                  </a:lnTo>
                  <a:lnTo>
                    <a:pt x="854075" y="388620"/>
                  </a:lnTo>
                  <a:lnTo>
                    <a:pt x="847725" y="394970"/>
                  </a:lnTo>
                  <a:close/>
                </a:path>
                <a:path w="860425" h="401319">
                  <a:moveTo>
                    <a:pt x="860425" y="12700"/>
                  </a:moveTo>
                  <a:lnTo>
                    <a:pt x="854075" y="12700"/>
                  </a:lnTo>
                  <a:lnTo>
                    <a:pt x="847725" y="6350"/>
                  </a:lnTo>
                  <a:lnTo>
                    <a:pt x="860425" y="6350"/>
                  </a:lnTo>
                  <a:lnTo>
                    <a:pt x="860425" y="12700"/>
                  </a:lnTo>
                  <a:close/>
                </a:path>
                <a:path w="860425" h="401319">
                  <a:moveTo>
                    <a:pt x="12700" y="394970"/>
                  </a:moveTo>
                  <a:lnTo>
                    <a:pt x="6350" y="388620"/>
                  </a:lnTo>
                  <a:lnTo>
                    <a:pt x="12700" y="388620"/>
                  </a:lnTo>
                  <a:lnTo>
                    <a:pt x="12700" y="394970"/>
                  </a:lnTo>
                  <a:close/>
                </a:path>
                <a:path w="860425" h="401319">
                  <a:moveTo>
                    <a:pt x="847725" y="394970"/>
                  </a:moveTo>
                  <a:lnTo>
                    <a:pt x="12700" y="394970"/>
                  </a:lnTo>
                  <a:lnTo>
                    <a:pt x="12700" y="388620"/>
                  </a:lnTo>
                  <a:lnTo>
                    <a:pt x="847725" y="388620"/>
                  </a:lnTo>
                  <a:lnTo>
                    <a:pt x="847725" y="394970"/>
                  </a:lnTo>
                  <a:close/>
                </a:path>
                <a:path w="860425" h="401319">
                  <a:moveTo>
                    <a:pt x="860425" y="394970"/>
                  </a:moveTo>
                  <a:lnTo>
                    <a:pt x="847725" y="394970"/>
                  </a:lnTo>
                  <a:lnTo>
                    <a:pt x="854075" y="388620"/>
                  </a:lnTo>
                  <a:lnTo>
                    <a:pt x="860425" y="388620"/>
                  </a:lnTo>
                  <a:lnTo>
                    <a:pt x="860425" y="394970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78023" y="537972"/>
            <a:ext cx="847725" cy="3886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62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redis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1100" y="1242694"/>
            <a:ext cx="3441065" cy="675640"/>
          </a:xfrm>
          <a:custGeom>
            <a:avLst/>
            <a:gdLst/>
            <a:ahLst/>
            <a:cxnLst/>
            <a:rect l="l" t="t" r="r" b="b"/>
            <a:pathLst>
              <a:path w="3441065" h="675639">
                <a:moveTo>
                  <a:pt x="3441065" y="0"/>
                </a:moveTo>
                <a:lnTo>
                  <a:pt x="0" y="0"/>
                </a:lnTo>
                <a:lnTo>
                  <a:pt x="0" y="675640"/>
                </a:lnTo>
                <a:lnTo>
                  <a:pt x="3441065" y="675640"/>
                </a:lnTo>
                <a:lnTo>
                  <a:pt x="3441065" y="669290"/>
                </a:lnTo>
                <a:lnTo>
                  <a:pt x="3441065" y="662940"/>
                </a:lnTo>
                <a:lnTo>
                  <a:pt x="3441065" y="12700"/>
                </a:lnTo>
                <a:lnTo>
                  <a:pt x="3441065" y="6350"/>
                </a:lnTo>
                <a:lnTo>
                  <a:pt x="3441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39875" y="1449069"/>
            <a:ext cx="27235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获取锁</a:t>
            </a:r>
            <a:r>
              <a:rPr sz="1400" spc="-5" dirty="0">
                <a:solidFill>
                  <a:srgbClr val="FFFFFF"/>
                </a:solidFill>
                <a:latin typeface="UKIJ CJK"/>
                <a:cs typeface="UKIJ CJK"/>
              </a:rPr>
              <a:t>，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setnxex(“lock”,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UUID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,10s)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8900" y="2780664"/>
            <a:ext cx="1818005" cy="358140"/>
            <a:chOff x="88900" y="2780664"/>
            <a:chExt cx="1818005" cy="358140"/>
          </a:xfrm>
        </p:grpSpPr>
        <p:sp>
          <p:nvSpPr>
            <p:cNvPr id="10" name="object 10"/>
            <p:cNvSpPr/>
            <p:nvPr/>
          </p:nvSpPr>
          <p:spPr>
            <a:xfrm>
              <a:off x="96012" y="2787395"/>
              <a:ext cx="1804670" cy="344805"/>
            </a:xfrm>
            <a:custGeom>
              <a:avLst/>
              <a:gdLst/>
              <a:ahLst/>
              <a:cxnLst/>
              <a:rect l="l" t="t" r="r" b="b"/>
              <a:pathLst>
                <a:path w="1804670" h="344805">
                  <a:moveTo>
                    <a:pt x="1804416" y="344424"/>
                  </a:moveTo>
                  <a:lnTo>
                    <a:pt x="0" y="344424"/>
                  </a:lnTo>
                  <a:lnTo>
                    <a:pt x="0" y="0"/>
                  </a:lnTo>
                  <a:lnTo>
                    <a:pt x="1804416" y="0"/>
                  </a:lnTo>
                  <a:lnTo>
                    <a:pt x="1804416" y="344424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900" y="2780664"/>
              <a:ext cx="1818005" cy="358140"/>
            </a:xfrm>
            <a:custGeom>
              <a:avLst/>
              <a:gdLst/>
              <a:ahLst/>
              <a:cxnLst/>
              <a:rect l="l" t="t" r="r" b="b"/>
              <a:pathLst>
                <a:path w="1818005" h="358139">
                  <a:moveTo>
                    <a:pt x="1818005" y="358140"/>
                  </a:moveTo>
                  <a:lnTo>
                    <a:pt x="0" y="358140"/>
                  </a:lnTo>
                  <a:lnTo>
                    <a:pt x="0" y="0"/>
                  </a:lnTo>
                  <a:lnTo>
                    <a:pt x="1818005" y="0"/>
                  </a:lnTo>
                  <a:lnTo>
                    <a:pt x="181800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45440"/>
                  </a:lnTo>
                  <a:lnTo>
                    <a:pt x="6350" y="345440"/>
                  </a:lnTo>
                  <a:lnTo>
                    <a:pt x="12700" y="351790"/>
                  </a:lnTo>
                  <a:lnTo>
                    <a:pt x="1818005" y="351790"/>
                  </a:lnTo>
                  <a:lnTo>
                    <a:pt x="1818005" y="358140"/>
                  </a:lnTo>
                  <a:close/>
                </a:path>
                <a:path w="1818005" h="35813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818005" h="358139">
                  <a:moveTo>
                    <a:pt x="180530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805305" y="6350"/>
                  </a:lnTo>
                  <a:lnTo>
                    <a:pt x="1805305" y="12700"/>
                  </a:lnTo>
                  <a:close/>
                </a:path>
                <a:path w="1818005" h="358139">
                  <a:moveTo>
                    <a:pt x="1805305" y="351790"/>
                  </a:moveTo>
                  <a:lnTo>
                    <a:pt x="1805305" y="6350"/>
                  </a:lnTo>
                  <a:lnTo>
                    <a:pt x="1811655" y="12700"/>
                  </a:lnTo>
                  <a:lnTo>
                    <a:pt x="1818005" y="12700"/>
                  </a:lnTo>
                  <a:lnTo>
                    <a:pt x="1818005" y="345440"/>
                  </a:lnTo>
                  <a:lnTo>
                    <a:pt x="1811655" y="345440"/>
                  </a:lnTo>
                  <a:lnTo>
                    <a:pt x="1805305" y="351790"/>
                  </a:lnTo>
                  <a:close/>
                </a:path>
                <a:path w="1818005" h="358139">
                  <a:moveTo>
                    <a:pt x="1818005" y="12700"/>
                  </a:moveTo>
                  <a:lnTo>
                    <a:pt x="1811655" y="12700"/>
                  </a:lnTo>
                  <a:lnTo>
                    <a:pt x="1805305" y="6350"/>
                  </a:lnTo>
                  <a:lnTo>
                    <a:pt x="1818005" y="6350"/>
                  </a:lnTo>
                  <a:lnTo>
                    <a:pt x="1818005" y="12700"/>
                  </a:lnTo>
                  <a:close/>
                </a:path>
                <a:path w="1818005" h="358139">
                  <a:moveTo>
                    <a:pt x="12700" y="351790"/>
                  </a:moveTo>
                  <a:lnTo>
                    <a:pt x="6350" y="345440"/>
                  </a:lnTo>
                  <a:lnTo>
                    <a:pt x="12700" y="345440"/>
                  </a:lnTo>
                  <a:lnTo>
                    <a:pt x="12700" y="351790"/>
                  </a:lnTo>
                  <a:close/>
                </a:path>
                <a:path w="1818005" h="358139">
                  <a:moveTo>
                    <a:pt x="1805305" y="351790"/>
                  </a:moveTo>
                  <a:lnTo>
                    <a:pt x="12700" y="351790"/>
                  </a:lnTo>
                  <a:lnTo>
                    <a:pt x="12700" y="345440"/>
                  </a:lnTo>
                  <a:lnTo>
                    <a:pt x="1805305" y="345440"/>
                  </a:lnTo>
                  <a:lnTo>
                    <a:pt x="1805305" y="351790"/>
                  </a:lnTo>
                  <a:close/>
                </a:path>
                <a:path w="1818005" h="358139">
                  <a:moveTo>
                    <a:pt x="1818005" y="351790"/>
                  </a:moveTo>
                  <a:lnTo>
                    <a:pt x="1805305" y="351790"/>
                  </a:lnTo>
                  <a:lnTo>
                    <a:pt x="1811655" y="345440"/>
                  </a:lnTo>
                  <a:lnTo>
                    <a:pt x="1818005" y="345440"/>
                  </a:lnTo>
                  <a:lnTo>
                    <a:pt x="1818005" y="351790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29284" y="2828289"/>
            <a:ext cx="737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获取到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6685" y="3248025"/>
            <a:ext cx="1697989" cy="353695"/>
            <a:chOff x="146685" y="3248025"/>
            <a:chExt cx="1697989" cy="353695"/>
          </a:xfrm>
        </p:grpSpPr>
        <p:sp>
          <p:nvSpPr>
            <p:cNvPr id="14" name="object 14"/>
            <p:cNvSpPr/>
            <p:nvPr/>
          </p:nvSpPr>
          <p:spPr>
            <a:xfrm>
              <a:off x="152400" y="3253739"/>
              <a:ext cx="1685925" cy="341630"/>
            </a:xfrm>
            <a:custGeom>
              <a:avLst/>
              <a:gdLst/>
              <a:ahLst/>
              <a:cxnLst/>
              <a:rect l="l" t="t" r="r" b="b"/>
              <a:pathLst>
                <a:path w="1685925" h="341629">
                  <a:moveTo>
                    <a:pt x="1685544" y="341375"/>
                  </a:moveTo>
                  <a:lnTo>
                    <a:pt x="0" y="341375"/>
                  </a:lnTo>
                  <a:lnTo>
                    <a:pt x="0" y="0"/>
                  </a:lnTo>
                  <a:lnTo>
                    <a:pt x="1685544" y="0"/>
                  </a:lnTo>
                  <a:lnTo>
                    <a:pt x="1685544" y="34137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6685" y="3248025"/>
              <a:ext cx="1697989" cy="353695"/>
            </a:xfrm>
            <a:custGeom>
              <a:avLst/>
              <a:gdLst/>
              <a:ahLst/>
              <a:cxnLst/>
              <a:rect l="l" t="t" r="r" b="b"/>
              <a:pathLst>
                <a:path w="1697989" h="353695">
                  <a:moveTo>
                    <a:pt x="1697989" y="353695"/>
                  </a:moveTo>
                  <a:lnTo>
                    <a:pt x="0" y="353695"/>
                  </a:lnTo>
                  <a:lnTo>
                    <a:pt x="0" y="0"/>
                  </a:lnTo>
                  <a:lnTo>
                    <a:pt x="1697989" y="0"/>
                  </a:lnTo>
                  <a:lnTo>
                    <a:pt x="1697989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40995"/>
                  </a:lnTo>
                  <a:lnTo>
                    <a:pt x="6350" y="340995"/>
                  </a:lnTo>
                  <a:lnTo>
                    <a:pt x="12700" y="347345"/>
                  </a:lnTo>
                  <a:lnTo>
                    <a:pt x="1697989" y="347345"/>
                  </a:lnTo>
                  <a:lnTo>
                    <a:pt x="1697989" y="353695"/>
                  </a:lnTo>
                  <a:close/>
                </a:path>
                <a:path w="1697989" h="35369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697989" h="353695">
                  <a:moveTo>
                    <a:pt x="1685289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85289" y="6350"/>
                  </a:lnTo>
                  <a:lnTo>
                    <a:pt x="1685289" y="12700"/>
                  </a:lnTo>
                  <a:close/>
                </a:path>
                <a:path w="1697989" h="353695">
                  <a:moveTo>
                    <a:pt x="1685289" y="347345"/>
                  </a:moveTo>
                  <a:lnTo>
                    <a:pt x="1685289" y="6350"/>
                  </a:lnTo>
                  <a:lnTo>
                    <a:pt x="1691639" y="12700"/>
                  </a:lnTo>
                  <a:lnTo>
                    <a:pt x="1697989" y="12700"/>
                  </a:lnTo>
                  <a:lnTo>
                    <a:pt x="1697989" y="340995"/>
                  </a:lnTo>
                  <a:lnTo>
                    <a:pt x="1691639" y="340995"/>
                  </a:lnTo>
                  <a:lnTo>
                    <a:pt x="1685289" y="347345"/>
                  </a:lnTo>
                  <a:close/>
                </a:path>
                <a:path w="1697989" h="353695">
                  <a:moveTo>
                    <a:pt x="1697989" y="12700"/>
                  </a:moveTo>
                  <a:lnTo>
                    <a:pt x="1691639" y="12700"/>
                  </a:lnTo>
                  <a:lnTo>
                    <a:pt x="1685289" y="6350"/>
                  </a:lnTo>
                  <a:lnTo>
                    <a:pt x="1697989" y="6350"/>
                  </a:lnTo>
                  <a:lnTo>
                    <a:pt x="1697989" y="12700"/>
                  </a:lnTo>
                  <a:close/>
                </a:path>
                <a:path w="1697989" h="353695">
                  <a:moveTo>
                    <a:pt x="12700" y="347345"/>
                  </a:moveTo>
                  <a:lnTo>
                    <a:pt x="6350" y="340995"/>
                  </a:lnTo>
                  <a:lnTo>
                    <a:pt x="12700" y="340995"/>
                  </a:lnTo>
                  <a:lnTo>
                    <a:pt x="12700" y="347345"/>
                  </a:lnTo>
                  <a:close/>
                </a:path>
                <a:path w="1697989" h="353695">
                  <a:moveTo>
                    <a:pt x="1685289" y="347345"/>
                  </a:moveTo>
                  <a:lnTo>
                    <a:pt x="12700" y="347345"/>
                  </a:lnTo>
                  <a:lnTo>
                    <a:pt x="12700" y="340995"/>
                  </a:lnTo>
                  <a:lnTo>
                    <a:pt x="1685289" y="340995"/>
                  </a:lnTo>
                  <a:lnTo>
                    <a:pt x="1685289" y="347345"/>
                  </a:lnTo>
                  <a:close/>
                </a:path>
                <a:path w="1697989" h="353695">
                  <a:moveTo>
                    <a:pt x="1697989" y="347345"/>
                  </a:moveTo>
                  <a:lnTo>
                    <a:pt x="1685289" y="347345"/>
                  </a:lnTo>
                  <a:lnTo>
                    <a:pt x="1691639" y="340995"/>
                  </a:lnTo>
                  <a:lnTo>
                    <a:pt x="1697989" y="340995"/>
                  </a:lnTo>
                  <a:lnTo>
                    <a:pt x="1697989" y="34734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7380" y="3293745"/>
            <a:ext cx="737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执行业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75839" y="4295775"/>
            <a:ext cx="786130" cy="368300"/>
            <a:chOff x="2275839" y="4295775"/>
            <a:chExt cx="786130" cy="368300"/>
          </a:xfrm>
        </p:grpSpPr>
        <p:sp>
          <p:nvSpPr>
            <p:cNvPr id="18" name="object 18"/>
            <p:cNvSpPr/>
            <p:nvPr/>
          </p:nvSpPr>
          <p:spPr>
            <a:xfrm>
              <a:off x="2282951" y="4302251"/>
              <a:ext cx="772795" cy="355600"/>
            </a:xfrm>
            <a:custGeom>
              <a:avLst/>
              <a:gdLst/>
              <a:ahLst/>
              <a:cxnLst/>
              <a:rect l="l" t="t" r="r" b="b"/>
              <a:pathLst>
                <a:path w="772794" h="355600">
                  <a:moveTo>
                    <a:pt x="772668" y="355091"/>
                  </a:moveTo>
                  <a:lnTo>
                    <a:pt x="0" y="355091"/>
                  </a:lnTo>
                  <a:lnTo>
                    <a:pt x="0" y="0"/>
                  </a:lnTo>
                  <a:lnTo>
                    <a:pt x="772668" y="0"/>
                  </a:lnTo>
                  <a:lnTo>
                    <a:pt x="772668" y="35509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75839" y="4295775"/>
              <a:ext cx="786130" cy="368300"/>
            </a:xfrm>
            <a:custGeom>
              <a:avLst/>
              <a:gdLst/>
              <a:ahLst/>
              <a:cxnLst/>
              <a:rect l="l" t="t" r="r" b="b"/>
              <a:pathLst>
                <a:path w="786130" h="368300">
                  <a:moveTo>
                    <a:pt x="786130" y="368300"/>
                  </a:moveTo>
                  <a:lnTo>
                    <a:pt x="0" y="368300"/>
                  </a:lnTo>
                  <a:lnTo>
                    <a:pt x="0" y="0"/>
                  </a:lnTo>
                  <a:lnTo>
                    <a:pt x="786130" y="0"/>
                  </a:lnTo>
                  <a:lnTo>
                    <a:pt x="78613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55600"/>
                  </a:lnTo>
                  <a:lnTo>
                    <a:pt x="6350" y="355600"/>
                  </a:lnTo>
                  <a:lnTo>
                    <a:pt x="12700" y="361950"/>
                  </a:lnTo>
                  <a:lnTo>
                    <a:pt x="786130" y="361950"/>
                  </a:lnTo>
                  <a:lnTo>
                    <a:pt x="786130" y="368300"/>
                  </a:lnTo>
                  <a:close/>
                </a:path>
                <a:path w="786130" h="36830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786130" h="368300">
                  <a:moveTo>
                    <a:pt x="77343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773430" y="6350"/>
                  </a:lnTo>
                  <a:lnTo>
                    <a:pt x="773430" y="12700"/>
                  </a:lnTo>
                  <a:close/>
                </a:path>
                <a:path w="786130" h="368300">
                  <a:moveTo>
                    <a:pt x="773430" y="361950"/>
                  </a:moveTo>
                  <a:lnTo>
                    <a:pt x="773430" y="6350"/>
                  </a:lnTo>
                  <a:lnTo>
                    <a:pt x="779780" y="12700"/>
                  </a:lnTo>
                  <a:lnTo>
                    <a:pt x="786130" y="12700"/>
                  </a:lnTo>
                  <a:lnTo>
                    <a:pt x="786130" y="355600"/>
                  </a:lnTo>
                  <a:lnTo>
                    <a:pt x="779780" y="355600"/>
                  </a:lnTo>
                  <a:lnTo>
                    <a:pt x="773430" y="361950"/>
                  </a:lnTo>
                  <a:close/>
                </a:path>
                <a:path w="786130" h="368300">
                  <a:moveTo>
                    <a:pt x="786130" y="12700"/>
                  </a:moveTo>
                  <a:lnTo>
                    <a:pt x="779780" y="12700"/>
                  </a:lnTo>
                  <a:lnTo>
                    <a:pt x="773430" y="6350"/>
                  </a:lnTo>
                  <a:lnTo>
                    <a:pt x="786130" y="6350"/>
                  </a:lnTo>
                  <a:lnTo>
                    <a:pt x="786130" y="12700"/>
                  </a:lnTo>
                  <a:close/>
                </a:path>
                <a:path w="786130" h="368300">
                  <a:moveTo>
                    <a:pt x="12700" y="361950"/>
                  </a:moveTo>
                  <a:lnTo>
                    <a:pt x="6350" y="355600"/>
                  </a:lnTo>
                  <a:lnTo>
                    <a:pt x="12700" y="355600"/>
                  </a:lnTo>
                  <a:lnTo>
                    <a:pt x="12700" y="361950"/>
                  </a:lnTo>
                  <a:close/>
                </a:path>
                <a:path w="786130" h="368300">
                  <a:moveTo>
                    <a:pt x="773430" y="361950"/>
                  </a:moveTo>
                  <a:lnTo>
                    <a:pt x="12700" y="361950"/>
                  </a:lnTo>
                  <a:lnTo>
                    <a:pt x="12700" y="355600"/>
                  </a:lnTo>
                  <a:lnTo>
                    <a:pt x="773430" y="355600"/>
                  </a:lnTo>
                  <a:lnTo>
                    <a:pt x="773430" y="361950"/>
                  </a:lnTo>
                  <a:close/>
                </a:path>
                <a:path w="786130" h="368300">
                  <a:moveTo>
                    <a:pt x="786130" y="361950"/>
                  </a:moveTo>
                  <a:lnTo>
                    <a:pt x="773430" y="361950"/>
                  </a:lnTo>
                  <a:lnTo>
                    <a:pt x="779780" y="355600"/>
                  </a:lnTo>
                  <a:lnTo>
                    <a:pt x="786130" y="355600"/>
                  </a:lnTo>
                  <a:lnTo>
                    <a:pt x="786130" y="36195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282951" y="4302252"/>
            <a:ext cx="772795" cy="35560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47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结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束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29970" y="926718"/>
            <a:ext cx="2150745" cy="1916430"/>
          </a:xfrm>
          <a:custGeom>
            <a:avLst/>
            <a:gdLst/>
            <a:ahLst/>
            <a:cxnLst/>
            <a:rect l="l" t="t" r="r" b="b"/>
            <a:pathLst>
              <a:path w="2150745" h="1916430">
                <a:moveTo>
                  <a:pt x="2075789" y="695706"/>
                </a:moveTo>
                <a:lnTo>
                  <a:pt x="2068169" y="695706"/>
                </a:lnTo>
                <a:lnTo>
                  <a:pt x="2068169" y="1301813"/>
                </a:lnTo>
                <a:lnTo>
                  <a:pt x="44424" y="1301813"/>
                </a:lnTo>
                <a:lnTo>
                  <a:pt x="44424" y="1894522"/>
                </a:lnTo>
                <a:lnTo>
                  <a:pt x="7073" y="1830489"/>
                </a:lnTo>
                <a:lnTo>
                  <a:pt x="6096" y="1829384"/>
                </a:lnTo>
                <a:lnTo>
                  <a:pt x="4749" y="1828736"/>
                </a:lnTo>
                <a:lnTo>
                  <a:pt x="3276" y="1828634"/>
                </a:lnTo>
                <a:lnTo>
                  <a:pt x="1854" y="1829117"/>
                </a:lnTo>
                <a:lnTo>
                  <a:pt x="749" y="1830108"/>
                </a:lnTo>
                <a:lnTo>
                  <a:pt x="101" y="1831441"/>
                </a:lnTo>
                <a:lnTo>
                  <a:pt x="0" y="1832927"/>
                </a:lnTo>
                <a:lnTo>
                  <a:pt x="495" y="1834337"/>
                </a:lnTo>
                <a:lnTo>
                  <a:pt x="48234" y="1916176"/>
                </a:lnTo>
                <a:lnTo>
                  <a:pt x="52641" y="1908619"/>
                </a:lnTo>
                <a:lnTo>
                  <a:pt x="95973" y="1834337"/>
                </a:lnTo>
                <a:lnTo>
                  <a:pt x="96456" y="1832927"/>
                </a:lnTo>
                <a:lnTo>
                  <a:pt x="96367" y="1831441"/>
                </a:lnTo>
                <a:lnTo>
                  <a:pt x="95719" y="1830108"/>
                </a:lnTo>
                <a:lnTo>
                  <a:pt x="94602" y="1829117"/>
                </a:lnTo>
                <a:lnTo>
                  <a:pt x="93205" y="1828634"/>
                </a:lnTo>
                <a:lnTo>
                  <a:pt x="91719" y="1828736"/>
                </a:lnTo>
                <a:lnTo>
                  <a:pt x="90373" y="1829384"/>
                </a:lnTo>
                <a:lnTo>
                  <a:pt x="89395" y="1830489"/>
                </a:lnTo>
                <a:lnTo>
                  <a:pt x="52044" y="1894522"/>
                </a:lnTo>
                <a:lnTo>
                  <a:pt x="52044" y="1309433"/>
                </a:lnTo>
                <a:lnTo>
                  <a:pt x="2075789" y="1309433"/>
                </a:lnTo>
                <a:lnTo>
                  <a:pt x="2075789" y="1301813"/>
                </a:lnTo>
                <a:lnTo>
                  <a:pt x="2075789" y="695706"/>
                </a:lnTo>
                <a:close/>
              </a:path>
              <a:path w="2150745" h="1916430">
                <a:moveTo>
                  <a:pt x="2150326" y="296252"/>
                </a:moveTo>
                <a:lnTo>
                  <a:pt x="2150097" y="294779"/>
                </a:lnTo>
                <a:lnTo>
                  <a:pt x="2149310" y="293522"/>
                </a:lnTo>
                <a:lnTo>
                  <a:pt x="2148103" y="292646"/>
                </a:lnTo>
                <a:lnTo>
                  <a:pt x="2146655" y="292303"/>
                </a:lnTo>
                <a:lnTo>
                  <a:pt x="2145182" y="292544"/>
                </a:lnTo>
                <a:lnTo>
                  <a:pt x="2143925" y="293331"/>
                </a:lnTo>
                <a:lnTo>
                  <a:pt x="2143061" y="294538"/>
                </a:lnTo>
                <a:lnTo>
                  <a:pt x="2112327" y="361988"/>
                </a:lnTo>
                <a:lnTo>
                  <a:pt x="2075764" y="0"/>
                </a:lnTo>
                <a:lnTo>
                  <a:pt x="2068195" y="762"/>
                </a:lnTo>
                <a:lnTo>
                  <a:pt x="2104745" y="362762"/>
                </a:lnTo>
                <a:lnTo>
                  <a:pt x="2061159" y="302806"/>
                </a:lnTo>
                <a:lnTo>
                  <a:pt x="2060067" y="301802"/>
                </a:lnTo>
                <a:lnTo>
                  <a:pt x="2058670" y="301282"/>
                </a:lnTo>
                <a:lnTo>
                  <a:pt x="2057184" y="301345"/>
                </a:lnTo>
                <a:lnTo>
                  <a:pt x="2055837" y="301967"/>
                </a:lnTo>
                <a:lnTo>
                  <a:pt x="2054821" y="303060"/>
                </a:lnTo>
                <a:lnTo>
                  <a:pt x="2054313" y="304457"/>
                </a:lnTo>
                <a:lnTo>
                  <a:pt x="2054364" y="305943"/>
                </a:lnTo>
                <a:lnTo>
                  <a:pt x="2054987" y="307289"/>
                </a:lnTo>
                <a:lnTo>
                  <a:pt x="2110714" y="383921"/>
                </a:lnTo>
                <a:lnTo>
                  <a:pt x="2113965" y="376783"/>
                </a:lnTo>
                <a:lnTo>
                  <a:pt x="2149995" y="297700"/>
                </a:lnTo>
                <a:lnTo>
                  <a:pt x="2150326" y="296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591310" y="2107564"/>
            <a:ext cx="5695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返回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46569" y="2689225"/>
            <a:ext cx="4508500" cy="1612900"/>
            <a:chOff x="946569" y="2689225"/>
            <a:chExt cx="4508500" cy="1612900"/>
          </a:xfrm>
        </p:grpSpPr>
        <p:sp>
          <p:nvSpPr>
            <p:cNvPr id="24" name="object 24"/>
            <p:cNvSpPr/>
            <p:nvPr/>
          </p:nvSpPr>
          <p:spPr>
            <a:xfrm>
              <a:off x="4267200" y="2699003"/>
              <a:ext cx="1178560" cy="433070"/>
            </a:xfrm>
            <a:custGeom>
              <a:avLst/>
              <a:gdLst/>
              <a:ahLst/>
              <a:cxnLst/>
              <a:rect l="l" t="t" r="r" b="b"/>
              <a:pathLst>
                <a:path w="1178560" h="433069">
                  <a:moveTo>
                    <a:pt x="1178052" y="432816"/>
                  </a:moveTo>
                  <a:lnTo>
                    <a:pt x="0" y="432816"/>
                  </a:lnTo>
                  <a:lnTo>
                    <a:pt x="0" y="0"/>
                  </a:lnTo>
                  <a:lnTo>
                    <a:pt x="1178052" y="0"/>
                  </a:lnTo>
                  <a:lnTo>
                    <a:pt x="1178052" y="432816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57039" y="2689225"/>
              <a:ext cx="1197610" cy="452755"/>
            </a:xfrm>
            <a:custGeom>
              <a:avLst/>
              <a:gdLst/>
              <a:ahLst/>
              <a:cxnLst/>
              <a:rect l="l" t="t" r="r" b="b"/>
              <a:pathLst>
                <a:path w="1197610" h="452755">
                  <a:moveTo>
                    <a:pt x="1197610" y="452755"/>
                  </a:moveTo>
                  <a:lnTo>
                    <a:pt x="0" y="452755"/>
                  </a:lnTo>
                  <a:lnTo>
                    <a:pt x="0" y="0"/>
                  </a:lnTo>
                  <a:lnTo>
                    <a:pt x="1197610" y="0"/>
                  </a:lnTo>
                  <a:lnTo>
                    <a:pt x="1197610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433705"/>
                  </a:lnTo>
                  <a:lnTo>
                    <a:pt x="9525" y="433705"/>
                  </a:lnTo>
                  <a:lnTo>
                    <a:pt x="19050" y="443230"/>
                  </a:lnTo>
                  <a:lnTo>
                    <a:pt x="1197610" y="443230"/>
                  </a:lnTo>
                  <a:lnTo>
                    <a:pt x="1197610" y="452755"/>
                  </a:lnTo>
                  <a:close/>
                </a:path>
                <a:path w="1197610" h="452755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1197610" h="452755">
                  <a:moveTo>
                    <a:pt x="1178560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1178560" y="9525"/>
                  </a:lnTo>
                  <a:lnTo>
                    <a:pt x="1178560" y="19050"/>
                  </a:lnTo>
                  <a:close/>
                </a:path>
                <a:path w="1197610" h="452755">
                  <a:moveTo>
                    <a:pt x="1178560" y="443230"/>
                  </a:moveTo>
                  <a:lnTo>
                    <a:pt x="1178560" y="9525"/>
                  </a:lnTo>
                  <a:lnTo>
                    <a:pt x="1188085" y="19050"/>
                  </a:lnTo>
                  <a:lnTo>
                    <a:pt x="1197610" y="19050"/>
                  </a:lnTo>
                  <a:lnTo>
                    <a:pt x="1197610" y="433705"/>
                  </a:lnTo>
                  <a:lnTo>
                    <a:pt x="1188085" y="433705"/>
                  </a:lnTo>
                  <a:lnTo>
                    <a:pt x="1178560" y="443230"/>
                  </a:lnTo>
                  <a:close/>
                </a:path>
                <a:path w="1197610" h="452755">
                  <a:moveTo>
                    <a:pt x="1197610" y="19050"/>
                  </a:moveTo>
                  <a:lnTo>
                    <a:pt x="1188085" y="19050"/>
                  </a:lnTo>
                  <a:lnTo>
                    <a:pt x="1178560" y="9525"/>
                  </a:lnTo>
                  <a:lnTo>
                    <a:pt x="1197610" y="9525"/>
                  </a:lnTo>
                  <a:lnTo>
                    <a:pt x="1197610" y="19050"/>
                  </a:lnTo>
                  <a:close/>
                </a:path>
                <a:path w="1197610" h="452755">
                  <a:moveTo>
                    <a:pt x="19050" y="443230"/>
                  </a:moveTo>
                  <a:lnTo>
                    <a:pt x="9525" y="433705"/>
                  </a:lnTo>
                  <a:lnTo>
                    <a:pt x="19050" y="433705"/>
                  </a:lnTo>
                  <a:lnTo>
                    <a:pt x="19050" y="443230"/>
                  </a:lnTo>
                  <a:close/>
                </a:path>
                <a:path w="1197610" h="452755">
                  <a:moveTo>
                    <a:pt x="1178560" y="443230"/>
                  </a:moveTo>
                  <a:lnTo>
                    <a:pt x="19050" y="443230"/>
                  </a:lnTo>
                  <a:lnTo>
                    <a:pt x="19050" y="433705"/>
                  </a:lnTo>
                  <a:lnTo>
                    <a:pt x="1178560" y="433705"/>
                  </a:lnTo>
                  <a:lnTo>
                    <a:pt x="1178560" y="443230"/>
                  </a:lnTo>
                  <a:close/>
                </a:path>
                <a:path w="1197610" h="452755">
                  <a:moveTo>
                    <a:pt x="1197610" y="443230"/>
                  </a:moveTo>
                  <a:lnTo>
                    <a:pt x="1178560" y="443230"/>
                  </a:lnTo>
                  <a:lnTo>
                    <a:pt x="1188085" y="433705"/>
                  </a:lnTo>
                  <a:lnTo>
                    <a:pt x="1197610" y="433705"/>
                  </a:lnTo>
                  <a:lnTo>
                    <a:pt x="1197610" y="4432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6569" y="3595319"/>
              <a:ext cx="96367" cy="1568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20873" y="4062704"/>
              <a:ext cx="96443" cy="2394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398645" y="2784475"/>
            <a:ext cx="9150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没获取到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615815" y="1532293"/>
            <a:ext cx="1071245" cy="1387475"/>
          </a:xfrm>
          <a:custGeom>
            <a:avLst/>
            <a:gdLst/>
            <a:ahLst/>
            <a:cxnLst/>
            <a:rect l="l" t="t" r="r" b="b"/>
            <a:pathLst>
              <a:path w="1071245" h="1387475">
                <a:moveTo>
                  <a:pt x="83248" y="96443"/>
                </a:moveTo>
                <a:lnTo>
                  <a:pt x="81838" y="95961"/>
                </a:lnTo>
                <a:lnTo>
                  <a:pt x="0" y="48221"/>
                </a:lnTo>
                <a:lnTo>
                  <a:pt x="81838" y="482"/>
                </a:lnTo>
                <a:lnTo>
                  <a:pt x="83248" y="0"/>
                </a:lnTo>
                <a:lnTo>
                  <a:pt x="84734" y="88"/>
                </a:lnTo>
                <a:lnTo>
                  <a:pt x="86067" y="736"/>
                </a:lnTo>
                <a:lnTo>
                  <a:pt x="87058" y="1854"/>
                </a:lnTo>
                <a:lnTo>
                  <a:pt x="87541" y="3263"/>
                </a:lnTo>
                <a:lnTo>
                  <a:pt x="87452" y="4737"/>
                </a:lnTo>
                <a:lnTo>
                  <a:pt x="86791" y="6083"/>
                </a:lnTo>
                <a:lnTo>
                  <a:pt x="85686" y="7061"/>
                </a:lnTo>
                <a:lnTo>
                  <a:pt x="21657" y="44411"/>
                </a:lnTo>
                <a:lnTo>
                  <a:pt x="7556" y="44411"/>
                </a:lnTo>
                <a:lnTo>
                  <a:pt x="7556" y="52031"/>
                </a:lnTo>
                <a:lnTo>
                  <a:pt x="21657" y="52031"/>
                </a:lnTo>
                <a:lnTo>
                  <a:pt x="85686" y="89382"/>
                </a:lnTo>
                <a:lnTo>
                  <a:pt x="86791" y="90360"/>
                </a:lnTo>
                <a:lnTo>
                  <a:pt x="87452" y="91706"/>
                </a:lnTo>
                <a:lnTo>
                  <a:pt x="87541" y="93192"/>
                </a:lnTo>
                <a:lnTo>
                  <a:pt x="87058" y="94589"/>
                </a:lnTo>
                <a:lnTo>
                  <a:pt x="86067" y="95707"/>
                </a:lnTo>
                <a:lnTo>
                  <a:pt x="84734" y="96354"/>
                </a:lnTo>
                <a:lnTo>
                  <a:pt x="83248" y="96443"/>
                </a:lnTo>
                <a:close/>
              </a:path>
              <a:path w="1071245" h="1387475">
                <a:moveTo>
                  <a:pt x="21657" y="52031"/>
                </a:moveTo>
                <a:lnTo>
                  <a:pt x="7556" y="52031"/>
                </a:lnTo>
                <a:lnTo>
                  <a:pt x="7556" y="44411"/>
                </a:lnTo>
                <a:lnTo>
                  <a:pt x="21657" y="44411"/>
                </a:lnTo>
                <a:lnTo>
                  <a:pt x="20764" y="44932"/>
                </a:lnTo>
                <a:lnTo>
                  <a:pt x="9486" y="44932"/>
                </a:lnTo>
                <a:lnTo>
                  <a:pt x="9486" y="51511"/>
                </a:lnTo>
                <a:lnTo>
                  <a:pt x="20764" y="51511"/>
                </a:lnTo>
                <a:lnTo>
                  <a:pt x="21657" y="52031"/>
                </a:lnTo>
                <a:close/>
              </a:path>
              <a:path w="1071245" h="1387475">
                <a:moveTo>
                  <a:pt x="1063625" y="52031"/>
                </a:moveTo>
                <a:lnTo>
                  <a:pt x="21657" y="52031"/>
                </a:lnTo>
                <a:lnTo>
                  <a:pt x="15125" y="48221"/>
                </a:lnTo>
                <a:lnTo>
                  <a:pt x="21657" y="44411"/>
                </a:lnTo>
                <a:lnTo>
                  <a:pt x="1071245" y="44411"/>
                </a:lnTo>
                <a:lnTo>
                  <a:pt x="1071245" y="48221"/>
                </a:lnTo>
                <a:lnTo>
                  <a:pt x="1063625" y="48221"/>
                </a:lnTo>
                <a:lnTo>
                  <a:pt x="1063625" y="52031"/>
                </a:lnTo>
                <a:close/>
              </a:path>
              <a:path w="1071245" h="1387475">
                <a:moveTo>
                  <a:pt x="9486" y="51511"/>
                </a:moveTo>
                <a:lnTo>
                  <a:pt x="9486" y="44932"/>
                </a:lnTo>
                <a:lnTo>
                  <a:pt x="15125" y="48221"/>
                </a:lnTo>
                <a:lnTo>
                  <a:pt x="9486" y="51511"/>
                </a:lnTo>
                <a:close/>
              </a:path>
              <a:path w="1071245" h="1387475">
                <a:moveTo>
                  <a:pt x="15125" y="48221"/>
                </a:moveTo>
                <a:lnTo>
                  <a:pt x="9486" y="44932"/>
                </a:lnTo>
                <a:lnTo>
                  <a:pt x="20764" y="44932"/>
                </a:lnTo>
                <a:lnTo>
                  <a:pt x="15125" y="48221"/>
                </a:lnTo>
                <a:close/>
              </a:path>
              <a:path w="1071245" h="1387475">
                <a:moveTo>
                  <a:pt x="20764" y="51511"/>
                </a:moveTo>
                <a:lnTo>
                  <a:pt x="9486" y="51511"/>
                </a:lnTo>
                <a:lnTo>
                  <a:pt x="15125" y="48221"/>
                </a:lnTo>
                <a:lnTo>
                  <a:pt x="20764" y="51511"/>
                </a:lnTo>
                <a:close/>
              </a:path>
              <a:path w="1071245" h="1387475">
                <a:moveTo>
                  <a:pt x="1063625" y="1383626"/>
                </a:moveTo>
                <a:lnTo>
                  <a:pt x="1063625" y="48221"/>
                </a:lnTo>
                <a:lnTo>
                  <a:pt x="1067435" y="52031"/>
                </a:lnTo>
                <a:lnTo>
                  <a:pt x="1071245" y="52031"/>
                </a:lnTo>
                <a:lnTo>
                  <a:pt x="1071245" y="1379816"/>
                </a:lnTo>
                <a:lnTo>
                  <a:pt x="1067435" y="1379816"/>
                </a:lnTo>
                <a:lnTo>
                  <a:pt x="1063625" y="1383626"/>
                </a:lnTo>
                <a:close/>
              </a:path>
              <a:path w="1071245" h="1387475">
                <a:moveTo>
                  <a:pt x="1071245" y="52031"/>
                </a:moveTo>
                <a:lnTo>
                  <a:pt x="1067435" y="52031"/>
                </a:lnTo>
                <a:lnTo>
                  <a:pt x="1063625" y="48221"/>
                </a:lnTo>
                <a:lnTo>
                  <a:pt x="1071245" y="48221"/>
                </a:lnTo>
                <a:lnTo>
                  <a:pt x="1071245" y="52031"/>
                </a:lnTo>
                <a:close/>
              </a:path>
              <a:path w="1071245" h="1387475">
                <a:moveTo>
                  <a:pt x="1071245" y="1387436"/>
                </a:moveTo>
                <a:lnTo>
                  <a:pt x="829310" y="1387436"/>
                </a:lnTo>
                <a:lnTo>
                  <a:pt x="829310" y="1379816"/>
                </a:lnTo>
                <a:lnTo>
                  <a:pt x="1063625" y="1379816"/>
                </a:lnTo>
                <a:lnTo>
                  <a:pt x="1063625" y="1383626"/>
                </a:lnTo>
                <a:lnTo>
                  <a:pt x="1071245" y="1383626"/>
                </a:lnTo>
                <a:lnTo>
                  <a:pt x="1071245" y="1387436"/>
                </a:lnTo>
                <a:close/>
              </a:path>
              <a:path w="1071245" h="1387475">
                <a:moveTo>
                  <a:pt x="1071245" y="1383626"/>
                </a:moveTo>
                <a:lnTo>
                  <a:pt x="1063625" y="1383626"/>
                </a:lnTo>
                <a:lnTo>
                  <a:pt x="1067435" y="1379816"/>
                </a:lnTo>
                <a:lnTo>
                  <a:pt x="1071245" y="1379816"/>
                </a:lnTo>
                <a:lnTo>
                  <a:pt x="1071245" y="13836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156200" y="2316479"/>
            <a:ext cx="1091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UKIJ CJK"/>
                <a:cs typeface="UKIJ CJK"/>
              </a:rPr>
              <a:t>等待</a:t>
            </a:r>
            <a:r>
              <a:rPr sz="1200" spc="-5" dirty="0">
                <a:latin typeface="Arial"/>
                <a:cs typeface="Arial"/>
              </a:rPr>
              <a:t>100</a:t>
            </a:r>
            <a:r>
              <a:rPr sz="1200" dirty="0">
                <a:latin typeface="Arial"/>
                <a:cs typeface="Arial"/>
              </a:rPr>
              <a:t>ms</a:t>
            </a:r>
            <a:r>
              <a:rPr sz="1200" dirty="0">
                <a:latin typeface="UKIJ CJK"/>
                <a:cs typeface="UKIJ CJK"/>
              </a:rPr>
              <a:t>重试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97822" y="1963102"/>
            <a:ext cx="2309495" cy="538480"/>
          </a:xfrm>
          <a:custGeom>
            <a:avLst/>
            <a:gdLst/>
            <a:ahLst/>
            <a:cxnLst/>
            <a:rect l="l" t="t" r="r" b="b"/>
            <a:pathLst>
              <a:path w="2309495" h="538480">
                <a:moveTo>
                  <a:pt x="2257425" y="272732"/>
                </a:moveTo>
                <a:lnTo>
                  <a:pt x="0" y="272732"/>
                </a:lnTo>
                <a:lnTo>
                  <a:pt x="0" y="0"/>
                </a:lnTo>
                <a:lnTo>
                  <a:pt x="7619" y="0"/>
                </a:lnTo>
                <a:lnTo>
                  <a:pt x="7619" y="265112"/>
                </a:lnTo>
                <a:lnTo>
                  <a:pt x="3809" y="265112"/>
                </a:lnTo>
                <a:lnTo>
                  <a:pt x="7619" y="268922"/>
                </a:lnTo>
                <a:lnTo>
                  <a:pt x="2257425" y="268922"/>
                </a:lnTo>
                <a:lnTo>
                  <a:pt x="2257425" y="272732"/>
                </a:lnTo>
                <a:close/>
              </a:path>
              <a:path w="2309495" h="538480">
                <a:moveTo>
                  <a:pt x="7619" y="268922"/>
                </a:moveTo>
                <a:lnTo>
                  <a:pt x="3809" y="265112"/>
                </a:lnTo>
                <a:lnTo>
                  <a:pt x="7619" y="265112"/>
                </a:lnTo>
                <a:lnTo>
                  <a:pt x="7619" y="268922"/>
                </a:lnTo>
                <a:close/>
              </a:path>
              <a:path w="2309495" h="538480">
                <a:moveTo>
                  <a:pt x="2265044" y="272732"/>
                </a:moveTo>
                <a:lnTo>
                  <a:pt x="2261235" y="272732"/>
                </a:lnTo>
                <a:lnTo>
                  <a:pt x="2257425" y="268922"/>
                </a:lnTo>
                <a:lnTo>
                  <a:pt x="7619" y="268922"/>
                </a:lnTo>
                <a:lnTo>
                  <a:pt x="7619" y="265112"/>
                </a:lnTo>
                <a:lnTo>
                  <a:pt x="2265044" y="265112"/>
                </a:lnTo>
                <a:lnTo>
                  <a:pt x="2265044" y="272732"/>
                </a:lnTo>
                <a:close/>
              </a:path>
              <a:path w="2309495" h="538480">
                <a:moveTo>
                  <a:pt x="2261235" y="523354"/>
                </a:moveTo>
                <a:lnTo>
                  <a:pt x="2257425" y="516822"/>
                </a:lnTo>
                <a:lnTo>
                  <a:pt x="2257425" y="268922"/>
                </a:lnTo>
                <a:lnTo>
                  <a:pt x="2261235" y="272732"/>
                </a:lnTo>
                <a:lnTo>
                  <a:pt x="2265044" y="272732"/>
                </a:lnTo>
                <a:lnTo>
                  <a:pt x="2265044" y="516822"/>
                </a:lnTo>
                <a:lnTo>
                  <a:pt x="2261235" y="523354"/>
                </a:lnTo>
                <a:close/>
              </a:path>
              <a:path w="2309495" h="538480">
                <a:moveTo>
                  <a:pt x="2261235" y="538480"/>
                </a:moveTo>
                <a:lnTo>
                  <a:pt x="2213495" y="456641"/>
                </a:lnTo>
                <a:lnTo>
                  <a:pt x="2213013" y="455231"/>
                </a:lnTo>
                <a:lnTo>
                  <a:pt x="2213102" y="453745"/>
                </a:lnTo>
                <a:lnTo>
                  <a:pt x="2213749" y="452412"/>
                </a:lnTo>
                <a:lnTo>
                  <a:pt x="2214867" y="451421"/>
                </a:lnTo>
                <a:lnTo>
                  <a:pt x="2216277" y="450938"/>
                </a:lnTo>
                <a:lnTo>
                  <a:pt x="2217750" y="451027"/>
                </a:lnTo>
                <a:lnTo>
                  <a:pt x="2219096" y="451688"/>
                </a:lnTo>
                <a:lnTo>
                  <a:pt x="2220074" y="452793"/>
                </a:lnTo>
                <a:lnTo>
                  <a:pt x="2257425" y="516822"/>
                </a:lnTo>
                <a:lnTo>
                  <a:pt x="2257425" y="530923"/>
                </a:lnTo>
                <a:lnTo>
                  <a:pt x="2265642" y="530923"/>
                </a:lnTo>
                <a:lnTo>
                  <a:pt x="2261235" y="538480"/>
                </a:lnTo>
                <a:close/>
              </a:path>
              <a:path w="2309495" h="538480">
                <a:moveTo>
                  <a:pt x="2265642" y="530923"/>
                </a:moveTo>
                <a:lnTo>
                  <a:pt x="2265044" y="530923"/>
                </a:lnTo>
                <a:lnTo>
                  <a:pt x="2265044" y="516822"/>
                </a:lnTo>
                <a:lnTo>
                  <a:pt x="2302395" y="452793"/>
                </a:lnTo>
                <a:lnTo>
                  <a:pt x="2303373" y="451688"/>
                </a:lnTo>
                <a:lnTo>
                  <a:pt x="2304719" y="451027"/>
                </a:lnTo>
                <a:lnTo>
                  <a:pt x="2306192" y="450938"/>
                </a:lnTo>
                <a:lnTo>
                  <a:pt x="2307602" y="451421"/>
                </a:lnTo>
                <a:lnTo>
                  <a:pt x="2308720" y="452412"/>
                </a:lnTo>
                <a:lnTo>
                  <a:pt x="2309367" y="453745"/>
                </a:lnTo>
                <a:lnTo>
                  <a:pt x="2309456" y="455231"/>
                </a:lnTo>
                <a:lnTo>
                  <a:pt x="2308974" y="456641"/>
                </a:lnTo>
                <a:lnTo>
                  <a:pt x="2265642" y="530923"/>
                </a:lnTo>
                <a:close/>
              </a:path>
              <a:path w="2309495" h="538480">
                <a:moveTo>
                  <a:pt x="2265044" y="530923"/>
                </a:moveTo>
                <a:lnTo>
                  <a:pt x="2257425" y="530923"/>
                </a:lnTo>
                <a:lnTo>
                  <a:pt x="2257425" y="516822"/>
                </a:lnTo>
                <a:lnTo>
                  <a:pt x="2261235" y="523354"/>
                </a:lnTo>
                <a:lnTo>
                  <a:pt x="2257945" y="528993"/>
                </a:lnTo>
                <a:lnTo>
                  <a:pt x="2265044" y="528993"/>
                </a:lnTo>
                <a:lnTo>
                  <a:pt x="2265044" y="530923"/>
                </a:lnTo>
                <a:close/>
              </a:path>
              <a:path w="2309495" h="538480">
                <a:moveTo>
                  <a:pt x="2265044" y="528993"/>
                </a:moveTo>
                <a:lnTo>
                  <a:pt x="2264524" y="528993"/>
                </a:lnTo>
                <a:lnTo>
                  <a:pt x="2261235" y="523354"/>
                </a:lnTo>
                <a:lnTo>
                  <a:pt x="2265044" y="516822"/>
                </a:lnTo>
                <a:lnTo>
                  <a:pt x="2265044" y="528993"/>
                </a:lnTo>
                <a:close/>
              </a:path>
              <a:path w="2309495" h="538480">
                <a:moveTo>
                  <a:pt x="2264524" y="528993"/>
                </a:moveTo>
                <a:lnTo>
                  <a:pt x="2257945" y="528993"/>
                </a:lnTo>
                <a:lnTo>
                  <a:pt x="2261235" y="523354"/>
                </a:lnTo>
                <a:lnTo>
                  <a:pt x="2264524" y="5289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188335" y="2107564"/>
            <a:ext cx="6584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返回</a:t>
            </a:r>
            <a:r>
              <a:rPr sz="1400" spc="-5" dirty="0">
                <a:latin typeface="Arial"/>
                <a:cs typeface="Arial"/>
              </a:rPr>
              <a:t>nul</a:t>
            </a:r>
            <a:r>
              <a:rPr sz="1400" dirty="0"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29379" y="3623945"/>
            <a:ext cx="492569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问题</a:t>
            </a:r>
            <a:r>
              <a:rPr sz="1400" spc="5" dirty="0">
                <a:latin typeface="UKIJ CJK"/>
                <a:cs typeface="UKIJ CJK"/>
              </a:rPr>
              <a:t>：</a:t>
            </a:r>
            <a:endParaRPr sz="1400">
              <a:latin typeface="UKIJ CJK"/>
              <a:cs typeface="UKIJ CJK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UKIJ CJK"/>
                <a:cs typeface="UKIJ CJK"/>
              </a:rPr>
              <a:t>、如果正好判断是当前值，正要删除锁的时候，锁已经过期， 别人已经设置到了新的值。那么我们删除的是别人的</a:t>
            </a:r>
            <a:r>
              <a:rPr sz="1400" spc="5" dirty="0"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UKIJ CJK"/>
                <a:cs typeface="UKIJ CJK"/>
              </a:rPr>
              <a:t>解决</a:t>
            </a:r>
            <a:r>
              <a:rPr sz="1400" spc="5" dirty="0">
                <a:latin typeface="UKIJ CJK"/>
                <a:cs typeface="UKIJ CJK"/>
              </a:rPr>
              <a:t>：</a:t>
            </a:r>
            <a:endParaRPr sz="14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UKIJ CJK"/>
                <a:cs typeface="UKIJ CJK"/>
              </a:rPr>
              <a:t>删除锁必须保证原子性。使用</a:t>
            </a:r>
            <a:r>
              <a:rPr sz="1400" spc="-5" dirty="0">
                <a:latin typeface="Arial"/>
                <a:cs typeface="Arial"/>
              </a:rPr>
              <a:t>redis+Lua</a:t>
            </a:r>
            <a:r>
              <a:rPr sz="1400" dirty="0">
                <a:latin typeface="UKIJ CJK"/>
                <a:cs typeface="UKIJ CJK"/>
              </a:rPr>
              <a:t>脚本完</a:t>
            </a:r>
            <a:r>
              <a:rPr sz="1400" spc="5" dirty="0">
                <a:latin typeface="UKIJ CJK"/>
                <a:cs typeface="UKIJ CJK"/>
              </a:rPr>
              <a:t>成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49225" y="3132378"/>
            <a:ext cx="1697355" cy="997585"/>
            <a:chOff x="149225" y="3132378"/>
            <a:chExt cx="1697355" cy="997585"/>
          </a:xfrm>
        </p:grpSpPr>
        <p:sp>
          <p:nvSpPr>
            <p:cNvPr id="35" name="object 35"/>
            <p:cNvSpPr/>
            <p:nvPr/>
          </p:nvSpPr>
          <p:spPr>
            <a:xfrm>
              <a:off x="947369" y="3132378"/>
              <a:ext cx="96418" cy="2051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5448" y="3723131"/>
              <a:ext cx="1685925" cy="399415"/>
            </a:xfrm>
            <a:custGeom>
              <a:avLst/>
              <a:gdLst/>
              <a:ahLst/>
              <a:cxnLst/>
              <a:rect l="l" t="t" r="r" b="b"/>
              <a:pathLst>
                <a:path w="1685925" h="399414">
                  <a:moveTo>
                    <a:pt x="1685544" y="399288"/>
                  </a:moveTo>
                  <a:lnTo>
                    <a:pt x="0" y="399288"/>
                  </a:lnTo>
                  <a:lnTo>
                    <a:pt x="0" y="0"/>
                  </a:lnTo>
                  <a:lnTo>
                    <a:pt x="1685544" y="0"/>
                  </a:lnTo>
                  <a:lnTo>
                    <a:pt x="1685544" y="399288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9225" y="3716019"/>
              <a:ext cx="1697355" cy="413384"/>
            </a:xfrm>
            <a:custGeom>
              <a:avLst/>
              <a:gdLst/>
              <a:ahLst/>
              <a:cxnLst/>
              <a:rect l="l" t="t" r="r" b="b"/>
              <a:pathLst>
                <a:path w="1697355" h="413385">
                  <a:moveTo>
                    <a:pt x="1697355" y="413384"/>
                  </a:moveTo>
                  <a:lnTo>
                    <a:pt x="0" y="413384"/>
                  </a:lnTo>
                  <a:lnTo>
                    <a:pt x="0" y="0"/>
                  </a:lnTo>
                  <a:lnTo>
                    <a:pt x="1697355" y="0"/>
                  </a:lnTo>
                  <a:lnTo>
                    <a:pt x="16973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00684"/>
                  </a:lnTo>
                  <a:lnTo>
                    <a:pt x="6350" y="400684"/>
                  </a:lnTo>
                  <a:lnTo>
                    <a:pt x="12700" y="407034"/>
                  </a:lnTo>
                  <a:lnTo>
                    <a:pt x="1697355" y="407034"/>
                  </a:lnTo>
                  <a:lnTo>
                    <a:pt x="1697355" y="413384"/>
                  </a:lnTo>
                  <a:close/>
                </a:path>
                <a:path w="1697355" h="41338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697355" h="413385">
                  <a:moveTo>
                    <a:pt x="16846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84655" y="6350"/>
                  </a:lnTo>
                  <a:lnTo>
                    <a:pt x="1684655" y="12700"/>
                  </a:lnTo>
                  <a:close/>
                </a:path>
                <a:path w="1697355" h="413385">
                  <a:moveTo>
                    <a:pt x="1684655" y="407034"/>
                  </a:moveTo>
                  <a:lnTo>
                    <a:pt x="1684655" y="6350"/>
                  </a:lnTo>
                  <a:lnTo>
                    <a:pt x="1691005" y="12700"/>
                  </a:lnTo>
                  <a:lnTo>
                    <a:pt x="1697355" y="12700"/>
                  </a:lnTo>
                  <a:lnTo>
                    <a:pt x="1697355" y="400684"/>
                  </a:lnTo>
                  <a:lnTo>
                    <a:pt x="1691005" y="400684"/>
                  </a:lnTo>
                  <a:lnTo>
                    <a:pt x="1684655" y="407034"/>
                  </a:lnTo>
                  <a:close/>
                </a:path>
                <a:path w="1697355" h="413385">
                  <a:moveTo>
                    <a:pt x="1697355" y="12700"/>
                  </a:moveTo>
                  <a:lnTo>
                    <a:pt x="1691005" y="12700"/>
                  </a:lnTo>
                  <a:lnTo>
                    <a:pt x="1684655" y="6350"/>
                  </a:lnTo>
                  <a:lnTo>
                    <a:pt x="1697355" y="6350"/>
                  </a:lnTo>
                  <a:lnTo>
                    <a:pt x="1697355" y="12700"/>
                  </a:lnTo>
                  <a:close/>
                </a:path>
                <a:path w="1697355" h="413385">
                  <a:moveTo>
                    <a:pt x="12700" y="407034"/>
                  </a:moveTo>
                  <a:lnTo>
                    <a:pt x="6350" y="400684"/>
                  </a:lnTo>
                  <a:lnTo>
                    <a:pt x="12700" y="400684"/>
                  </a:lnTo>
                  <a:lnTo>
                    <a:pt x="12700" y="407034"/>
                  </a:lnTo>
                  <a:close/>
                </a:path>
                <a:path w="1697355" h="413385">
                  <a:moveTo>
                    <a:pt x="1684655" y="407034"/>
                  </a:moveTo>
                  <a:lnTo>
                    <a:pt x="12700" y="407034"/>
                  </a:lnTo>
                  <a:lnTo>
                    <a:pt x="12700" y="400684"/>
                  </a:lnTo>
                  <a:lnTo>
                    <a:pt x="1684655" y="400684"/>
                  </a:lnTo>
                  <a:lnTo>
                    <a:pt x="1684655" y="407034"/>
                  </a:lnTo>
                  <a:close/>
                </a:path>
                <a:path w="1697355" h="413385">
                  <a:moveTo>
                    <a:pt x="1697355" y="407034"/>
                  </a:moveTo>
                  <a:lnTo>
                    <a:pt x="1684655" y="407034"/>
                  </a:lnTo>
                  <a:lnTo>
                    <a:pt x="1691005" y="400684"/>
                  </a:lnTo>
                  <a:lnTo>
                    <a:pt x="1697355" y="400684"/>
                  </a:lnTo>
                  <a:lnTo>
                    <a:pt x="1697355" y="407034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55447" y="3723132"/>
            <a:ext cx="1685925" cy="3994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93700" marR="149860" indent="-237490">
              <a:lnSpc>
                <a:spcPct val="100000"/>
              </a:lnSpc>
              <a:spcBef>
                <a:spcPts val="55"/>
              </a:spcBef>
            </a:pP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获取当前锁的值，如 果是之前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uuid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245360" y="3745865"/>
            <a:ext cx="936625" cy="323215"/>
            <a:chOff x="2245360" y="3745865"/>
            <a:chExt cx="936625" cy="323215"/>
          </a:xfrm>
        </p:grpSpPr>
        <p:sp>
          <p:nvSpPr>
            <p:cNvPr id="40" name="object 40"/>
            <p:cNvSpPr/>
            <p:nvPr/>
          </p:nvSpPr>
          <p:spPr>
            <a:xfrm>
              <a:off x="2252472" y="3752088"/>
              <a:ext cx="923925" cy="311150"/>
            </a:xfrm>
            <a:custGeom>
              <a:avLst/>
              <a:gdLst/>
              <a:ahLst/>
              <a:cxnLst/>
              <a:rect l="l" t="t" r="r" b="b"/>
              <a:pathLst>
                <a:path w="923925" h="311150">
                  <a:moveTo>
                    <a:pt x="923544" y="310896"/>
                  </a:moveTo>
                  <a:lnTo>
                    <a:pt x="0" y="310896"/>
                  </a:lnTo>
                  <a:lnTo>
                    <a:pt x="0" y="0"/>
                  </a:lnTo>
                  <a:lnTo>
                    <a:pt x="923544" y="0"/>
                  </a:lnTo>
                  <a:lnTo>
                    <a:pt x="923544" y="310896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45360" y="3745865"/>
              <a:ext cx="936625" cy="323215"/>
            </a:xfrm>
            <a:custGeom>
              <a:avLst/>
              <a:gdLst/>
              <a:ahLst/>
              <a:cxnLst/>
              <a:rect l="l" t="t" r="r" b="b"/>
              <a:pathLst>
                <a:path w="936625" h="323214">
                  <a:moveTo>
                    <a:pt x="936625" y="323214"/>
                  </a:moveTo>
                  <a:lnTo>
                    <a:pt x="0" y="323214"/>
                  </a:lnTo>
                  <a:lnTo>
                    <a:pt x="0" y="0"/>
                  </a:lnTo>
                  <a:lnTo>
                    <a:pt x="936625" y="0"/>
                  </a:lnTo>
                  <a:lnTo>
                    <a:pt x="93662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10514"/>
                  </a:lnTo>
                  <a:lnTo>
                    <a:pt x="6350" y="310514"/>
                  </a:lnTo>
                  <a:lnTo>
                    <a:pt x="12700" y="316864"/>
                  </a:lnTo>
                  <a:lnTo>
                    <a:pt x="936625" y="316864"/>
                  </a:lnTo>
                  <a:lnTo>
                    <a:pt x="936625" y="323214"/>
                  </a:lnTo>
                  <a:close/>
                </a:path>
                <a:path w="936625" h="32321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36625" h="323214">
                  <a:moveTo>
                    <a:pt x="92392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923925" y="6350"/>
                  </a:lnTo>
                  <a:lnTo>
                    <a:pt x="923925" y="12700"/>
                  </a:lnTo>
                  <a:close/>
                </a:path>
                <a:path w="936625" h="323214">
                  <a:moveTo>
                    <a:pt x="923925" y="316864"/>
                  </a:moveTo>
                  <a:lnTo>
                    <a:pt x="923925" y="6350"/>
                  </a:lnTo>
                  <a:lnTo>
                    <a:pt x="930275" y="12700"/>
                  </a:lnTo>
                  <a:lnTo>
                    <a:pt x="936625" y="12700"/>
                  </a:lnTo>
                  <a:lnTo>
                    <a:pt x="936625" y="310514"/>
                  </a:lnTo>
                  <a:lnTo>
                    <a:pt x="930275" y="310514"/>
                  </a:lnTo>
                  <a:lnTo>
                    <a:pt x="923925" y="316864"/>
                  </a:lnTo>
                  <a:close/>
                </a:path>
                <a:path w="936625" h="323214">
                  <a:moveTo>
                    <a:pt x="936625" y="12700"/>
                  </a:moveTo>
                  <a:lnTo>
                    <a:pt x="930275" y="12700"/>
                  </a:lnTo>
                  <a:lnTo>
                    <a:pt x="923925" y="6350"/>
                  </a:lnTo>
                  <a:lnTo>
                    <a:pt x="936625" y="6350"/>
                  </a:lnTo>
                  <a:lnTo>
                    <a:pt x="936625" y="12700"/>
                  </a:lnTo>
                  <a:close/>
                </a:path>
                <a:path w="936625" h="323214">
                  <a:moveTo>
                    <a:pt x="12700" y="316864"/>
                  </a:moveTo>
                  <a:lnTo>
                    <a:pt x="6350" y="310514"/>
                  </a:lnTo>
                  <a:lnTo>
                    <a:pt x="12700" y="310514"/>
                  </a:lnTo>
                  <a:lnTo>
                    <a:pt x="12700" y="316864"/>
                  </a:lnTo>
                  <a:close/>
                </a:path>
                <a:path w="936625" h="323214">
                  <a:moveTo>
                    <a:pt x="923925" y="316864"/>
                  </a:moveTo>
                  <a:lnTo>
                    <a:pt x="12700" y="316864"/>
                  </a:lnTo>
                  <a:lnTo>
                    <a:pt x="12700" y="310514"/>
                  </a:lnTo>
                  <a:lnTo>
                    <a:pt x="923925" y="310514"/>
                  </a:lnTo>
                  <a:lnTo>
                    <a:pt x="923925" y="316864"/>
                  </a:lnTo>
                  <a:close/>
                </a:path>
                <a:path w="936625" h="323214">
                  <a:moveTo>
                    <a:pt x="936625" y="316864"/>
                  </a:moveTo>
                  <a:lnTo>
                    <a:pt x="923925" y="316864"/>
                  </a:lnTo>
                  <a:lnTo>
                    <a:pt x="930275" y="310514"/>
                  </a:lnTo>
                  <a:lnTo>
                    <a:pt x="936625" y="310514"/>
                  </a:lnTo>
                  <a:lnTo>
                    <a:pt x="936625" y="316864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252472" y="3752088"/>
            <a:ext cx="923925" cy="3111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30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删除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840090" y="3862679"/>
            <a:ext cx="412115" cy="96520"/>
          </a:xfrm>
          <a:custGeom>
            <a:avLst/>
            <a:gdLst/>
            <a:ahLst/>
            <a:cxnLst/>
            <a:rect l="l" t="t" r="r" b="b"/>
            <a:pathLst>
              <a:path w="412114" h="96520">
                <a:moveTo>
                  <a:pt x="389830" y="42101"/>
                </a:moveTo>
                <a:lnTo>
                  <a:pt x="324472" y="7150"/>
                </a:lnTo>
                <a:lnTo>
                  <a:pt x="323329" y="6210"/>
                </a:lnTo>
                <a:lnTo>
                  <a:pt x="322618" y="4902"/>
                </a:lnTo>
                <a:lnTo>
                  <a:pt x="322478" y="3416"/>
                </a:lnTo>
                <a:lnTo>
                  <a:pt x="322910" y="1993"/>
                </a:lnTo>
                <a:lnTo>
                  <a:pt x="323850" y="850"/>
                </a:lnTo>
                <a:lnTo>
                  <a:pt x="325170" y="139"/>
                </a:lnTo>
                <a:lnTo>
                  <a:pt x="326644" y="0"/>
                </a:lnTo>
                <a:lnTo>
                  <a:pt x="328066" y="431"/>
                </a:lnTo>
                <a:lnTo>
                  <a:pt x="405017" y="41579"/>
                </a:lnTo>
                <a:lnTo>
                  <a:pt x="403923" y="41579"/>
                </a:lnTo>
                <a:lnTo>
                  <a:pt x="389830" y="42101"/>
                </a:lnTo>
                <a:close/>
              </a:path>
              <a:path w="412114" h="96520">
                <a:moveTo>
                  <a:pt x="396506" y="45671"/>
                </a:moveTo>
                <a:lnTo>
                  <a:pt x="389830" y="42101"/>
                </a:lnTo>
                <a:lnTo>
                  <a:pt x="403923" y="41579"/>
                </a:lnTo>
                <a:lnTo>
                  <a:pt x="403945" y="42176"/>
                </a:lnTo>
                <a:lnTo>
                  <a:pt x="402018" y="42176"/>
                </a:lnTo>
                <a:lnTo>
                  <a:pt x="396506" y="45671"/>
                </a:lnTo>
                <a:close/>
              </a:path>
              <a:path w="412114" h="96520">
                <a:moveTo>
                  <a:pt x="330212" y="96380"/>
                </a:moveTo>
                <a:lnTo>
                  <a:pt x="328726" y="96342"/>
                </a:lnTo>
                <a:lnTo>
                  <a:pt x="327367" y="95745"/>
                </a:lnTo>
                <a:lnTo>
                  <a:pt x="326339" y="94665"/>
                </a:lnTo>
                <a:lnTo>
                  <a:pt x="325805" y="93281"/>
                </a:lnTo>
                <a:lnTo>
                  <a:pt x="325843" y="91795"/>
                </a:lnTo>
                <a:lnTo>
                  <a:pt x="326440" y="90436"/>
                </a:lnTo>
                <a:lnTo>
                  <a:pt x="327520" y="89407"/>
                </a:lnTo>
                <a:lnTo>
                  <a:pt x="390118" y="49721"/>
                </a:lnTo>
                <a:lnTo>
                  <a:pt x="404202" y="49199"/>
                </a:lnTo>
                <a:lnTo>
                  <a:pt x="403923" y="41579"/>
                </a:lnTo>
                <a:lnTo>
                  <a:pt x="405017" y="41579"/>
                </a:lnTo>
                <a:lnTo>
                  <a:pt x="411619" y="45110"/>
                </a:lnTo>
                <a:lnTo>
                  <a:pt x="331596" y="95846"/>
                </a:lnTo>
                <a:lnTo>
                  <a:pt x="330212" y="96380"/>
                </a:lnTo>
                <a:close/>
              </a:path>
              <a:path w="412114" h="96520">
                <a:moveTo>
                  <a:pt x="279" y="64160"/>
                </a:moveTo>
                <a:lnTo>
                  <a:pt x="0" y="56540"/>
                </a:lnTo>
                <a:lnTo>
                  <a:pt x="389830" y="42101"/>
                </a:lnTo>
                <a:lnTo>
                  <a:pt x="396506" y="45671"/>
                </a:lnTo>
                <a:lnTo>
                  <a:pt x="390118" y="49721"/>
                </a:lnTo>
                <a:lnTo>
                  <a:pt x="279" y="64160"/>
                </a:lnTo>
                <a:close/>
              </a:path>
              <a:path w="412114" h="96520">
                <a:moveTo>
                  <a:pt x="402272" y="48755"/>
                </a:moveTo>
                <a:lnTo>
                  <a:pt x="396506" y="45671"/>
                </a:lnTo>
                <a:lnTo>
                  <a:pt x="402018" y="42176"/>
                </a:lnTo>
                <a:lnTo>
                  <a:pt x="402272" y="48755"/>
                </a:lnTo>
                <a:close/>
              </a:path>
              <a:path w="412114" h="96520">
                <a:moveTo>
                  <a:pt x="404186" y="48755"/>
                </a:moveTo>
                <a:lnTo>
                  <a:pt x="402272" y="48755"/>
                </a:lnTo>
                <a:lnTo>
                  <a:pt x="402018" y="42176"/>
                </a:lnTo>
                <a:lnTo>
                  <a:pt x="403945" y="42176"/>
                </a:lnTo>
                <a:lnTo>
                  <a:pt x="404186" y="48755"/>
                </a:lnTo>
                <a:close/>
              </a:path>
              <a:path w="412114" h="96520">
                <a:moveTo>
                  <a:pt x="390118" y="49721"/>
                </a:moveTo>
                <a:lnTo>
                  <a:pt x="396506" y="45671"/>
                </a:lnTo>
                <a:lnTo>
                  <a:pt x="402272" y="48755"/>
                </a:lnTo>
                <a:lnTo>
                  <a:pt x="404186" y="48755"/>
                </a:lnTo>
                <a:lnTo>
                  <a:pt x="404202" y="49199"/>
                </a:lnTo>
                <a:lnTo>
                  <a:pt x="390118" y="49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202692" y="4032884"/>
            <a:ext cx="1470660" cy="1010285"/>
            <a:chOff x="202692" y="4032884"/>
            <a:chExt cx="1470660" cy="1010285"/>
          </a:xfrm>
        </p:grpSpPr>
        <p:sp>
          <p:nvSpPr>
            <p:cNvPr id="45" name="object 45"/>
            <p:cNvSpPr/>
            <p:nvPr/>
          </p:nvSpPr>
          <p:spPr>
            <a:xfrm>
              <a:off x="202692" y="4335779"/>
              <a:ext cx="1470660" cy="707390"/>
            </a:xfrm>
            <a:custGeom>
              <a:avLst/>
              <a:gdLst/>
              <a:ahLst/>
              <a:cxnLst/>
              <a:rect l="l" t="t" r="r" b="b"/>
              <a:pathLst>
                <a:path w="1470660" h="707389">
                  <a:moveTo>
                    <a:pt x="1470659" y="707136"/>
                  </a:moveTo>
                  <a:lnTo>
                    <a:pt x="0" y="707136"/>
                  </a:lnTo>
                  <a:lnTo>
                    <a:pt x="0" y="0"/>
                  </a:lnTo>
                  <a:lnTo>
                    <a:pt x="1470659" y="0"/>
                  </a:lnTo>
                  <a:lnTo>
                    <a:pt x="1470659" y="707136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2105" y="4389919"/>
              <a:ext cx="1215186" cy="1668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92060" y="4544224"/>
              <a:ext cx="415721" cy="1394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1647" y="4694719"/>
              <a:ext cx="211073" cy="1668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77660" y="4847754"/>
              <a:ext cx="82981" cy="1661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0839" y="4032884"/>
              <a:ext cx="264160" cy="372110"/>
            </a:xfrm>
            <a:custGeom>
              <a:avLst/>
              <a:gdLst/>
              <a:ahLst/>
              <a:cxnLst/>
              <a:rect l="l" t="t" r="r" b="b"/>
              <a:pathLst>
                <a:path w="264159" h="372110">
                  <a:moveTo>
                    <a:pt x="212090" y="190500"/>
                  </a:moveTo>
                  <a:lnTo>
                    <a:pt x="0" y="190500"/>
                  </a:lnTo>
                  <a:lnTo>
                    <a:pt x="0" y="0"/>
                  </a:lnTo>
                  <a:lnTo>
                    <a:pt x="7620" y="0"/>
                  </a:lnTo>
                  <a:lnTo>
                    <a:pt x="7620" y="182879"/>
                  </a:lnTo>
                  <a:lnTo>
                    <a:pt x="3810" y="182879"/>
                  </a:lnTo>
                  <a:lnTo>
                    <a:pt x="7620" y="186689"/>
                  </a:lnTo>
                  <a:lnTo>
                    <a:pt x="212090" y="186689"/>
                  </a:lnTo>
                  <a:lnTo>
                    <a:pt x="212090" y="190500"/>
                  </a:lnTo>
                  <a:close/>
                </a:path>
                <a:path w="264159" h="372110">
                  <a:moveTo>
                    <a:pt x="7620" y="186689"/>
                  </a:moveTo>
                  <a:lnTo>
                    <a:pt x="3810" y="182879"/>
                  </a:lnTo>
                  <a:lnTo>
                    <a:pt x="7620" y="182879"/>
                  </a:lnTo>
                  <a:lnTo>
                    <a:pt x="7620" y="186689"/>
                  </a:lnTo>
                  <a:close/>
                </a:path>
                <a:path w="264159" h="372110">
                  <a:moveTo>
                    <a:pt x="219710" y="190500"/>
                  </a:moveTo>
                  <a:lnTo>
                    <a:pt x="215900" y="190500"/>
                  </a:lnTo>
                  <a:lnTo>
                    <a:pt x="212090" y="186689"/>
                  </a:lnTo>
                  <a:lnTo>
                    <a:pt x="7620" y="186689"/>
                  </a:lnTo>
                  <a:lnTo>
                    <a:pt x="7620" y="182879"/>
                  </a:lnTo>
                  <a:lnTo>
                    <a:pt x="219710" y="182879"/>
                  </a:lnTo>
                  <a:lnTo>
                    <a:pt x="219710" y="190500"/>
                  </a:lnTo>
                  <a:close/>
                </a:path>
                <a:path w="264159" h="372110">
                  <a:moveTo>
                    <a:pt x="215900" y="356984"/>
                  </a:moveTo>
                  <a:lnTo>
                    <a:pt x="212090" y="350452"/>
                  </a:lnTo>
                  <a:lnTo>
                    <a:pt x="212090" y="186689"/>
                  </a:lnTo>
                  <a:lnTo>
                    <a:pt x="215900" y="190500"/>
                  </a:lnTo>
                  <a:lnTo>
                    <a:pt x="219710" y="190500"/>
                  </a:lnTo>
                  <a:lnTo>
                    <a:pt x="219710" y="350452"/>
                  </a:lnTo>
                  <a:lnTo>
                    <a:pt x="215900" y="356984"/>
                  </a:lnTo>
                  <a:close/>
                </a:path>
                <a:path w="264159" h="372110">
                  <a:moveTo>
                    <a:pt x="215900" y="372110"/>
                  </a:moveTo>
                  <a:lnTo>
                    <a:pt x="168160" y="290271"/>
                  </a:lnTo>
                  <a:lnTo>
                    <a:pt x="167678" y="288861"/>
                  </a:lnTo>
                  <a:lnTo>
                    <a:pt x="167766" y="287375"/>
                  </a:lnTo>
                  <a:lnTo>
                    <a:pt x="168414" y="286042"/>
                  </a:lnTo>
                  <a:lnTo>
                    <a:pt x="169532" y="285051"/>
                  </a:lnTo>
                  <a:lnTo>
                    <a:pt x="170941" y="284568"/>
                  </a:lnTo>
                  <a:lnTo>
                    <a:pt x="172415" y="284657"/>
                  </a:lnTo>
                  <a:lnTo>
                    <a:pt x="173761" y="285318"/>
                  </a:lnTo>
                  <a:lnTo>
                    <a:pt x="174739" y="286423"/>
                  </a:lnTo>
                  <a:lnTo>
                    <a:pt x="212090" y="350452"/>
                  </a:lnTo>
                  <a:lnTo>
                    <a:pt x="212090" y="364553"/>
                  </a:lnTo>
                  <a:lnTo>
                    <a:pt x="220307" y="364553"/>
                  </a:lnTo>
                  <a:lnTo>
                    <a:pt x="215900" y="372110"/>
                  </a:lnTo>
                  <a:close/>
                </a:path>
                <a:path w="264159" h="372110">
                  <a:moveTo>
                    <a:pt x="220307" y="364553"/>
                  </a:moveTo>
                  <a:lnTo>
                    <a:pt x="219710" y="364553"/>
                  </a:lnTo>
                  <a:lnTo>
                    <a:pt x="219710" y="350452"/>
                  </a:lnTo>
                  <a:lnTo>
                    <a:pt x="257060" y="286423"/>
                  </a:lnTo>
                  <a:lnTo>
                    <a:pt x="258038" y="285318"/>
                  </a:lnTo>
                  <a:lnTo>
                    <a:pt x="259384" y="284657"/>
                  </a:lnTo>
                  <a:lnTo>
                    <a:pt x="260858" y="284568"/>
                  </a:lnTo>
                  <a:lnTo>
                    <a:pt x="262267" y="285051"/>
                  </a:lnTo>
                  <a:lnTo>
                    <a:pt x="263385" y="286042"/>
                  </a:lnTo>
                  <a:lnTo>
                    <a:pt x="264033" y="287375"/>
                  </a:lnTo>
                  <a:lnTo>
                    <a:pt x="264121" y="288861"/>
                  </a:lnTo>
                  <a:lnTo>
                    <a:pt x="263639" y="290271"/>
                  </a:lnTo>
                  <a:lnTo>
                    <a:pt x="220307" y="364553"/>
                  </a:lnTo>
                  <a:close/>
                </a:path>
                <a:path w="264159" h="372110">
                  <a:moveTo>
                    <a:pt x="219710" y="364553"/>
                  </a:moveTo>
                  <a:lnTo>
                    <a:pt x="212090" y="364553"/>
                  </a:lnTo>
                  <a:lnTo>
                    <a:pt x="212090" y="350452"/>
                  </a:lnTo>
                  <a:lnTo>
                    <a:pt x="215900" y="356984"/>
                  </a:lnTo>
                  <a:lnTo>
                    <a:pt x="212610" y="362623"/>
                  </a:lnTo>
                  <a:lnTo>
                    <a:pt x="219710" y="362623"/>
                  </a:lnTo>
                  <a:lnTo>
                    <a:pt x="219710" y="364553"/>
                  </a:lnTo>
                  <a:close/>
                </a:path>
                <a:path w="264159" h="372110">
                  <a:moveTo>
                    <a:pt x="219710" y="362623"/>
                  </a:moveTo>
                  <a:lnTo>
                    <a:pt x="219189" y="362623"/>
                  </a:lnTo>
                  <a:lnTo>
                    <a:pt x="215900" y="356984"/>
                  </a:lnTo>
                  <a:lnTo>
                    <a:pt x="219710" y="350452"/>
                  </a:lnTo>
                  <a:lnTo>
                    <a:pt x="219710" y="362623"/>
                  </a:lnTo>
                  <a:close/>
                </a:path>
                <a:path w="264159" h="372110">
                  <a:moveTo>
                    <a:pt x="219189" y="362623"/>
                  </a:moveTo>
                  <a:lnTo>
                    <a:pt x="212610" y="362623"/>
                  </a:lnTo>
                  <a:lnTo>
                    <a:pt x="215900" y="356984"/>
                  </a:lnTo>
                  <a:lnTo>
                    <a:pt x="219189" y="362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160" y="31115"/>
            <a:ext cx="34969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分布式锁演进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阶段五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最终形</a:t>
            </a:r>
            <a:r>
              <a:rPr sz="2000" spc="5" dirty="0"/>
              <a:t>态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11450" y="479425"/>
            <a:ext cx="1755139" cy="302895"/>
            <a:chOff x="2711450" y="479425"/>
            <a:chExt cx="1755139" cy="302895"/>
          </a:xfrm>
        </p:grpSpPr>
        <p:sp>
          <p:nvSpPr>
            <p:cNvPr id="4" name="object 4"/>
            <p:cNvSpPr/>
            <p:nvPr/>
          </p:nvSpPr>
          <p:spPr>
            <a:xfrm>
              <a:off x="2717292" y="486155"/>
              <a:ext cx="1743710" cy="289560"/>
            </a:xfrm>
            <a:custGeom>
              <a:avLst/>
              <a:gdLst/>
              <a:ahLst/>
              <a:cxnLst/>
              <a:rect l="l" t="t" r="r" b="b"/>
              <a:pathLst>
                <a:path w="1743710" h="289559">
                  <a:moveTo>
                    <a:pt x="1743456" y="289560"/>
                  </a:moveTo>
                  <a:lnTo>
                    <a:pt x="0" y="289560"/>
                  </a:lnTo>
                  <a:lnTo>
                    <a:pt x="0" y="0"/>
                  </a:lnTo>
                  <a:lnTo>
                    <a:pt x="1743456" y="0"/>
                  </a:lnTo>
                  <a:lnTo>
                    <a:pt x="1743456" y="28956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1450" y="479425"/>
              <a:ext cx="1755139" cy="302895"/>
            </a:xfrm>
            <a:custGeom>
              <a:avLst/>
              <a:gdLst/>
              <a:ahLst/>
              <a:cxnLst/>
              <a:rect l="l" t="t" r="r" b="b"/>
              <a:pathLst>
                <a:path w="1755139" h="302895">
                  <a:moveTo>
                    <a:pt x="1755139" y="302895"/>
                  </a:moveTo>
                  <a:lnTo>
                    <a:pt x="0" y="302895"/>
                  </a:lnTo>
                  <a:lnTo>
                    <a:pt x="0" y="0"/>
                  </a:lnTo>
                  <a:lnTo>
                    <a:pt x="1755139" y="0"/>
                  </a:lnTo>
                  <a:lnTo>
                    <a:pt x="1755139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90195"/>
                  </a:lnTo>
                  <a:lnTo>
                    <a:pt x="6350" y="290195"/>
                  </a:lnTo>
                  <a:lnTo>
                    <a:pt x="12700" y="296545"/>
                  </a:lnTo>
                  <a:lnTo>
                    <a:pt x="1755139" y="296545"/>
                  </a:lnTo>
                  <a:lnTo>
                    <a:pt x="1755139" y="302895"/>
                  </a:lnTo>
                  <a:close/>
                </a:path>
                <a:path w="1755139" h="30289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755139" h="302895">
                  <a:moveTo>
                    <a:pt x="1742439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742439" y="6350"/>
                  </a:lnTo>
                  <a:lnTo>
                    <a:pt x="1742439" y="12700"/>
                  </a:lnTo>
                  <a:close/>
                </a:path>
                <a:path w="1755139" h="302895">
                  <a:moveTo>
                    <a:pt x="1742439" y="296545"/>
                  </a:moveTo>
                  <a:lnTo>
                    <a:pt x="1742439" y="6350"/>
                  </a:lnTo>
                  <a:lnTo>
                    <a:pt x="1748789" y="12700"/>
                  </a:lnTo>
                  <a:lnTo>
                    <a:pt x="1755139" y="12700"/>
                  </a:lnTo>
                  <a:lnTo>
                    <a:pt x="1755139" y="290195"/>
                  </a:lnTo>
                  <a:lnTo>
                    <a:pt x="1748789" y="290195"/>
                  </a:lnTo>
                  <a:lnTo>
                    <a:pt x="1742439" y="296545"/>
                  </a:lnTo>
                  <a:close/>
                </a:path>
                <a:path w="1755139" h="302895">
                  <a:moveTo>
                    <a:pt x="1755139" y="12700"/>
                  </a:moveTo>
                  <a:lnTo>
                    <a:pt x="1748789" y="12700"/>
                  </a:lnTo>
                  <a:lnTo>
                    <a:pt x="1742439" y="6350"/>
                  </a:lnTo>
                  <a:lnTo>
                    <a:pt x="1755139" y="6350"/>
                  </a:lnTo>
                  <a:lnTo>
                    <a:pt x="1755139" y="12700"/>
                  </a:lnTo>
                  <a:close/>
                </a:path>
                <a:path w="1755139" h="302895">
                  <a:moveTo>
                    <a:pt x="12700" y="296545"/>
                  </a:moveTo>
                  <a:lnTo>
                    <a:pt x="6350" y="290195"/>
                  </a:lnTo>
                  <a:lnTo>
                    <a:pt x="12700" y="290195"/>
                  </a:lnTo>
                  <a:lnTo>
                    <a:pt x="12700" y="296545"/>
                  </a:lnTo>
                  <a:close/>
                </a:path>
                <a:path w="1755139" h="302895">
                  <a:moveTo>
                    <a:pt x="1742439" y="296545"/>
                  </a:moveTo>
                  <a:lnTo>
                    <a:pt x="12700" y="296545"/>
                  </a:lnTo>
                  <a:lnTo>
                    <a:pt x="12700" y="290195"/>
                  </a:lnTo>
                  <a:lnTo>
                    <a:pt x="1742439" y="290195"/>
                  </a:lnTo>
                  <a:lnTo>
                    <a:pt x="1742439" y="296545"/>
                  </a:lnTo>
                  <a:close/>
                </a:path>
                <a:path w="1755139" h="302895">
                  <a:moveTo>
                    <a:pt x="1755139" y="296545"/>
                  </a:moveTo>
                  <a:lnTo>
                    <a:pt x="1742439" y="296545"/>
                  </a:lnTo>
                  <a:lnTo>
                    <a:pt x="1748789" y="290195"/>
                  </a:lnTo>
                  <a:lnTo>
                    <a:pt x="1755139" y="290195"/>
                  </a:lnTo>
                  <a:lnTo>
                    <a:pt x="1755139" y="296545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17292" y="486155"/>
            <a:ext cx="1743710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3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redis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9275" y="994410"/>
            <a:ext cx="4915535" cy="1507490"/>
            <a:chOff x="549275" y="994410"/>
            <a:chExt cx="4915535" cy="1507490"/>
          </a:xfrm>
        </p:grpSpPr>
        <p:sp>
          <p:nvSpPr>
            <p:cNvPr id="8" name="object 8"/>
            <p:cNvSpPr/>
            <p:nvPr/>
          </p:nvSpPr>
          <p:spPr>
            <a:xfrm>
              <a:off x="1480185" y="994409"/>
              <a:ext cx="3984625" cy="344170"/>
            </a:xfrm>
            <a:custGeom>
              <a:avLst/>
              <a:gdLst/>
              <a:ahLst/>
              <a:cxnLst/>
              <a:rect l="l" t="t" r="r" b="b"/>
              <a:pathLst>
                <a:path w="3984625" h="344169">
                  <a:moveTo>
                    <a:pt x="3984625" y="0"/>
                  </a:moveTo>
                  <a:lnTo>
                    <a:pt x="0" y="0"/>
                  </a:lnTo>
                  <a:lnTo>
                    <a:pt x="0" y="344170"/>
                  </a:lnTo>
                  <a:lnTo>
                    <a:pt x="3984625" y="344170"/>
                  </a:lnTo>
                  <a:lnTo>
                    <a:pt x="3984625" y="337820"/>
                  </a:lnTo>
                  <a:lnTo>
                    <a:pt x="3984625" y="331470"/>
                  </a:lnTo>
                  <a:lnTo>
                    <a:pt x="3984625" y="12700"/>
                  </a:lnTo>
                  <a:lnTo>
                    <a:pt x="3984625" y="6350"/>
                  </a:lnTo>
                  <a:lnTo>
                    <a:pt x="3984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6260" y="2132076"/>
              <a:ext cx="1399540" cy="364490"/>
            </a:xfrm>
            <a:custGeom>
              <a:avLst/>
              <a:gdLst/>
              <a:ahLst/>
              <a:cxnLst/>
              <a:rect l="l" t="t" r="r" b="b"/>
              <a:pathLst>
                <a:path w="1399539" h="364489">
                  <a:moveTo>
                    <a:pt x="1399031" y="364236"/>
                  </a:moveTo>
                  <a:lnTo>
                    <a:pt x="0" y="364236"/>
                  </a:lnTo>
                  <a:lnTo>
                    <a:pt x="0" y="0"/>
                  </a:lnTo>
                  <a:lnTo>
                    <a:pt x="1399031" y="0"/>
                  </a:lnTo>
                  <a:lnTo>
                    <a:pt x="1399031" y="364236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9275" y="2125345"/>
              <a:ext cx="1412240" cy="376555"/>
            </a:xfrm>
            <a:custGeom>
              <a:avLst/>
              <a:gdLst/>
              <a:ahLst/>
              <a:cxnLst/>
              <a:rect l="l" t="t" r="r" b="b"/>
              <a:pathLst>
                <a:path w="1412239" h="376555">
                  <a:moveTo>
                    <a:pt x="1412239" y="376555"/>
                  </a:moveTo>
                  <a:lnTo>
                    <a:pt x="0" y="376555"/>
                  </a:lnTo>
                  <a:lnTo>
                    <a:pt x="0" y="0"/>
                  </a:lnTo>
                  <a:lnTo>
                    <a:pt x="1412239" y="0"/>
                  </a:lnTo>
                  <a:lnTo>
                    <a:pt x="1412239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63855"/>
                  </a:lnTo>
                  <a:lnTo>
                    <a:pt x="6350" y="363855"/>
                  </a:lnTo>
                  <a:lnTo>
                    <a:pt x="12700" y="370205"/>
                  </a:lnTo>
                  <a:lnTo>
                    <a:pt x="1412239" y="370205"/>
                  </a:lnTo>
                  <a:lnTo>
                    <a:pt x="1412239" y="376555"/>
                  </a:lnTo>
                  <a:close/>
                </a:path>
                <a:path w="1412239" h="37655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412239" h="376555">
                  <a:moveTo>
                    <a:pt x="1399539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399539" y="6350"/>
                  </a:lnTo>
                  <a:lnTo>
                    <a:pt x="1399539" y="12700"/>
                  </a:lnTo>
                  <a:close/>
                </a:path>
                <a:path w="1412239" h="376555">
                  <a:moveTo>
                    <a:pt x="1399539" y="370205"/>
                  </a:moveTo>
                  <a:lnTo>
                    <a:pt x="1399539" y="6350"/>
                  </a:lnTo>
                  <a:lnTo>
                    <a:pt x="1405889" y="12700"/>
                  </a:lnTo>
                  <a:lnTo>
                    <a:pt x="1412239" y="12700"/>
                  </a:lnTo>
                  <a:lnTo>
                    <a:pt x="1412239" y="363855"/>
                  </a:lnTo>
                  <a:lnTo>
                    <a:pt x="1405889" y="363855"/>
                  </a:lnTo>
                  <a:lnTo>
                    <a:pt x="1399539" y="370205"/>
                  </a:lnTo>
                  <a:close/>
                </a:path>
                <a:path w="1412239" h="376555">
                  <a:moveTo>
                    <a:pt x="1412239" y="12700"/>
                  </a:moveTo>
                  <a:lnTo>
                    <a:pt x="1405889" y="12700"/>
                  </a:lnTo>
                  <a:lnTo>
                    <a:pt x="1399539" y="6350"/>
                  </a:lnTo>
                  <a:lnTo>
                    <a:pt x="1412239" y="6350"/>
                  </a:lnTo>
                  <a:lnTo>
                    <a:pt x="1412239" y="12700"/>
                  </a:lnTo>
                  <a:close/>
                </a:path>
                <a:path w="1412239" h="376555">
                  <a:moveTo>
                    <a:pt x="12700" y="370205"/>
                  </a:moveTo>
                  <a:lnTo>
                    <a:pt x="6350" y="363855"/>
                  </a:lnTo>
                  <a:lnTo>
                    <a:pt x="12700" y="363855"/>
                  </a:lnTo>
                  <a:lnTo>
                    <a:pt x="12700" y="370205"/>
                  </a:lnTo>
                  <a:close/>
                </a:path>
                <a:path w="1412239" h="376555">
                  <a:moveTo>
                    <a:pt x="1399539" y="370205"/>
                  </a:moveTo>
                  <a:lnTo>
                    <a:pt x="12700" y="370205"/>
                  </a:lnTo>
                  <a:lnTo>
                    <a:pt x="12700" y="363855"/>
                  </a:lnTo>
                  <a:lnTo>
                    <a:pt x="1399539" y="363855"/>
                  </a:lnTo>
                  <a:lnTo>
                    <a:pt x="1399539" y="370205"/>
                  </a:lnTo>
                  <a:close/>
                </a:path>
                <a:path w="1412239" h="376555">
                  <a:moveTo>
                    <a:pt x="1412239" y="370205"/>
                  </a:moveTo>
                  <a:lnTo>
                    <a:pt x="1399539" y="370205"/>
                  </a:lnTo>
                  <a:lnTo>
                    <a:pt x="1405889" y="363855"/>
                  </a:lnTo>
                  <a:lnTo>
                    <a:pt x="1412239" y="363855"/>
                  </a:lnTo>
                  <a:lnTo>
                    <a:pt x="1412239" y="370205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56259" y="2132076"/>
            <a:ext cx="1399540" cy="3644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42900">
              <a:lnSpc>
                <a:spcPct val="100000"/>
              </a:lnSpc>
              <a:spcBef>
                <a:spcPts val="50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获取到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7194" y="2865754"/>
            <a:ext cx="1682114" cy="315595"/>
            <a:chOff x="417194" y="2865754"/>
            <a:chExt cx="1682114" cy="315595"/>
          </a:xfrm>
        </p:grpSpPr>
        <p:sp>
          <p:nvSpPr>
            <p:cNvPr id="13" name="object 13"/>
            <p:cNvSpPr/>
            <p:nvPr/>
          </p:nvSpPr>
          <p:spPr>
            <a:xfrm>
              <a:off x="423671" y="2872739"/>
              <a:ext cx="1668780" cy="302260"/>
            </a:xfrm>
            <a:custGeom>
              <a:avLst/>
              <a:gdLst/>
              <a:ahLst/>
              <a:cxnLst/>
              <a:rect l="l" t="t" r="r" b="b"/>
              <a:pathLst>
                <a:path w="1668780" h="302260">
                  <a:moveTo>
                    <a:pt x="1668779" y="301751"/>
                  </a:moveTo>
                  <a:lnTo>
                    <a:pt x="0" y="301751"/>
                  </a:lnTo>
                  <a:lnTo>
                    <a:pt x="0" y="0"/>
                  </a:lnTo>
                  <a:lnTo>
                    <a:pt x="1668779" y="0"/>
                  </a:lnTo>
                  <a:lnTo>
                    <a:pt x="1668779" y="30175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7194" y="2865754"/>
              <a:ext cx="1682114" cy="315595"/>
            </a:xfrm>
            <a:custGeom>
              <a:avLst/>
              <a:gdLst/>
              <a:ahLst/>
              <a:cxnLst/>
              <a:rect l="l" t="t" r="r" b="b"/>
              <a:pathLst>
                <a:path w="1682114" h="315594">
                  <a:moveTo>
                    <a:pt x="1682115" y="315594"/>
                  </a:moveTo>
                  <a:lnTo>
                    <a:pt x="0" y="315594"/>
                  </a:lnTo>
                  <a:lnTo>
                    <a:pt x="0" y="0"/>
                  </a:lnTo>
                  <a:lnTo>
                    <a:pt x="1682115" y="0"/>
                  </a:lnTo>
                  <a:lnTo>
                    <a:pt x="168211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02894"/>
                  </a:lnTo>
                  <a:lnTo>
                    <a:pt x="6350" y="302894"/>
                  </a:lnTo>
                  <a:lnTo>
                    <a:pt x="12700" y="309244"/>
                  </a:lnTo>
                  <a:lnTo>
                    <a:pt x="1682115" y="309244"/>
                  </a:lnTo>
                  <a:lnTo>
                    <a:pt x="1682115" y="315594"/>
                  </a:lnTo>
                  <a:close/>
                </a:path>
                <a:path w="1682114" h="31559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682114" h="315594">
                  <a:moveTo>
                    <a:pt x="166941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69415" y="6350"/>
                  </a:lnTo>
                  <a:lnTo>
                    <a:pt x="1669415" y="12700"/>
                  </a:lnTo>
                  <a:close/>
                </a:path>
                <a:path w="1682114" h="315594">
                  <a:moveTo>
                    <a:pt x="1669415" y="309244"/>
                  </a:moveTo>
                  <a:lnTo>
                    <a:pt x="1669415" y="6350"/>
                  </a:lnTo>
                  <a:lnTo>
                    <a:pt x="1675765" y="12700"/>
                  </a:lnTo>
                  <a:lnTo>
                    <a:pt x="1682115" y="12700"/>
                  </a:lnTo>
                  <a:lnTo>
                    <a:pt x="1682115" y="302894"/>
                  </a:lnTo>
                  <a:lnTo>
                    <a:pt x="1675765" y="302894"/>
                  </a:lnTo>
                  <a:lnTo>
                    <a:pt x="1669415" y="309244"/>
                  </a:lnTo>
                  <a:close/>
                </a:path>
                <a:path w="1682114" h="315594">
                  <a:moveTo>
                    <a:pt x="1682115" y="12700"/>
                  </a:moveTo>
                  <a:lnTo>
                    <a:pt x="1675765" y="12700"/>
                  </a:lnTo>
                  <a:lnTo>
                    <a:pt x="1669415" y="6350"/>
                  </a:lnTo>
                  <a:lnTo>
                    <a:pt x="1682115" y="6350"/>
                  </a:lnTo>
                  <a:lnTo>
                    <a:pt x="1682115" y="12700"/>
                  </a:lnTo>
                  <a:close/>
                </a:path>
                <a:path w="1682114" h="315594">
                  <a:moveTo>
                    <a:pt x="12700" y="309244"/>
                  </a:moveTo>
                  <a:lnTo>
                    <a:pt x="6350" y="302894"/>
                  </a:lnTo>
                  <a:lnTo>
                    <a:pt x="12700" y="302894"/>
                  </a:lnTo>
                  <a:lnTo>
                    <a:pt x="12700" y="309244"/>
                  </a:lnTo>
                  <a:close/>
                </a:path>
                <a:path w="1682114" h="315594">
                  <a:moveTo>
                    <a:pt x="1669415" y="309244"/>
                  </a:moveTo>
                  <a:lnTo>
                    <a:pt x="12700" y="309244"/>
                  </a:lnTo>
                  <a:lnTo>
                    <a:pt x="12700" y="302894"/>
                  </a:lnTo>
                  <a:lnTo>
                    <a:pt x="1669415" y="302894"/>
                  </a:lnTo>
                  <a:lnTo>
                    <a:pt x="1669415" y="309244"/>
                  </a:lnTo>
                  <a:close/>
                </a:path>
                <a:path w="1682114" h="315594">
                  <a:moveTo>
                    <a:pt x="1682115" y="309244"/>
                  </a:moveTo>
                  <a:lnTo>
                    <a:pt x="1669415" y="309244"/>
                  </a:lnTo>
                  <a:lnTo>
                    <a:pt x="1675765" y="302894"/>
                  </a:lnTo>
                  <a:lnTo>
                    <a:pt x="1682115" y="302894"/>
                  </a:lnTo>
                  <a:lnTo>
                    <a:pt x="1682115" y="30924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23672" y="2872739"/>
            <a:ext cx="1668780" cy="3022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78155">
              <a:lnSpc>
                <a:spcPct val="100000"/>
              </a:lnSpc>
              <a:spcBef>
                <a:spcPts val="26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执行业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83894" y="3953509"/>
            <a:ext cx="1088390" cy="401955"/>
            <a:chOff x="683894" y="3953509"/>
            <a:chExt cx="1088390" cy="401955"/>
          </a:xfrm>
        </p:grpSpPr>
        <p:sp>
          <p:nvSpPr>
            <p:cNvPr id="17" name="object 17"/>
            <p:cNvSpPr/>
            <p:nvPr/>
          </p:nvSpPr>
          <p:spPr>
            <a:xfrm>
              <a:off x="690371" y="3959351"/>
              <a:ext cx="1076325" cy="390525"/>
            </a:xfrm>
            <a:custGeom>
              <a:avLst/>
              <a:gdLst/>
              <a:ahLst/>
              <a:cxnLst/>
              <a:rect l="l" t="t" r="r" b="b"/>
              <a:pathLst>
                <a:path w="1076325" h="390525">
                  <a:moveTo>
                    <a:pt x="1075943" y="390144"/>
                  </a:moveTo>
                  <a:lnTo>
                    <a:pt x="0" y="390144"/>
                  </a:lnTo>
                  <a:lnTo>
                    <a:pt x="0" y="0"/>
                  </a:lnTo>
                  <a:lnTo>
                    <a:pt x="1075943" y="0"/>
                  </a:lnTo>
                  <a:lnTo>
                    <a:pt x="1075943" y="39014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3894" y="3953509"/>
              <a:ext cx="1088390" cy="401955"/>
            </a:xfrm>
            <a:custGeom>
              <a:avLst/>
              <a:gdLst/>
              <a:ahLst/>
              <a:cxnLst/>
              <a:rect l="l" t="t" r="r" b="b"/>
              <a:pathLst>
                <a:path w="1088389" h="401954">
                  <a:moveTo>
                    <a:pt x="1088390" y="401954"/>
                  </a:moveTo>
                  <a:lnTo>
                    <a:pt x="0" y="401954"/>
                  </a:lnTo>
                  <a:lnTo>
                    <a:pt x="0" y="0"/>
                  </a:lnTo>
                  <a:lnTo>
                    <a:pt x="1088390" y="0"/>
                  </a:lnTo>
                  <a:lnTo>
                    <a:pt x="108839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89254"/>
                  </a:lnTo>
                  <a:lnTo>
                    <a:pt x="6350" y="389254"/>
                  </a:lnTo>
                  <a:lnTo>
                    <a:pt x="12700" y="395604"/>
                  </a:lnTo>
                  <a:lnTo>
                    <a:pt x="1088390" y="395604"/>
                  </a:lnTo>
                  <a:lnTo>
                    <a:pt x="1088390" y="401954"/>
                  </a:lnTo>
                  <a:close/>
                </a:path>
                <a:path w="1088389" h="40195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088389" h="401954">
                  <a:moveTo>
                    <a:pt x="107569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075690" y="6350"/>
                  </a:lnTo>
                  <a:lnTo>
                    <a:pt x="1075690" y="12700"/>
                  </a:lnTo>
                  <a:close/>
                </a:path>
                <a:path w="1088389" h="401954">
                  <a:moveTo>
                    <a:pt x="1075690" y="395604"/>
                  </a:moveTo>
                  <a:lnTo>
                    <a:pt x="1075690" y="6350"/>
                  </a:lnTo>
                  <a:lnTo>
                    <a:pt x="1082040" y="12700"/>
                  </a:lnTo>
                  <a:lnTo>
                    <a:pt x="1088390" y="12700"/>
                  </a:lnTo>
                  <a:lnTo>
                    <a:pt x="1088390" y="389254"/>
                  </a:lnTo>
                  <a:lnTo>
                    <a:pt x="1082040" y="389254"/>
                  </a:lnTo>
                  <a:lnTo>
                    <a:pt x="1075690" y="395604"/>
                  </a:lnTo>
                  <a:close/>
                </a:path>
                <a:path w="1088389" h="401954">
                  <a:moveTo>
                    <a:pt x="1088390" y="12700"/>
                  </a:moveTo>
                  <a:lnTo>
                    <a:pt x="1082040" y="12700"/>
                  </a:lnTo>
                  <a:lnTo>
                    <a:pt x="1075690" y="6350"/>
                  </a:lnTo>
                  <a:lnTo>
                    <a:pt x="1088390" y="6350"/>
                  </a:lnTo>
                  <a:lnTo>
                    <a:pt x="1088390" y="12700"/>
                  </a:lnTo>
                  <a:close/>
                </a:path>
                <a:path w="1088389" h="401954">
                  <a:moveTo>
                    <a:pt x="12700" y="395604"/>
                  </a:moveTo>
                  <a:lnTo>
                    <a:pt x="6350" y="389254"/>
                  </a:lnTo>
                  <a:lnTo>
                    <a:pt x="12700" y="389254"/>
                  </a:lnTo>
                  <a:lnTo>
                    <a:pt x="12700" y="395604"/>
                  </a:lnTo>
                  <a:close/>
                </a:path>
                <a:path w="1088389" h="401954">
                  <a:moveTo>
                    <a:pt x="1075690" y="395604"/>
                  </a:moveTo>
                  <a:lnTo>
                    <a:pt x="12700" y="395604"/>
                  </a:lnTo>
                  <a:lnTo>
                    <a:pt x="12700" y="389254"/>
                  </a:lnTo>
                  <a:lnTo>
                    <a:pt x="1075690" y="389254"/>
                  </a:lnTo>
                  <a:lnTo>
                    <a:pt x="1075690" y="395604"/>
                  </a:lnTo>
                  <a:close/>
                </a:path>
                <a:path w="1088389" h="401954">
                  <a:moveTo>
                    <a:pt x="1088390" y="395604"/>
                  </a:moveTo>
                  <a:lnTo>
                    <a:pt x="1075690" y="395604"/>
                  </a:lnTo>
                  <a:lnTo>
                    <a:pt x="1082040" y="389254"/>
                  </a:lnTo>
                  <a:lnTo>
                    <a:pt x="1088390" y="389254"/>
                  </a:lnTo>
                  <a:lnTo>
                    <a:pt x="1088390" y="39560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90372" y="3959352"/>
            <a:ext cx="1076325" cy="3905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结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束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97648" y="775373"/>
            <a:ext cx="5455285" cy="3184525"/>
            <a:chOff x="1197648" y="775373"/>
            <a:chExt cx="5455285" cy="3184525"/>
          </a:xfrm>
        </p:grpSpPr>
        <p:sp>
          <p:nvSpPr>
            <p:cNvPr id="21" name="object 21"/>
            <p:cNvSpPr/>
            <p:nvPr/>
          </p:nvSpPr>
          <p:spPr>
            <a:xfrm>
              <a:off x="3539248" y="775373"/>
              <a:ext cx="95402" cy="1879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97648" y="1036320"/>
              <a:ext cx="2315845" cy="1095375"/>
            </a:xfrm>
            <a:custGeom>
              <a:avLst/>
              <a:gdLst/>
              <a:ahLst/>
              <a:cxnLst/>
              <a:rect l="l" t="t" r="r" b="b"/>
              <a:pathLst>
                <a:path w="2315845" h="1095375">
                  <a:moveTo>
                    <a:pt x="2308186" y="548004"/>
                  </a:moveTo>
                  <a:lnTo>
                    <a:pt x="2308186" y="0"/>
                  </a:lnTo>
                  <a:lnTo>
                    <a:pt x="2315806" y="0"/>
                  </a:lnTo>
                  <a:lnTo>
                    <a:pt x="2315806" y="544194"/>
                  </a:lnTo>
                  <a:lnTo>
                    <a:pt x="2311996" y="544194"/>
                  </a:lnTo>
                  <a:lnTo>
                    <a:pt x="2308186" y="548004"/>
                  </a:lnTo>
                  <a:close/>
                </a:path>
                <a:path w="2315845" h="1095375">
                  <a:moveTo>
                    <a:pt x="48221" y="1080249"/>
                  </a:moveTo>
                  <a:lnTo>
                    <a:pt x="44411" y="1073717"/>
                  </a:lnTo>
                  <a:lnTo>
                    <a:pt x="44411" y="544194"/>
                  </a:lnTo>
                  <a:lnTo>
                    <a:pt x="2308186" y="544194"/>
                  </a:lnTo>
                  <a:lnTo>
                    <a:pt x="2308186" y="548004"/>
                  </a:lnTo>
                  <a:lnTo>
                    <a:pt x="52031" y="548004"/>
                  </a:lnTo>
                  <a:lnTo>
                    <a:pt x="48221" y="551814"/>
                  </a:lnTo>
                  <a:lnTo>
                    <a:pt x="52031" y="551814"/>
                  </a:lnTo>
                  <a:lnTo>
                    <a:pt x="52031" y="1073717"/>
                  </a:lnTo>
                  <a:lnTo>
                    <a:pt x="48221" y="1080249"/>
                  </a:lnTo>
                  <a:close/>
                </a:path>
                <a:path w="2315845" h="1095375">
                  <a:moveTo>
                    <a:pt x="2315806" y="551814"/>
                  </a:moveTo>
                  <a:lnTo>
                    <a:pt x="52031" y="551814"/>
                  </a:lnTo>
                  <a:lnTo>
                    <a:pt x="52031" y="548004"/>
                  </a:lnTo>
                  <a:lnTo>
                    <a:pt x="2308186" y="548004"/>
                  </a:lnTo>
                  <a:lnTo>
                    <a:pt x="2311996" y="544194"/>
                  </a:lnTo>
                  <a:lnTo>
                    <a:pt x="2315806" y="544194"/>
                  </a:lnTo>
                  <a:lnTo>
                    <a:pt x="2315806" y="551814"/>
                  </a:lnTo>
                  <a:close/>
                </a:path>
                <a:path w="2315845" h="1095375">
                  <a:moveTo>
                    <a:pt x="52031" y="551814"/>
                  </a:moveTo>
                  <a:lnTo>
                    <a:pt x="48221" y="551814"/>
                  </a:lnTo>
                  <a:lnTo>
                    <a:pt x="52031" y="548004"/>
                  </a:lnTo>
                  <a:lnTo>
                    <a:pt x="52031" y="551814"/>
                  </a:lnTo>
                  <a:close/>
                </a:path>
                <a:path w="2315845" h="1095375">
                  <a:moveTo>
                    <a:pt x="48221" y="1095374"/>
                  </a:moveTo>
                  <a:lnTo>
                    <a:pt x="482" y="1013536"/>
                  </a:lnTo>
                  <a:lnTo>
                    <a:pt x="0" y="1012126"/>
                  </a:lnTo>
                  <a:lnTo>
                    <a:pt x="88" y="1010640"/>
                  </a:lnTo>
                  <a:lnTo>
                    <a:pt x="736" y="1009307"/>
                  </a:lnTo>
                  <a:lnTo>
                    <a:pt x="1854" y="1008316"/>
                  </a:lnTo>
                  <a:lnTo>
                    <a:pt x="3263" y="1007833"/>
                  </a:lnTo>
                  <a:lnTo>
                    <a:pt x="4737" y="1007922"/>
                  </a:lnTo>
                  <a:lnTo>
                    <a:pt x="6083" y="1008583"/>
                  </a:lnTo>
                  <a:lnTo>
                    <a:pt x="7061" y="1009688"/>
                  </a:lnTo>
                  <a:lnTo>
                    <a:pt x="44411" y="1073717"/>
                  </a:lnTo>
                  <a:lnTo>
                    <a:pt x="44411" y="1087818"/>
                  </a:lnTo>
                  <a:lnTo>
                    <a:pt x="52629" y="1087818"/>
                  </a:lnTo>
                  <a:lnTo>
                    <a:pt x="48221" y="1095374"/>
                  </a:lnTo>
                  <a:close/>
                </a:path>
                <a:path w="2315845" h="1095375">
                  <a:moveTo>
                    <a:pt x="52629" y="1087818"/>
                  </a:moveTo>
                  <a:lnTo>
                    <a:pt x="52031" y="1087818"/>
                  </a:lnTo>
                  <a:lnTo>
                    <a:pt x="52031" y="1073717"/>
                  </a:lnTo>
                  <a:lnTo>
                    <a:pt x="89382" y="1009688"/>
                  </a:lnTo>
                  <a:lnTo>
                    <a:pt x="90360" y="1008583"/>
                  </a:lnTo>
                  <a:lnTo>
                    <a:pt x="91706" y="1007922"/>
                  </a:lnTo>
                  <a:lnTo>
                    <a:pt x="93192" y="1007833"/>
                  </a:lnTo>
                  <a:lnTo>
                    <a:pt x="94589" y="1008316"/>
                  </a:lnTo>
                  <a:lnTo>
                    <a:pt x="95707" y="1009307"/>
                  </a:lnTo>
                  <a:lnTo>
                    <a:pt x="96354" y="1010640"/>
                  </a:lnTo>
                  <a:lnTo>
                    <a:pt x="96443" y="1012126"/>
                  </a:lnTo>
                  <a:lnTo>
                    <a:pt x="95961" y="1013536"/>
                  </a:lnTo>
                  <a:lnTo>
                    <a:pt x="52629" y="1087818"/>
                  </a:lnTo>
                  <a:close/>
                </a:path>
                <a:path w="2315845" h="1095375">
                  <a:moveTo>
                    <a:pt x="52031" y="1087818"/>
                  </a:moveTo>
                  <a:lnTo>
                    <a:pt x="44411" y="1087818"/>
                  </a:lnTo>
                  <a:lnTo>
                    <a:pt x="44411" y="1073717"/>
                  </a:lnTo>
                  <a:lnTo>
                    <a:pt x="48221" y="1080249"/>
                  </a:lnTo>
                  <a:lnTo>
                    <a:pt x="44932" y="1085888"/>
                  </a:lnTo>
                  <a:lnTo>
                    <a:pt x="52031" y="1085888"/>
                  </a:lnTo>
                  <a:lnTo>
                    <a:pt x="52031" y="1087818"/>
                  </a:lnTo>
                  <a:close/>
                </a:path>
                <a:path w="2315845" h="1095375">
                  <a:moveTo>
                    <a:pt x="52031" y="1085888"/>
                  </a:moveTo>
                  <a:lnTo>
                    <a:pt x="51511" y="1085888"/>
                  </a:lnTo>
                  <a:lnTo>
                    <a:pt x="48221" y="1080249"/>
                  </a:lnTo>
                  <a:lnTo>
                    <a:pt x="52031" y="1073717"/>
                  </a:lnTo>
                  <a:lnTo>
                    <a:pt x="52031" y="1085888"/>
                  </a:lnTo>
                  <a:close/>
                </a:path>
                <a:path w="2315845" h="1095375">
                  <a:moveTo>
                    <a:pt x="51511" y="1085888"/>
                  </a:moveTo>
                  <a:lnTo>
                    <a:pt x="44932" y="1085888"/>
                  </a:lnTo>
                  <a:lnTo>
                    <a:pt x="48221" y="1080249"/>
                  </a:lnTo>
                  <a:lnTo>
                    <a:pt x="51511" y="10858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65192" y="2132076"/>
              <a:ext cx="1678305" cy="402590"/>
            </a:xfrm>
            <a:custGeom>
              <a:avLst/>
              <a:gdLst/>
              <a:ahLst/>
              <a:cxnLst/>
              <a:rect l="l" t="t" r="r" b="b"/>
              <a:pathLst>
                <a:path w="1678304" h="402589">
                  <a:moveTo>
                    <a:pt x="1677923" y="402336"/>
                  </a:moveTo>
                  <a:lnTo>
                    <a:pt x="0" y="402336"/>
                  </a:lnTo>
                  <a:lnTo>
                    <a:pt x="0" y="0"/>
                  </a:lnTo>
                  <a:lnTo>
                    <a:pt x="1677923" y="0"/>
                  </a:lnTo>
                  <a:lnTo>
                    <a:pt x="1677923" y="402336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56174" y="2122169"/>
              <a:ext cx="1696720" cy="421005"/>
            </a:xfrm>
            <a:custGeom>
              <a:avLst/>
              <a:gdLst/>
              <a:ahLst/>
              <a:cxnLst/>
              <a:rect l="l" t="t" r="r" b="b"/>
              <a:pathLst>
                <a:path w="1696720" h="421005">
                  <a:moveTo>
                    <a:pt x="1696720" y="421005"/>
                  </a:moveTo>
                  <a:lnTo>
                    <a:pt x="0" y="421005"/>
                  </a:lnTo>
                  <a:lnTo>
                    <a:pt x="0" y="0"/>
                  </a:lnTo>
                  <a:lnTo>
                    <a:pt x="1696720" y="0"/>
                  </a:lnTo>
                  <a:lnTo>
                    <a:pt x="1696720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401955"/>
                  </a:lnTo>
                  <a:lnTo>
                    <a:pt x="9525" y="401955"/>
                  </a:lnTo>
                  <a:lnTo>
                    <a:pt x="19050" y="411480"/>
                  </a:lnTo>
                  <a:lnTo>
                    <a:pt x="1696720" y="411480"/>
                  </a:lnTo>
                  <a:lnTo>
                    <a:pt x="1696720" y="421005"/>
                  </a:lnTo>
                  <a:close/>
                </a:path>
                <a:path w="1696720" h="421005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1696720" h="421005">
                  <a:moveTo>
                    <a:pt x="1677670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1677670" y="9525"/>
                  </a:lnTo>
                  <a:lnTo>
                    <a:pt x="1677670" y="19050"/>
                  </a:lnTo>
                  <a:close/>
                </a:path>
                <a:path w="1696720" h="421005">
                  <a:moveTo>
                    <a:pt x="1677670" y="411480"/>
                  </a:moveTo>
                  <a:lnTo>
                    <a:pt x="1677670" y="9525"/>
                  </a:lnTo>
                  <a:lnTo>
                    <a:pt x="1687195" y="19050"/>
                  </a:lnTo>
                  <a:lnTo>
                    <a:pt x="1696720" y="19050"/>
                  </a:lnTo>
                  <a:lnTo>
                    <a:pt x="1696720" y="401955"/>
                  </a:lnTo>
                  <a:lnTo>
                    <a:pt x="1687195" y="401955"/>
                  </a:lnTo>
                  <a:lnTo>
                    <a:pt x="1677670" y="411480"/>
                  </a:lnTo>
                  <a:close/>
                </a:path>
                <a:path w="1696720" h="421005">
                  <a:moveTo>
                    <a:pt x="1696720" y="19050"/>
                  </a:moveTo>
                  <a:lnTo>
                    <a:pt x="1687195" y="19050"/>
                  </a:lnTo>
                  <a:lnTo>
                    <a:pt x="1677670" y="9525"/>
                  </a:lnTo>
                  <a:lnTo>
                    <a:pt x="1696720" y="9525"/>
                  </a:lnTo>
                  <a:lnTo>
                    <a:pt x="1696720" y="19050"/>
                  </a:lnTo>
                  <a:close/>
                </a:path>
                <a:path w="1696720" h="421005">
                  <a:moveTo>
                    <a:pt x="19050" y="411480"/>
                  </a:moveTo>
                  <a:lnTo>
                    <a:pt x="9525" y="401955"/>
                  </a:lnTo>
                  <a:lnTo>
                    <a:pt x="19050" y="401955"/>
                  </a:lnTo>
                  <a:lnTo>
                    <a:pt x="19050" y="411480"/>
                  </a:lnTo>
                  <a:close/>
                </a:path>
                <a:path w="1696720" h="421005">
                  <a:moveTo>
                    <a:pt x="1677670" y="411480"/>
                  </a:moveTo>
                  <a:lnTo>
                    <a:pt x="19050" y="411480"/>
                  </a:lnTo>
                  <a:lnTo>
                    <a:pt x="19050" y="401955"/>
                  </a:lnTo>
                  <a:lnTo>
                    <a:pt x="1677670" y="401955"/>
                  </a:lnTo>
                  <a:lnTo>
                    <a:pt x="1677670" y="411480"/>
                  </a:lnTo>
                  <a:close/>
                </a:path>
                <a:path w="1696720" h="421005">
                  <a:moveTo>
                    <a:pt x="1696720" y="411480"/>
                  </a:moveTo>
                  <a:lnTo>
                    <a:pt x="1677670" y="411480"/>
                  </a:lnTo>
                  <a:lnTo>
                    <a:pt x="1687195" y="401955"/>
                  </a:lnTo>
                  <a:lnTo>
                    <a:pt x="1696720" y="401955"/>
                  </a:lnTo>
                  <a:lnTo>
                    <a:pt x="1696720" y="4114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0015" y="3174987"/>
              <a:ext cx="96369" cy="2349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06728" y="3720439"/>
              <a:ext cx="96443" cy="2394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347334" y="2201544"/>
            <a:ext cx="9150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没获取到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458459" y="1118273"/>
            <a:ext cx="1426845" cy="1218565"/>
          </a:xfrm>
          <a:custGeom>
            <a:avLst/>
            <a:gdLst/>
            <a:ahLst/>
            <a:cxnLst/>
            <a:rect l="l" t="t" r="r" b="b"/>
            <a:pathLst>
              <a:path w="1426845" h="1218564">
                <a:moveTo>
                  <a:pt x="83248" y="96443"/>
                </a:moveTo>
                <a:lnTo>
                  <a:pt x="81838" y="95961"/>
                </a:lnTo>
                <a:lnTo>
                  <a:pt x="0" y="48221"/>
                </a:lnTo>
                <a:lnTo>
                  <a:pt x="81838" y="482"/>
                </a:lnTo>
                <a:lnTo>
                  <a:pt x="83248" y="0"/>
                </a:lnTo>
                <a:lnTo>
                  <a:pt x="84734" y="88"/>
                </a:lnTo>
                <a:lnTo>
                  <a:pt x="86067" y="736"/>
                </a:lnTo>
                <a:lnTo>
                  <a:pt x="87058" y="1854"/>
                </a:lnTo>
                <a:lnTo>
                  <a:pt x="87541" y="3263"/>
                </a:lnTo>
                <a:lnTo>
                  <a:pt x="87439" y="4737"/>
                </a:lnTo>
                <a:lnTo>
                  <a:pt x="86791" y="6083"/>
                </a:lnTo>
                <a:lnTo>
                  <a:pt x="85686" y="7061"/>
                </a:lnTo>
                <a:lnTo>
                  <a:pt x="21657" y="44411"/>
                </a:lnTo>
                <a:lnTo>
                  <a:pt x="7556" y="44411"/>
                </a:lnTo>
                <a:lnTo>
                  <a:pt x="7556" y="52031"/>
                </a:lnTo>
                <a:lnTo>
                  <a:pt x="21657" y="52031"/>
                </a:lnTo>
                <a:lnTo>
                  <a:pt x="85686" y="89382"/>
                </a:lnTo>
                <a:lnTo>
                  <a:pt x="86791" y="90360"/>
                </a:lnTo>
                <a:lnTo>
                  <a:pt x="87439" y="91706"/>
                </a:lnTo>
                <a:lnTo>
                  <a:pt x="87541" y="93179"/>
                </a:lnTo>
                <a:lnTo>
                  <a:pt x="87058" y="94589"/>
                </a:lnTo>
                <a:lnTo>
                  <a:pt x="86067" y="95707"/>
                </a:lnTo>
                <a:lnTo>
                  <a:pt x="84734" y="96354"/>
                </a:lnTo>
                <a:lnTo>
                  <a:pt x="83248" y="96443"/>
                </a:lnTo>
                <a:close/>
              </a:path>
              <a:path w="1426845" h="1218564">
                <a:moveTo>
                  <a:pt x="21657" y="52031"/>
                </a:moveTo>
                <a:lnTo>
                  <a:pt x="7556" y="52031"/>
                </a:lnTo>
                <a:lnTo>
                  <a:pt x="7556" y="44411"/>
                </a:lnTo>
                <a:lnTo>
                  <a:pt x="21657" y="44411"/>
                </a:lnTo>
                <a:lnTo>
                  <a:pt x="20764" y="44932"/>
                </a:lnTo>
                <a:lnTo>
                  <a:pt x="9486" y="44932"/>
                </a:lnTo>
                <a:lnTo>
                  <a:pt x="9486" y="51511"/>
                </a:lnTo>
                <a:lnTo>
                  <a:pt x="20764" y="51511"/>
                </a:lnTo>
                <a:lnTo>
                  <a:pt x="21657" y="52031"/>
                </a:lnTo>
                <a:close/>
              </a:path>
              <a:path w="1426845" h="1218564">
                <a:moveTo>
                  <a:pt x="1419224" y="52031"/>
                </a:moveTo>
                <a:lnTo>
                  <a:pt x="21657" y="52031"/>
                </a:lnTo>
                <a:lnTo>
                  <a:pt x="15125" y="48221"/>
                </a:lnTo>
                <a:lnTo>
                  <a:pt x="21657" y="44411"/>
                </a:lnTo>
                <a:lnTo>
                  <a:pt x="1426844" y="44411"/>
                </a:lnTo>
                <a:lnTo>
                  <a:pt x="1426844" y="48221"/>
                </a:lnTo>
                <a:lnTo>
                  <a:pt x="1419224" y="48221"/>
                </a:lnTo>
                <a:lnTo>
                  <a:pt x="1419224" y="52031"/>
                </a:lnTo>
                <a:close/>
              </a:path>
              <a:path w="1426845" h="1218564">
                <a:moveTo>
                  <a:pt x="9486" y="51511"/>
                </a:moveTo>
                <a:lnTo>
                  <a:pt x="9486" y="44932"/>
                </a:lnTo>
                <a:lnTo>
                  <a:pt x="15125" y="48221"/>
                </a:lnTo>
                <a:lnTo>
                  <a:pt x="9486" y="51511"/>
                </a:lnTo>
                <a:close/>
              </a:path>
              <a:path w="1426845" h="1218564">
                <a:moveTo>
                  <a:pt x="15125" y="48221"/>
                </a:moveTo>
                <a:lnTo>
                  <a:pt x="9486" y="44932"/>
                </a:lnTo>
                <a:lnTo>
                  <a:pt x="20764" y="44932"/>
                </a:lnTo>
                <a:lnTo>
                  <a:pt x="15125" y="48221"/>
                </a:lnTo>
                <a:close/>
              </a:path>
              <a:path w="1426845" h="1218564">
                <a:moveTo>
                  <a:pt x="20764" y="51511"/>
                </a:moveTo>
                <a:lnTo>
                  <a:pt x="9486" y="51511"/>
                </a:lnTo>
                <a:lnTo>
                  <a:pt x="15125" y="48221"/>
                </a:lnTo>
                <a:lnTo>
                  <a:pt x="20764" y="51511"/>
                </a:lnTo>
                <a:close/>
              </a:path>
              <a:path w="1426845" h="1218564">
                <a:moveTo>
                  <a:pt x="1419224" y="1214716"/>
                </a:moveTo>
                <a:lnTo>
                  <a:pt x="1419224" y="48221"/>
                </a:lnTo>
                <a:lnTo>
                  <a:pt x="1423035" y="52031"/>
                </a:lnTo>
                <a:lnTo>
                  <a:pt x="1426844" y="52031"/>
                </a:lnTo>
                <a:lnTo>
                  <a:pt x="1426844" y="1210906"/>
                </a:lnTo>
                <a:lnTo>
                  <a:pt x="1423035" y="1210906"/>
                </a:lnTo>
                <a:lnTo>
                  <a:pt x="1419224" y="1214716"/>
                </a:lnTo>
                <a:close/>
              </a:path>
              <a:path w="1426845" h="1218564">
                <a:moveTo>
                  <a:pt x="1426844" y="52031"/>
                </a:moveTo>
                <a:lnTo>
                  <a:pt x="1423035" y="52031"/>
                </a:lnTo>
                <a:lnTo>
                  <a:pt x="1419224" y="48221"/>
                </a:lnTo>
                <a:lnTo>
                  <a:pt x="1426844" y="48221"/>
                </a:lnTo>
                <a:lnTo>
                  <a:pt x="1426844" y="52031"/>
                </a:lnTo>
                <a:close/>
              </a:path>
              <a:path w="1426845" h="1218564">
                <a:moveTo>
                  <a:pt x="1426844" y="1218526"/>
                </a:moveTo>
                <a:lnTo>
                  <a:pt x="1184910" y="1218526"/>
                </a:lnTo>
                <a:lnTo>
                  <a:pt x="1184910" y="1210906"/>
                </a:lnTo>
                <a:lnTo>
                  <a:pt x="1419224" y="1210906"/>
                </a:lnTo>
                <a:lnTo>
                  <a:pt x="1419224" y="1214716"/>
                </a:lnTo>
                <a:lnTo>
                  <a:pt x="1426844" y="1214716"/>
                </a:lnTo>
                <a:lnTo>
                  <a:pt x="1426844" y="1218526"/>
                </a:lnTo>
                <a:close/>
              </a:path>
              <a:path w="1426845" h="1218564">
                <a:moveTo>
                  <a:pt x="1426844" y="1214716"/>
                </a:moveTo>
                <a:lnTo>
                  <a:pt x="1419224" y="1214716"/>
                </a:lnTo>
                <a:lnTo>
                  <a:pt x="1423035" y="1210906"/>
                </a:lnTo>
                <a:lnTo>
                  <a:pt x="1426844" y="1210906"/>
                </a:lnTo>
                <a:lnTo>
                  <a:pt x="1426844" y="1214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180454" y="1517014"/>
            <a:ext cx="1271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等待</a:t>
            </a:r>
            <a:r>
              <a:rPr sz="1400" spc="-5" dirty="0">
                <a:latin typeface="Arial"/>
                <a:cs typeface="Arial"/>
              </a:rPr>
              <a:t>100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dirty="0">
                <a:latin typeface="UKIJ CJK"/>
                <a:cs typeface="UKIJ CJK"/>
              </a:rPr>
              <a:t>重</a:t>
            </a:r>
            <a:r>
              <a:rPr sz="1400" spc="5" dirty="0">
                <a:latin typeface="UKIJ CJK"/>
                <a:cs typeface="UKIJ CJK"/>
              </a:rPr>
              <a:t>试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05834" y="1036319"/>
            <a:ext cx="2501265" cy="1095375"/>
          </a:xfrm>
          <a:custGeom>
            <a:avLst/>
            <a:gdLst/>
            <a:ahLst/>
            <a:cxnLst/>
            <a:rect l="l" t="t" r="r" b="b"/>
            <a:pathLst>
              <a:path w="2501265" h="1095375">
                <a:moveTo>
                  <a:pt x="2449194" y="551814"/>
                </a:moveTo>
                <a:lnTo>
                  <a:pt x="0" y="551814"/>
                </a:lnTo>
                <a:lnTo>
                  <a:pt x="0" y="0"/>
                </a:lnTo>
                <a:lnTo>
                  <a:pt x="7619" y="0"/>
                </a:lnTo>
                <a:lnTo>
                  <a:pt x="7619" y="544194"/>
                </a:lnTo>
                <a:lnTo>
                  <a:pt x="3810" y="544194"/>
                </a:lnTo>
                <a:lnTo>
                  <a:pt x="7619" y="548004"/>
                </a:lnTo>
                <a:lnTo>
                  <a:pt x="2449194" y="548004"/>
                </a:lnTo>
                <a:lnTo>
                  <a:pt x="2449194" y="551814"/>
                </a:lnTo>
                <a:close/>
              </a:path>
              <a:path w="2501265" h="1095375">
                <a:moveTo>
                  <a:pt x="7619" y="548004"/>
                </a:moveTo>
                <a:lnTo>
                  <a:pt x="3810" y="544194"/>
                </a:lnTo>
                <a:lnTo>
                  <a:pt x="7619" y="544194"/>
                </a:lnTo>
                <a:lnTo>
                  <a:pt x="7619" y="548004"/>
                </a:lnTo>
                <a:close/>
              </a:path>
              <a:path w="2501265" h="1095375">
                <a:moveTo>
                  <a:pt x="2456815" y="551814"/>
                </a:moveTo>
                <a:lnTo>
                  <a:pt x="2453004" y="551814"/>
                </a:lnTo>
                <a:lnTo>
                  <a:pt x="2449194" y="548004"/>
                </a:lnTo>
                <a:lnTo>
                  <a:pt x="7619" y="548004"/>
                </a:lnTo>
                <a:lnTo>
                  <a:pt x="7619" y="544194"/>
                </a:lnTo>
                <a:lnTo>
                  <a:pt x="2456815" y="544194"/>
                </a:lnTo>
                <a:lnTo>
                  <a:pt x="2456815" y="551814"/>
                </a:lnTo>
                <a:close/>
              </a:path>
              <a:path w="2501265" h="1095375">
                <a:moveTo>
                  <a:pt x="2453004" y="1080249"/>
                </a:moveTo>
                <a:lnTo>
                  <a:pt x="2449194" y="1073717"/>
                </a:lnTo>
                <a:lnTo>
                  <a:pt x="2449194" y="548004"/>
                </a:lnTo>
                <a:lnTo>
                  <a:pt x="2453004" y="551814"/>
                </a:lnTo>
                <a:lnTo>
                  <a:pt x="2456815" y="551814"/>
                </a:lnTo>
                <a:lnTo>
                  <a:pt x="2456815" y="1073717"/>
                </a:lnTo>
                <a:lnTo>
                  <a:pt x="2453004" y="1080249"/>
                </a:lnTo>
                <a:close/>
              </a:path>
              <a:path w="2501265" h="1095375">
                <a:moveTo>
                  <a:pt x="2453004" y="1095374"/>
                </a:moveTo>
                <a:lnTo>
                  <a:pt x="2405265" y="1013536"/>
                </a:lnTo>
                <a:lnTo>
                  <a:pt x="2404783" y="1012126"/>
                </a:lnTo>
                <a:lnTo>
                  <a:pt x="2404872" y="1010640"/>
                </a:lnTo>
                <a:lnTo>
                  <a:pt x="2405519" y="1009307"/>
                </a:lnTo>
                <a:lnTo>
                  <a:pt x="2406637" y="1008316"/>
                </a:lnTo>
                <a:lnTo>
                  <a:pt x="2408047" y="1007833"/>
                </a:lnTo>
                <a:lnTo>
                  <a:pt x="2409520" y="1007922"/>
                </a:lnTo>
                <a:lnTo>
                  <a:pt x="2410866" y="1008583"/>
                </a:lnTo>
                <a:lnTo>
                  <a:pt x="2411844" y="1009688"/>
                </a:lnTo>
                <a:lnTo>
                  <a:pt x="2449194" y="1073717"/>
                </a:lnTo>
                <a:lnTo>
                  <a:pt x="2449194" y="1087818"/>
                </a:lnTo>
                <a:lnTo>
                  <a:pt x="2457412" y="1087818"/>
                </a:lnTo>
                <a:lnTo>
                  <a:pt x="2453004" y="1095374"/>
                </a:lnTo>
                <a:close/>
              </a:path>
              <a:path w="2501265" h="1095375">
                <a:moveTo>
                  <a:pt x="2457412" y="1087818"/>
                </a:moveTo>
                <a:lnTo>
                  <a:pt x="2456815" y="1087818"/>
                </a:lnTo>
                <a:lnTo>
                  <a:pt x="2456815" y="1073717"/>
                </a:lnTo>
                <a:lnTo>
                  <a:pt x="2494165" y="1009688"/>
                </a:lnTo>
                <a:lnTo>
                  <a:pt x="2495143" y="1008583"/>
                </a:lnTo>
                <a:lnTo>
                  <a:pt x="2496489" y="1007922"/>
                </a:lnTo>
                <a:lnTo>
                  <a:pt x="2497963" y="1007833"/>
                </a:lnTo>
                <a:lnTo>
                  <a:pt x="2499372" y="1008316"/>
                </a:lnTo>
                <a:lnTo>
                  <a:pt x="2500490" y="1009307"/>
                </a:lnTo>
                <a:lnTo>
                  <a:pt x="2501138" y="1010640"/>
                </a:lnTo>
                <a:lnTo>
                  <a:pt x="2501226" y="1012126"/>
                </a:lnTo>
                <a:lnTo>
                  <a:pt x="2500744" y="1013536"/>
                </a:lnTo>
                <a:lnTo>
                  <a:pt x="2457412" y="1087818"/>
                </a:lnTo>
                <a:close/>
              </a:path>
              <a:path w="2501265" h="1095375">
                <a:moveTo>
                  <a:pt x="2456815" y="1087818"/>
                </a:moveTo>
                <a:lnTo>
                  <a:pt x="2449194" y="1087818"/>
                </a:lnTo>
                <a:lnTo>
                  <a:pt x="2449194" y="1073717"/>
                </a:lnTo>
                <a:lnTo>
                  <a:pt x="2453004" y="1080249"/>
                </a:lnTo>
                <a:lnTo>
                  <a:pt x="2449715" y="1085888"/>
                </a:lnTo>
                <a:lnTo>
                  <a:pt x="2456815" y="1085888"/>
                </a:lnTo>
                <a:lnTo>
                  <a:pt x="2456815" y="1087818"/>
                </a:lnTo>
                <a:close/>
              </a:path>
              <a:path w="2501265" h="1095375">
                <a:moveTo>
                  <a:pt x="2456815" y="1085888"/>
                </a:moveTo>
                <a:lnTo>
                  <a:pt x="2456294" y="1085888"/>
                </a:lnTo>
                <a:lnTo>
                  <a:pt x="2453004" y="1080249"/>
                </a:lnTo>
                <a:lnTo>
                  <a:pt x="2456815" y="1073717"/>
                </a:lnTo>
                <a:lnTo>
                  <a:pt x="2456815" y="1085888"/>
                </a:lnTo>
                <a:close/>
              </a:path>
              <a:path w="2501265" h="1095375">
                <a:moveTo>
                  <a:pt x="2456294" y="1085888"/>
                </a:moveTo>
                <a:lnTo>
                  <a:pt x="2449715" y="1085888"/>
                </a:lnTo>
                <a:lnTo>
                  <a:pt x="2453004" y="1080249"/>
                </a:lnTo>
                <a:lnTo>
                  <a:pt x="2456294" y="1085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878329" y="923416"/>
            <a:ext cx="2955925" cy="676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32410">
              <a:lnSpc>
                <a:spcPct val="152700"/>
              </a:lnSpc>
              <a:spcBef>
                <a:spcPts val="95"/>
              </a:spcBef>
              <a:tabLst>
                <a:tab pos="2160905" algn="l"/>
              </a:tabLst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获取锁</a:t>
            </a:r>
            <a:r>
              <a:rPr sz="1400" spc="-5" dirty="0">
                <a:solidFill>
                  <a:srgbClr val="FFFFFF"/>
                </a:solidFill>
                <a:latin typeface="UKIJ CJK"/>
                <a:cs typeface="UKIJ CJK"/>
              </a:rPr>
              <a:t>，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setnxex(“lock”,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UUID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,10s)  </a:t>
            </a:r>
            <a:r>
              <a:rPr sz="1400" dirty="0">
                <a:latin typeface="UKIJ CJK"/>
                <a:cs typeface="UKIJ CJK"/>
              </a:rPr>
              <a:t>返回</a:t>
            </a:r>
            <a:r>
              <a:rPr sz="1400" dirty="0">
                <a:latin typeface="Arial"/>
                <a:cs typeface="Arial"/>
              </a:rPr>
              <a:t>ok	</a:t>
            </a:r>
            <a:r>
              <a:rPr sz="1400" dirty="0">
                <a:latin typeface="UKIJ CJK"/>
                <a:cs typeface="UKIJ CJK"/>
              </a:rPr>
              <a:t>返回</a:t>
            </a:r>
            <a:r>
              <a:rPr sz="1400" spc="-5" dirty="0">
                <a:latin typeface="Arial"/>
                <a:cs typeface="Arial"/>
              </a:rPr>
              <a:t>null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89229" y="2495486"/>
            <a:ext cx="2288540" cy="1231900"/>
            <a:chOff x="189229" y="2495486"/>
            <a:chExt cx="2288540" cy="1231900"/>
          </a:xfrm>
        </p:grpSpPr>
        <p:sp>
          <p:nvSpPr>
            <p:cNvPr id="33" name="object 33"/>
            <p:cNvSpPr/>
            <p:nvPr/>
          </p:nvSpPr>
          <p:spPr>
            <a:xfrm>
              <a:off x="1211630" y="2495486"/>
              <a:ext cx="96520" cy="377190"/>
            </a:xfrm>
            <a:custGeom>
              <a:avLst/>
              <a:gdLst/>
              <a:ahLst/>
              <a:cxnLst/>
              <a:rect l="l" t="t" r="r" b="b"/>
              <a:pathLst>
                <a:path w="96519" h="377189">
                  <a:moveTo>
                    <a:pt x="49250" y="361498"/>
                  </a:moveTo>
                  <a:lnTo>
                    <a:pt x="45341" y="355024"/>
                  </a:lnTo>
                  <a:lnTo>
                    <a:pt x="39954" y="126"/>
                  </a:lnTo>
                  <a:lnTo>
                    <a:pt x="47574" y="0"/>
                  </a:lnTo>
                  <a:lnTo>
                    <a:pt x="52961" y="354909"/>
                  </a:lnTo>
                  <a:lnTo>
                    <a:pt x="49250" y="361498"/>
                  </a:lnTo>
                  <a:close/>
                </a:path>
                <a:path w="96519" h="377189">
                  <a:moveTo>
                    <a:pt x="53705" y="369112"/>
                  </a:moveTo>
                  <a:lnTo>
                    <a:pt x="45554" y="369112"/>
                  </a:lnTo>
                  <a:lnTo>
                    <a:pt x="53174" y="368998"/>
                  </a:lnTo>
                  <a:lnTo>
                    <a:pt x="52961" y="354909"/>
                  </a:lnTo>
                  <a:lnTo>
                    <a:pt x="89364" y="290283"/>
                  </a:lnTo>
                  <a:lnTo>
                    <a:pt x="90297" y="289191"/>
                  </a:lnTo>
                  <a:lnTo>
                    <a:pt x="91630" y="288518"/>
                  </a:lnTo>
                  <a:lnTo>
                    <a:pt x="93103" y="288404"/>
                  </a:lnTo>
                  <a:lnTo>
                    <a:pt x="94526" y="288874"/>
                  </a:lnTo>
                  <a:lnTo>
                    <a:pt x="95656" y="289839"/>
                  </a:lnTo>
                  <a:lnTo>
                    <a:pt x="96316" y="291172"/>
                  </a:lnTo>
                  <a:lnTo>
                    <a:pt x="96431" y="292646"/>
                  </a:lnTo>
                  <a:lnTo>
                    <a:pt x="95945" y="294106"/>
                  </a:lnTo>
                  <a:lnTo>
                    <a:pt x="53705" y="369112"/>
                  </a:lnTo>
                  <a:close/>
                </a:path>
                <a:path w="96519" h="377189">
                  <a:moveTo>
                    <a:pt x="49479" y="376618"/>
                  </a:moveTo>
                  <a:lnTo>
                    <a:pt x="508" y="295516"/>
                  </a:lnTo>
                  <a:lnTo>
                    <a:pt x="0" y="294106"/>
                  </a:lnTo>
                  <a:lnTo>
                    <a:pt x="63" y="292633"/>
                  </a:lnTo>
                  <a:lnTo>
                    <a:pt x="698" y="291287"/>
                  </a:lnTo>
                  <a:lnTo>
                    <a:pt x="1790" y="290283"/>
                  </a:lnTo>
                  <a:lnTo>
                    <a:pt x="3187" y="289775"/>
                  </a:lnTo>
                  <a:lnTo>
                    <a:pt x="4673" y="289839"/>
                  </a:lnTo>
                  <a:lnTo>
                    <a:pt x="6019" y="290474"/>
                  </a:lnTo>
                  <a:lnTo>
                    <a:pt x="7023" y="291566"/>
                  </a:lnTo>
                  <a:lnTo>
                    <a:pt x="45341" y="355024"/>
                  </a:lnTo>
                  <a:lnTo>
                    <a:pt x="45554" y="369112"/>
                  </a:lnTo>
                  <a:lnTo>
                    <a:pt x="53705" y="369112"/>
                  </a:lnTo>
                  <a:lnTo>
                    <a:pt x="49479" y="376618"/>
                  </a:lnTo>
                  <a:close/>
                </a:path>
                <a:path w="96519" h="377189">
                  <a:moveTo>
                    <a:pt x="53147" y="367182"/>
                  </a:moveTo>
                  <a:lnTo>
                    <a:pt x="46050" y="367182"/>
                  </a:lnTo>
                  <a:lnTo>
                    <a:pt x="52628" y="367093"/>
                  </a:lnTo>
                  <a:lnTo>
                    <a:pt x="49250" y="361498"/>
                  </a:lnTo>
                  <a:lnTo>
                    <a:pt x="52961" y="354909"/>
                  </a:lnTo>
                  <a:lnTo>
                    <a:pt x="53147" y="367182"/>
                  </a:lnTo>
                  <a:close/>
                </a:path>
                <a:path w="96519" h="377189">
                  <a:moveTo>
                    <a:pt x="45554" y="369112"/>
                  </a:moveTo>
                  <a:lnTo>
                    <a:pt x="45341" y="355024"/>
                  </a:lnTo>
                  <a:lnTo>
                    <a:pt x="49250" y="361498"/>
                  </a:lnTo>
                  <a:lnTo>
                    <a:pt x="46050" y="367182"/>
                  </a:lnTo>
                  <a:lnTo>
                    <a:pt x="53147" y="367182"/>
                  </a:lnTo>
                  <a:lnTo>
                    <a:pt x="53174" y="368998"/>
                  </a:lnTo>
                  <a:lnTo>
                    <a:pt x="45554" y="369112"/>
                  </a:lnTo>
                  <a:close/>
                </a:path>
                <a:path w="96519" h="377189">
                  <a:moveTo>
                    <a:pt x="46050" y="367182"/>
                  </a:moveTo>
                  <a:lnTo>
                    <a:pt x="49250" y="361498"/>
                  </a:lnTo>
                  <a:lnTo>
                    <a:pt x="52628" y="367093"/>
                  </a:lnTo>
                  <a:lnTo>
                    <a:pt x="46050" y="3671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5071" y="3410711"/>
              <a:ext cx="2277110" cy="309880"/>
            </a:xfrm>
            <a:custGeom>
              <a:avLst/>
              <a:gdLst/>
              <a:ahLst/>
              <a:cxnLst/>
              <a:rect l="l" t="t" r="r" b="b"/>
              <a:pathLst>
                <a:path w="2277110" h="309879">
                  <a:moveTo>
                    <a:pt x="2276855" y="309372"/>
                  </a:moveTo>
                  <a:lnTo>
                    <a:pt x="0" y="309372"/>
                  </a:lnTo>
                  <a:lnTo>
                    <a:pt x="0" y="0"/>
                  </a:lnTo>
                  <a:lnTo>
                    <a:pt x="2276855" y="0"/>
                  </a:lnTo>
                  <a:lnTo>
                    <a:pt x="2276855" y="309372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9229" y="3403599"/>
              <a:ext cx="2288540" cy="323215"/>
            </a:xfrm>
            <a:custGeom>
              <a:avLst/>
              <a:gdLst/>
              <a:ahLst/>
              <a:cxnLst/>
              <a:rect l="l" t="t" r="r" b="b"/>
              <a:pathLst>
                <a:path w="2288540" h="323214">
                  <a:moveTo>
                    <a:pt x="2288540" y="323214"/>
                  </a:moveTo>
                  <a:lnTo>
                    <a:pt x="0" y="323214"/>
                  </a:lnTo>
                  <a:lnTo>
                    <a:pt x="0" y="0"/>
                  </a:lnTo>
                  <a:lnTo>
                    <a:pt x="2288540" y="0"/>
                  </a:lnTo>
                  <a:lnTo>
                    <a:pt x="228854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10514"/>
                  </a:lnTo>
                  <a:lnTo>
                    <a:pt x="6350" y="310514"/>
                  </a:lnTo>
                  <a:lnTo>
                    <a:pt x="12700" y="316864"/>
                  </a:lnTo>
                  <a:lnTo>
                    <a:pt x="2288540" y="316864"/>
                  </a:lnTo>
                  <a:lnTo>
                    <a:pt x="2288540" y="323214"/>
                  </a:lnTo>
                  <a:close/>
                </a:path>
                <a:path w="2288540" h="32321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288540" h="323214">
                  <a:moveTo>
                    <a:pt x="227584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275840" y="6350"/>
                  </a:lnTo>
                  <a:lnTo>
                    <a:pt x="2275840" y="12700"/>
                  </a:lnTo>
                  <a:close/>
                </a:path>
                <a:path w="2288540" h="323214">
                  <a:moveTo>
                    <a:pt x="2275840" y="316864"/>
                  </a:moveTo>
                  <a:lnTo>
                    <a:pt x="2275840" y="6350"/>
                  </a:lnTo>
                  <a:lnTo>
                    <a:pt x="2282190" y="12700"/>
                  </a:lnTo>
                  <a:lnTo>
                    <a:pt x="2288540" y="12700"/>
                  </a:lnTo>
                  <a:lnTo>
                    <a:pt x="2288540" y="310514"/>
                  </a:lnTo>
                  <a:lnTo>
                    <a:pt x="2282190" y="310514"/>
                  </a:lnTo>
                  <a:lnTo>
                    <a:pt x="2275840" y="316864"/>
                  </a:lnTo>
                  <a:close/>
                </a:path>
                <a:path w="2288540" h="323214">
                  <a:moveTo>
                    <a:pt x="2288540" y="12700"/>
                  </a:moveTo>
                  <a:lnTo>
                    <a:pt x="2282190" y="12700"/>
                  </a:lnTo>
                  <a:lnTo>
                    <a:pt x="2275840" y="6350"/>
                  </a:lnTo>
                  <a:lnTo>
                    <a:pt x="2288540" y="6350"/>
                  </a:lnTo>
                  <a:lnTo>
                    <a:pt x="2288540" y="12700"/>
                  </a:lnTo>
                  <a:close/>
                </a:path>
                <a:path w="2288540" h="323214">
                  <a:moveTo>
                    <a:pt x="12700" y="316864"/>
                  </a:moveTo>
                  <a:lnTo>
                    <a:pt x="6350" y="310514"/>
                  </a:lnTo>
                  <a:lnTo>
                    <a:pt x="12700" y="310514"/>
                  </a:lnTo>
                  <a:lnTo>
                    <a:pt x="12700" y="316864"/>
                  </a:lnTo>
                  <a:close/>
                </a:path>
                <a:path w="2288540" h="323214">
                  <a:moveTo>
                    <a:pt x="2275840" y="316864"/>
                  </a:moveTo>
                  <a:lnTo>
                    <a:pt x="12700" y="316864"/>
                  </a:lnTo>
                  <a:lnTo>
                    <a:pt x="12700" y="310514"/>
                  </a:lnTo>
                  <a:lnTo>
                    <a:pt x="2275840" y="310514"/>
                  </a:lnTo>
                  <a:lnTo>
                    <a:pt x="2275840" y="316864"/>
                  </a:lnTo>
                  <a:close/>
                </a:path>
                <a:path w="2288540" h="323214">
                  <a:moveTo>
                    <a:pt x="2288540" y="316864"/>
                  </a:moveTo>
                  <a:lnTo>
                    <a:pt x="2275840" y="316864"/>
                  </a:lnTo>
                  <a:lnTo>
                    <a:pt x="2282190" y="310514"/>
                  </a:lnTo>
                  <a:lnTo>
                    <a:pt x="2288540" y="310514"/>
                  </a:lnTo>
                  <a:lnTo>
                    <a:pt x="2288540" y="316864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95071" y="3410711"/>
            <a:ext cx="2277110" cy="3098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29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脚本解锁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保证原子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性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94354" y="3850640"/>
            <a:ext cx="5186680" cy="980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String script </a:t>
            </a:r>
            <a:r>
              <a:rPr sz="1400" dirty="0">
                <a:latin typeface="Arial"/>
                <a:cs typeface="Arial"/>
              </a:rPr>
              <a:t>= </a:t>
            </a:r>
            <a:r>
              <a:rPr sz="1400" spc="-5" dirty="0">
                <a:latin typeface="Arial"/>
                <a:cs typeface="Arial"/>
              </a:rPr>
              <a:t>"if redis.call('get', KEYS[1]) </a:t>
            </a:r>
            <a:r>
              <a:rPr sz="1400" dirty="0">
                <a:latin typeface="Arial"/>
                <a:cs typeface="Arial"/>
              </a:rPr>
              <a:t>== </a:t>
            </a:r>
            <a:r>
              <a:rPr sz="1400" spc="-5" dirty="0">
                <a:latin typeface="Arial"/>
                <a:cs typeface="Arial"/>
              </a:rPr>
              <a:t>ARGV[1] then return  redis.call('del', KEYS[1]) else return </a:t>
            </a:r>
            <a:r>
              <a:rPr sz="1400" dirty="0">
                <a:latin typeface="Arial"/>
                <a:cs typeface="Arial"/>
              </a:rPr>
              <a:t>0 </a:t>
            </a:r>
            <a:r>
              <a:rPr sz="1400" spc="-5" dirty="0">
                <a:latin typeface="Arial"/>
                <a:cs typeface="Arial"/>
              </a:rPr>
              <a:t>end";</a:t>
            </a:r>
            <a:endParaRPr sz="1400">
              <a:latin typeface="Arial"/>
              <a:cs typeface="Arial"/>
            </a:endParaRPr>
          </a:p>
          <a:p>
            <a:pPr marL="76200" marR="92075">
              <a:lnSpc>
                <a:spcPct val="100000"/>
              </a:lnSpc>
              <a:spcBef>
                <a:spcPts val="790"/>
              </a:spcBef>
            </a:pPr>
            <a:r>
              <a:rPr sz="1400" dirty="0">
                <a:latin typeface="UKIJ CJK"/>
                <a:cs typeface="UKIJ CJK"/>
              </a:rPr>
              <a:t>保证加锁【占位</a:t>
            </a:r>
            <a:r>
              <a:rPr sz="1400" spc="-5" dirty="0">
                <a:latin typeface="Arial"/>
                <a:cs typeface="Arial"/>
              </a:rPr>
              <a:t>+</a:t>
            </a:r>
            <a:r>
              <a:rPr sz="1400" dirty="0">
                <a:latin typeface="UKIJ CJK"/>
                <a:cs typeface="UKIJ CJK"/>
              </a:rPr>
              <a:t>过期时间】和删除锁【判断</a:t>
            </a:r>
            <a:r>
              <a:rPr sz="1400" spc="-5" dirty="0">
                <a:latin typeface="Arial"/>
                <a:cs typeface="Arial"/>
              </a:rPr>
              <a:t>+</a:t>
            </a:r>
            <a:r>
              <a:rPr sz="1400" dirty="0">
                <a:latin typeface="UKIJ CJK"/>
                <a:cs typeface="UKIJ CJK"/>
              </a:rPr>
              <a:t>删除】的原子性。 更难的事情，锁的自动续</a:t>
            </a:r>
            <a:r>
              <a:rPr sz="1400" spc="5" dirty="0">
                <a:latin typeface="UKIJ CJK"/>
                <a:cs typeface="UKIJ CJK"/>
              </a:rPr>
              <a:t>期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0319" y="24663"/>
            <a:ext cx="82994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ck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6" y="1414272"/>
            <a:ext cx="9002327" cy="3722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075" y="551815"/>
            <a:ext cx="8667115" cy="874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Docker</a:t>
            </a:r>
            <a:endParaRPr sz="2400">
              <a:latin typeface="Arial"/>
              <a:cs typeface="Arial"/>
            </a:endParaRPr>
          </a:p>
          <a:p>
            <a:pPr marL="289560" marR="5080">
              <a:lnSpc>
                <a:spcPts val="1920"/>
              </a:lnSpc>
              <a:spcBef>
                <a:spcPts val="45"/>
              </a:spcBef>
            </a:pPr>
            <a:r>
              <a:rPr sz="1600" dirty="0">
                <a:latin typeface="UKIJ CJK"/>
                <a:cs typeface="UKIJ CJK"/>
              </a:rPr>
              <a:t>虚拟化容器技术。</a:t>
            </a:r>
            <a:r>
              <a:rPr sz="1600" spc="-5" dirty="0">
                <a:latin typeface="Arial"/>
                <a:cs typeface="Arial"/>
              </a:rPr>
              <a:t>Docker</a:t>
            </a:r>
            <a:r>
              <a:rPr sz="1600" dirty="0">
                <a:latin typeface="UKIJ CJK"/>
                <a:cs typeface="UKIJ CJK"/>
              </a:rPr>
              <a:t>基于镜像，可以秒级启动各种容器。每一种容器都是一个完整的运</a:t>
            </a:r>
            <a:r>
              <a:rPr sz="1600" spc="-5" dirty="0">
                <a:latin typeface="UKIJ CJK"/>
                <a:cs typeface="UKIJ CJK"/>
              </a:rPr>
              <a:t>行 </a:t>
            </a:r>
            <a:r>
              <a:rPr sz="1600" dirty="0">
                <a:latin typeface="UKIJ CJK"/>
                <a:cs typeface="UKIJ CJK"/>
              </a:rPr>
              <a:t>环境，容器之间互相隔离</a:t>
            </a:r>
            <a:r>
              <a:rPr sz="1600" spc="-5" dirty="0">
                <a:latin typeface="UKIJ CJK"/>
                <a:cs typeface="UKIJ CJK"/>
              </a:rPr>
              <a:t>。</a:t>
            </a:r>
            <a:endParaRPr sz="16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6594" y="31115"/>
            <a:ext cx="2904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缓存数据一致性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双写模</a:t>
            </a:r>
            <a:r>
              <a:rPr sz="2000" spc="5" dirty="0"/>
              <a:t>式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86597" y="1283969"/>
            <a:ext cx="6659245" cy="449580"/>
            <a:chOff x="2086597" y="1283969"/>
            <a:chExt cx="6659245" cy="449580"/>
          </a:xfrm>
        </p:grpSpPr>
        <p:sp>
          <p:nvSpPr>
            <p:cNvPr id="4" name="object 4"/>
            <p:cNvSpPr/>
            <p:nvPr/>
          </p:nvSpPr>
          <p:spPr>
            <a:xfrm>
              <a:off x="2086597" y="1409992"/>
              <a:ext cx="6659245" cy="96520"/>
            </a:xfrm>
            <a:custGeom>
              <a:avLst/>
              <a:gdLst/>
              <a:ahLst/>
              <a:cxnLst/>
              <a:rect l="l" t="t" r="r" b="b"/>
              <a:pathLst>
                <a:path w="6659245" h="96519">
                  <a:moveTo>
                    <a:pt x="6575526" y="96456"/>
                  </a:moveTo>
                  <a:lnTo>
                    <a:pt x="6574040" y="96367"/>
                  </a:lnTo>
                  <a:lnTo>
                    <a:pt x="6572707" y="95719"/>
                  </a:lnTo>
                  <a:lnTo>
                    <a:pt x="6571716" y="94614"/>
                  </a:lnTo>
                  <a:lnTo>
                    <a:pt x="6571234" y="93205"/>
                  </a:lnTo>
                  <a:lnTo>
                    <a:pt x="6571310" y="91719"/>
                  </a:lnTo>
                  <a:lnTo>
                    <a:pt x="6571957" y="90385"/>
                  </a:lnTo>
                  <a:lnTo>
                    <a:pt x="6573075" y="89395"/>
                  </a:lnTo>
                  <a:lnTo>
                    <a:pt x="6636978" y="51847"/>
                  </a:lnTo>
                  <a:lnTo>
                    <a:pt x="6651066" y="51803"/>
                  </a:lnTo>
                  <a:lnTo>
                    <a:pt x="6651053" y="44183"/>
                  </a:lnTo>
                  <a:lnTo>
                    <a:pt x="6636889" y="44183"/>
                  </a:lnTo>
                  <a:lnTo>
                    <a:pt x="6572808" y="7073"/>
                  </a:lnTo>
                  <a:lnTo>
                    <a:pt x="6571691" y="6095"/>
                  </a:lnTo>
                  <a:lnTo>
                    <a:pt x="6571043" y="4762"/>
                  </a:lnTo>
                  <a:lnTo>
                    <a:pt x="6570941" y="3276"/>
                  </a:lnTo>
                  <a:lnTo>
                    <a:pt x="6571424" y="1866"/>
                  </a:lnTo>
                  <a:lnTo>
                    <a:pt x="6572402" y="761"/>
                  </a:lnTo>
                  <a:lnTo>
                    <a:pt x="6573735" y="101"/>
                  </a:lnTo>
                  <a:lnTo>
                    <a:pt x="6575221" y="0"/>
                  </a:lnTo>
                  <a:lnTo>
                    <a:pt x="6576631" y="482"/>
                  </a:lnTo>
                  <a:lnTo>
                    <a:pt x="6652087" y="44183"/>
                  </a:lnTo>
                  <a:lnTo>
                    <a:pt x="6651053" y="44183"/>
                  </a:lnTo>
                  <a:lnTo>
                    <a:pt x="6652164" y="44227"/>
                  </a:lnTo>
                  <a:lnTo>
                    <a:pt x="6658622" y="47967"/>
                  </a:lnTo>
                  <a:lnTo>
                    <a:pt x="6576936" y="95961"/>
                  </a:lnTo>
                  <a:lnTo>
                    <a:pt x="6575526" y="96456"/>
                  </a:lnTo>
                  <a:close/>
                </a:path>
                <a:path w="6659245" h="96519">
                  <a:moveTo>
                    <a:pt x="6643503" y="48013"/>
                  </a:moveTo>
                  <a:lnTo>
                    <a:pt x="6636965" y="44227"/>
                  </a:lnTo>
                  <a:lnTo>
                    <a:pt x="6651053" y="44183"/>
                  </a:lnTo>
                  <a:lnTo>
                    <a:pt x="6651054" y="44703"/>
                  </a:lnTo>
                  <a:lnTo>
                    <a:pt x="6649135" y="44703"/>
                  </a:lnTo>
                  <a:lnTo>
                    <a:pt x="6643503" y="48013"/>
                  </a:lnTo>
                  <a:close/>
                </a:path>
                <a:path w="6659245" h="96519">
                  <a:moveTo>
                    <a:pt x="25" y="72732"/>
                  </a:moveTo>
                  <a:lnTo>
                    <a:pt x="0" y="65112"/>
                  </a:lnTo>
                  <a:lnTo>
                    <a:pt x="6636965" y="44227"/>
                  </a:lnTo>
                  <a:lnTo>
                    <a:pt x="6643503" y="48013"/>
                  </a:lnTo>
                  <a:lnTo>
                    <a:pt x="6636978" y="51847"/>
                  </a:lnTo>
                  <a:lnTo>
                    <a:pt x="25" y="72732"/>
                  </a:lnTo>
                  <a:close/>
                </a:path>
                <a:path w="6659245" h="96519">
                  <a:moveTo>
                    <a:pt x="6649148" y="51282"/>
                  </a:moveTo>
                  <a:lnTo>
                    <a:pt x="6643503" y="48013"/>
                  </a:lnTo>
                  <a:lnTo>
                    <a:pt x="6649135" y="44703"/>
                  </a:lnTo>
                  <a:lnTo>
                    <a:pt x="6649148" y="51282"/>
                  </a:lnTo>
                  <a:close/>
                </a:path>
                <a:path w="6659245" h="96519">
                  <a:moveTo>
                    <a:pt x="6651065" y="51282"/>
                  </a:moveTo>
                  <a:lnTo>
                    <a:pt x="6649148" y="51282"/>
                  </a:lnTo>
                  <a:lnTo>
                    <a:pt x="6649135" y="44703"/>
                  </a:lnTo>
                  <a:lnTo>
                    <a:pt x="6651054" y="44703"/>
                  </a:lnTo>
                  <a:lnTo>
                    <a:pt x="6651065" y="51282"/>
                  </a:lnTo>
                  <a:close/>
                </a:path>
                <a:path w="6659245" h="96519">
                  <a:moveTo>
                    <a:pt x="6636978" y="51847"/>
                  </a:moveTo>
                  <a:lnTo>
                    <a:pt x="6643503" y="48013"/>
                  </a:lnTo>
                  <a:lnTo>
                    <a:pt x="6649148" y="51282"/>
                  </a:lnTo>
                  <a:lnTo>
                    <a:pt x="6651065" y="51282"/>
                  </a:lnTo>
                  <a:lnTo>
                    <a:pt x="6651066" y="51803"/>
                  </a:lnTo>
                  <a:lnTo>
                    <a:pt x="6636978" y="518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44723" y="1290827"/>
              <a:ext cx="1088390" cy="436245"/>
            </a:xfrm>
            <a:custGeom>
              <a:avLst/>
              <a:gdLst/>
              <a:ahLst/>
              <a:cxnLst/>
              <a:rect l="l" t="t" r="r" b="b"/>
              <a:pathLst>
                <a:path w="1088389" h="436244">
                  <a:moveTo>
                    <a:pt x="1088136" y="435864"/>
                  </a:moveTo>
                  <a:lnTo>
                    <a:pt x="0" y="435864"/>
                  </a:lnTo>
                  <a:lnTo>
                    <a:pt x="0" y="0"/>
                  </a:lnTo>
                  <a:lnTo>
                    <a:pt x="1088136" y="0"/>
                  </a:lnTo>
                  <a:lnTo>
                    <a:pt x="1088136" y="43586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38119" y="1283969"/>
              <a:ext cx="1100455" cy="449580"/>
            </a:xfrm>
            <a:custGeom>
              <a:avLst/>
              <a:gdLst/>
              <a:ahLst/>
              <a:cxnLst/>
              <a:rect l="l" t="t" r="r" b="b"/>
              <a:pathLst>
                <a:path w="1100454" h="449580">
                  <a:moveTo>
                    <a:pt x="1100455" y="449579"/>
                  </a:moveTo>
                  <a:lnTo>
                    <a:pt x="0" y="449579"/>
                  </a:lnTo>
                  <a:lnTo>
                    <a:pt x="0" y="0"/>
                  </a:lnTo>
                  <a:lnTo>
                    <a:pt x="1100455" y="0"/>
                  </a:lnTo>
                  <a:lnTo>
                    <a:pt x="1100455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436879"/>
                  </a:lnTo>
                  <a:lnTo>
                    <a:pt x="6350" y="436879"/>
                  </a:lnTo>
                  <a:lnTo>
                    <a:pt x="12700" y="443229"/>
                  </a:lnTo>
                  <a:lnTo>
                    <a:pt x="1100455" y="443229"/>
                  </a:lnTo>
                  <a:lnTo>
                    <a:pt x="1100455" y="449579"/>
                  </a:lnTo>
                  <a:close/>
                </a:path>
                <a:path w="1100454" h="449580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1100454" h="449580">
                  <a:moveTo>
                    <a:pt x="1087755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1087755" y="6349"/>
                  </a:lnTo>
                  <a:lnTo>
                    <a:pt x="1087755" y="12699"/>
                  </a:lnTo>
                  <a:close/>
                </a:path>
                <a:path w="1100454" h="449580">
                  <a:moveTo>
                    <a:pt x="1087755" y="443229"/>
                  </a:moveTo>
                  <a:lnTo>
                    <a:pt x="1087755" y="6349"/>
                  </a:lnTo>
                  <a:lnTo>
                    <a:pt x="1094105" y="12699"/>
                  </a:lnTo>
                  <a:lnTo>
                    <a:pt x="1100455" y="12699"/>
                  </a:lnTo>
                  <a:lnTo>
                    <a:pt x="1100455" y="436879"/>
                  </a:lnTo>
                  <a:lnTo>
                    <a:pt x="1094105" y="436879"/>
                  </a:lnTo>
                  <a:lnTo>
                    <a:pt x="1087755" y="443229"/>
                  </a:lnTo>
                  <a:close/>
                </a:path>
                <a:path w="1100454" h="449580">
                  <a:moveTo>
                    <a:pt x="1100455" y="12699"/>
                  </a:moveTo>
                  <a:lnTo>
                    <a:pt x="1094105" y="12699"/>
                  </a:lnTo>
                  <a:lnTo>
                    <a:pt x="1087755" y="6349"/>
                  </a:lnTo>
                  <a:lnTo>
                    <a:pt x="1100455" y="6349"/>
                  </a:lnTo>
                  <a:lnTo>
                    <a:pt x="1100455" y="12699"/>
                  </a:lnTo>
                  <a:close/>
                </a:path>
                <a:path w="1100454" h="449580">
                  <a:moveTo>
                    <a:pt x="12700" y="443229"/>
                  </a:moveTo>
                  <a:lnTo>
                    <a:pt x="6350" y="436879"/>
                  </a:lnTo>
                  <a:lnTo>
                    <a:pt x="12700" y="436879"/>
                  </a:lnTo>
                  <a:lnTo>
                    <a:pt x="12700" y="443229"/>
                  </a:lnTo>
                  <a:close/>
                </a:path>
                <a:path w="1100454" h="449580">
                  <a:moveTo>
                    <a:pt x="1087755" y="443229"/>
                  </a:moveTo>
                  <a:lnTo>
                    <a:pt x="12700" y="443229"/>
                  </a:lnTo>
                  <a:lnTo>
                    <a:pt x="12700" y="436879"/>
                  </a:lnTo>
                  <a:lnTo>
                    <a:pt x="1087755" y="436879"/>
                  </a:lnTo>
                  <a:lnTo>
                    <a:pt x="1087755" y="443229"/>
                  </a:lnTo>
                  <a:close/>
                </a:path>
                <a:path w="1100454" h="449580">
                  <a:moveTo>
                    <a:pt x="1100455" y="443229"/>
                  </a:moveTo>
                  <a:lnTo>
                    <a:pt x="1087755" y="443229"/>
                  </a:lnTo>
                  <a:lnTo>
                    <a:pt x="1094105" y="436879"/>
                  </a:lnTo>
                  <a:lnTo>
                    <a:pt x="1100455" y="436879"/>
                  </a:lnTo>
                  <a:lnTo>
                    <a:pt x="1100455" y="44322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54634" y="1655445"/>
            <a:ext cx="1475105" cy="2256155"/>
            <a:chOff x="254634" y="1655445"/>
            <a:chExt cx="1475105" cy="2256155"/>
          </a:xfrm>
        </p:grpSpPr>
        <p:sp>
          <p:nvSpPr>
            <p:cNvPr id="8" name="object 8"/>
            <p:cNvSpPr/>
            <p:nvPr/>
          </p:nvSpPr>
          <p:spPr>
            <a:xfrm>
              <a:off x="260603" y="1661160"/>
              <a:ext cx="1463040" cy="2243455"/>
            </a:xfrm>
            <a:custGeom>
              <a:avLst/>
              <a:gdLst/>
              <a:ahLst/>
              <a:cxnLst/>
              <a:rect l="l" t="t" r="r" b="b"/>
              <a:pathLst>
                <a:path w="1463039" h="2243454">
                  <a:moveTo>
                    <a:pt x="1463040" y="2243328"/>
                  </a:moveTo>
                  <a:lnTo>
                    <a:pt x="0" y="2243328"/>
                  </a:lnTo>
                  <a:lnTo>
                    <a:pt x="0" y="0"/>
                  </a:lnTo>
                  <a:lnTo>
                    <a:pt x="1463040" y="0"/>
                  </a:lnTo>
                  <a:lnTo>
                    <a:pt x="1463040" y="2243328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4634" y="1655445"/>
              <a:ext cx="1475105" cy="2256155"/>
            </a:xfrm>
            <a:custGeom>
              <a:avLst/>
              <a:gdLst/>
              <a:ahLst/>
              <a:cxnLst/>
              <a:rect l="l" t="t" r="r" b="b"/>
              <a:pathLst>
                <a:path w="1475105" h="2256154">
                  <a:moveTo>
                    <a:pt x="1474787" y="2255926"/>
                  </a:moveTo>
                  <a:lnTo>
                    <a:pt x="0" y="2255926"/>
                  </a:lnTo>
                  <a:lnTo>
                    <a:pt x="0" y="0"/>
                  </a:lnTo>
                  <a:lnTo>
                    <a:pt x="1474787" y="0"/>
                  </a:lnTo>
                  <a:lnTo>
                    <a:pt x="1474787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2243226"/>
                  </a:lnTo>
                  <a:lnTo>
                    <a:pt x="6350" y="2243226"/>
                  </a:lnTo>
                  <a:lnTo>
                    <a:pt x="12700" y="2249576"/>
                  </a:lnTo>
                  <a:lnTo>
                    <a:pt x="1474787" y="2249576"/>
                  </a:lnTo>
                  <a:lnTo>
                    <a:pt x="1474787" y="2255926"/>
                  </a:lnTo>
                  <a:close/>
                </a:path>
                <a:path w="1475105" h="2256154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1475105" h="2256154">
                  <a:moveTo>
                    <a:pt x="1462087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1462087" y="6349"/>
                  </a:lnTo>
                  <a:lnTo>
                    <a:pt x="1462087" y="12699"/>
                  </a:lnTo>
                  <a:close/>
                </a:path>
                <a:path w="1475105" h="2256154">
                  <a:moveTo>
                    <a:pt x="1462087" y="2249576"/>
                  </a:moveTo>
                  <a:lnTo>
                    <a:pt x="1462087" y="6349"/>
                  </a:lnTo>
                  <a:lnTo>
                    <a:pt x="1468437" y="12699"/>
                  </a:lnTo>
                  <a:lnTo>
                    <a:pt x="1474787" y="12699"/>
                  </a:lnTo>
                  <a:lnTo>
                    <a:pt x="1474787" y="2243226"/>
                  </a:lnTo>
                  <a:lnTo>
                    <a:pt x="1468437" y="2243226"/>
                  </a:lnTo>
                  <a:lnTo>
                    <a:pt x="1462087" y="2249576"/>
                  </a:lnTo>
                  <a:close/>
                </a:path>
                <a:path w="1475105" h="2256154">
                  <a:moveTo>
                    <a:pt x="1474787" y="12699"/>
                  </a:moveTo>
                  <a:lnTo>
                    <a:pt x="1468437" y="12699"/>
                  </a:lnTo>
                  <a:lnTo>
                    <a:pt x="1462087" y="6349"/>
                  </a:lnTo>
                  <a:lnTo>
                    <a:pt x="1474787" y="6349"/>
                  </a:lnTo>
                  <a:lnTo>
                    <a:pt x="1474787" y="12699"/>
                  </a:lnTo>
                  <a:close/>
                </a:path>
                <a:path w="1475105" h="2256154">
                  <a:moveTo>
                    <a:pt x="12700" y="2249576"/>
                  </a:moveTo>
                  <a:lnTo>
                    <a:pt x="6350" y="2243226"/>
                  </a:lnTo>
                  <a:lnTo>
                    <a:pt x="12700" y="2243226"/>
                  </a:lnTo>
                  <a:lnTo>
                    <a:pt x="12700" y="2249576"/>
                  </a:lnTo>
                  <a:close/>
                </a:path>
                <a:path w="1475105" h="2256154">
                  <a:moveTo>
                    <a:pt x="1462087" y="2249576"/>
                  </a:moveTo>
                  <a:lnTo>
                    <a:pt x="12700" y="2249576"/>
                  </a:lnTo>
                  <a:lnTo>
                    <a:pt x="12700" y="2243226"/>
                  </a:lnTo>
                  <a:lnTo>
                    <a:pt x="1462087" y="2243226"/>
                  </a:lnTo>
                  <a:lnTo>
                    <a:pt x="1462087" y="2249576"/>
                  </a:lnTo>
                  <a:close/>
                </a:path>
                <a:path w="1475105" h="2256154">
                  <a:moveTo>
                    <a:pt x="1474787" y="2249576"/>
                  </a:moveTo>
                  <a:lnTo>
                    <a:pt x="1462087" y="2249576"/>
                  </a:lnTo>
                  <a:lnTo>
                    <a:pt x="1468437" y="2243226"/>
                  </a:lnTo>
                  <a:lnTo>
                    <a:pt x="1474787" y="2243226"/>
                  </a:lnTo>
                  <a:lnTo>
                    <a:pt x="1474787" y="2249576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6823" y="2042160"/>
              <a:ext cx="990600" cy="364490"/>
            </a:xfrm>
            <a:custGeom>
              <a:avLst/>
              <a:gdLst/>
              <a:ahLst/>
              <a:cxnLst/>
              <a:rect l="l" t="t" r="r" b="b"/>
              <a:pathLst>
                <a:path w="990600" h="364489">
                  <a:moveTo>
                    <a:pt x="990600" y="364236"/>
                  </a:moveTo>
                  <a:lnTo>
                    <a:pt x="0" y="364236"/>
                  </a:lnTo>
                  <a:lnTo>
                    <a:pt x="0" y="0"/>
                  </a:lnTo>
                  <a:lnTo>
                    <a:pt x="990600" y="0"/>
                  </a:lnTo>
                  <a:lnTo>
                    <a:pt x="990600" y="36423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0359" y="2036330"/>
              <a:ext cx="1003935" cy="376555"/>
            </a:xfrm>
            <a:custGeom>
              <a:avLst/>
              <a:gdLst/>
              <a:ahLst/>
              <a:cxnLst/>
              <a:rect l="l" t="t" r="r" b="b"/>
              <a:pathLst>
                <a:path w="1003935" h="376555">
                  <a:moveTo>
                    <a:pt x="1003325" y="376008"/>
                  </a:moveTo>
                  <a:lnTo>
                    <a:pt x="0" y="376008"/>
                  </a:lnTo>
                  <a:lnTo>
                    <a:pt x="0" y="0"/>
                  </a:lnTo>
                  <a:lnTo>
                    <a:pt x="1003325" y="0"/>
                  </a:lnTo>
                  <a:lnTo>
                    <a:pt x="100332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63308"/>
                  </a:lnTo>
                  <a:lnTo>
                    <a:pt x="6350" y="363308"/>
                  </a:lnTo>
                  <a:lnTo>
                    <a:pt x="12700" y="369658"/>
                  </a:lnTo>
                  <a:lnTo>
                    <a:pt x="1003325" y="369658"/>
                  </a:lnTo>
                  <a:lnTo>
                    <a:pt x="1003325" y="376008"/>
                  </a:lnTo>
                  <a:close/>
                </a:path>
                <a:path w="1003935" h="37655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003935" h="376555">
                  <a:moveTo>
                    <a:pt x="99062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990625" y="6350"/>
                  </a:lnTo>
                  <a:lnTo>
                    <a:pt x="990625" y="12700"/>
                  </a:lnTo>
                  <a:close/>
                </a:path>
                <a:path w="1003935" h="376555">
                  <a:moveTo>
                    <a:pt x="990625" y="369658"/>
                  </a:moveTo>
                  <a:lnTo>
                    <a:pt x="990625" y="6350"/>
                  </a:lnTo>
                  <a:lnTo>
                    <a:pt x="996975" y="12700"/>
                  </a:lnTo>
                  <a:lnTo>
                    <a:pt x="1003325" y="12700"/>
                  </a:lnTo>
                  <a:lnTo>
                    <a:pt x="1003325" y="363308"/>
                  </a:lnTo>
                  <a:lnTo>
                    <a:pt x="996975" y="363308"/>
                  </a:lnTo>
                  <a:lnTo>
                    <a:pt x="990625" y="369658"/>
                  </a:lnTo>
                  <a:close/>
                </a:path>
                <a:path w="1003935" h="376555">
                  <a:moveTo>
                    <a:pt x="1003325" y="12700"/>
                  </a:moveTo>
                  <a:lnTo>
                    <a:pt x="996975" y="12700"/>
                  </a:lnTo>
                  <a:lnTo>
                    <a:pt x="990625" y="6350"/>
                  </a:lnTo>
                  <a:lnTo>
                    <a:pt x="1003325" y="6350"/>
                  </a:lnTo>
                  <a:lnTo>
                    <a:pt x="1003325" y="12700"/>
                  </a:lnTo>
                  <a:close/>
                </a:path>
                <a:path w="1003935" h="376555">
                  <a:moveTo>
                    <a:pt x="12700" y="369658"/>
                  </a:moveTo>
                  <a:lnTo>
                    <a:pt x="6350" y="363308"/>
                  </a:lnTo>
                  <a:lnTo>
                    <a:pt x="12700" y="363308"/>
                  </a:lnTo>
                  <a:lnTo>
                    <a:pt x="12700" y="369658"/>
                  </a:lnTo>
                  <a:close/>
                </a:path>
                <a:path w="1003935" h="376555">
                  <a:moveTo>
                    <a:pt x="990625" y="369658"/>
                  </a:moveTo>
                  <a:lnTo>
                    <a:pt x="12700" y="369658"/>
                  </a:lnTo>
                  <a:lnTo>
                    <a:pt x="12700" y="363308"/>
                  </a:lnTo>
                  <a:lnTo>
                    <a:pt x="990625" y="363308"/>
                  </a:lnTo>
                  <a:lnTo>
                    <a:pt x="990625" y="369658"/>
                  </a:lnTo>
                  <a:close/>
                </a:path>
                <a:path w="1003935" h="376555">
                  <a:moveTo>
                    <a:pt x="1003325" y="369658"/>
                  </a:moveTo>
                  <a:lnTo>
                    <a:pt x="990625" y="369658"/>
                  </a:lnTo>
                  <a:lnTo>
                    <a:pt x="996975" y="363308"/>
                  </a:lnTo>
                  <a:lnTo>
                    <a:pt x="1003325" y="363308"/>
                  </a:lnTo>
                  <a:lnTo>
                    <a:pt x="1003325" y="369658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96823" y="2042160"/>
            <a:ext cx="990600" cy="36449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写数据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库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0359" y="3190024"/>
            <a:ext cx="1003935" cy="376555"/>
            <a:chOff x="490359" y="3190024"/>
            <a:chExt cx="1003935" cy="376555"/>
          </a:xfrm>
        </p:grpSpPr>
        <p:sp>
          <p:nvSpPr>
            <p:cNvPr id="14" name="object 14"/>
            <p:cNvSpPr/>
            <p:nvPr/>
          </p:nvSpPr>
          <p:spPr>
            <a:xfrm>
              <a:off x="496824" y="3195827"/>
              <a:ext cx="990600" cy="364490"/>
            </a:xfrm>
            <a:custGeom>
              <a:avLst/>
              <a:gdLst/>
              <a:ahLst/>
              <a:cxnLst/>
              <a:rect l="l" t="t" r="r" b="b"/>
              <a:pathLst>
                <a:path w="990600" h="364489">
                  <a:moveTo>
                    <a:pt x="990600" y="364236"/>
                  </a:moveTo>
                  <a:lnTo>
                    <a:pt x="0" y="364236"/>
                  </a:lnTo>
                  <a:lnTo>
                    <a:pt x="0" y="0"/>
                  </a:lnTo>
                  <a:lnTo>
                    <a:pt x="990600" y="0"/>
                  </a:lnTo>
                  <a:lnTo>
                    <a:pt x="990600" y="36423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0359" y="3190024"/>
              <a:ext cx="1003935" cy="376555"/>
            </a:xfrm>
            <a:custGeom>
              <a:avLst/>
              <a:gdLst/>
              <a:ahLst/>
              <a:cxnLst/>
              <a:rect l="l" t="t" r="r" b="b"/>
              <a:pathLst>
                <a:path w="1003935" h="376554">
                  <a:moveTo>
                    <a:pt x="1003325" y="376021"/>
                  </a:moveTo>
                  <a:lnTo>
                    <a:pt x="0" y="376021"/>
                  </a:lnTo>
                  <a:lnTo>
                    <a:pt x="0" y="0"/>
                  </a:lnTo>
                  <a:lnTo>
                    <a:pt x="1003325" y="0"/>
                  </a:lnTo>
                  <a:lnTo>
                    <a:pt x="100332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63321"/>
                  </a:lnTo>
                  <a:lnTo>
                    <a:pt x="6350" y="363321"/>
                  </a:lnTo>
                  <a:lnTo>
                    <a:pt x="12700" y="369671"/>
                  </a:lnTo>
                  <a:lnTo>
                    <a:pt x="1003325" y="369671"/>
                  </a:lnTo>
                  <a:lnTo>
                    <a:pt x="1003325" y="376021"/>
                  </a:lnTo>
                  <a:close/>
                </a:path>
                <a:path w="1003935" h="37655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003935" h="376554">
                  <a:moveTo>
                    <a:pt x="99062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990625" y="6350"/>
                  </a:lnTo>
                  <a:lnTo>
                    <a:pt x="990625" y="12700"/>
                  </a:lnTo>
                  <a:close/>
                </a:path>
                <a:path w="1003935" h="376554">
                  <a:moveTo>
                    <a:pt x="990625" y="369671"/>
                  </a:moveTo>
                  <a:lnTo>
                    <a:pt x="990625" y="6350"/>
                  </a:lnTo>
                  <a:lnTo>
                    <a:pt x="996975" y="12700"/>
                  </a:lnTo>
                  <a:lnTo>
                    <a:pt x="1003325" y="12700"/>
                  </a:lnTo>
                  <a:lnTo>
                    <a:pt x="1003325" y="363321"/>
                  </a:lnTo>
                  <a:lnTo>
                    <a:pt x="996975" y="363321"/>
                  </a:lnTo>
                  <a:lnTo>
                    <a:pt x="990625" y="369671"/>
                  </a:lnTo>
                  <a:close/>
                </a:path>
                <a:path w="1003935" h="376554">
                  <a:moveTo>
                    <a:pt x="1003325" y="12700"/>
                  </a:moveTo>
                  <a:lnTo>
                    <a:pt x="996975" y="12700"/>
                  </a:lnTo>
                  <a:lnTo>
                    <a:pt x="990625" y="6350"/>
                  </a:lnTo>
                  <a:lnTo>
                    <a:pt x="1003325" y="6350"/>
                  </a:lnTo>
                  <a:lnTo>
                    <a:pt x="1003325" y="12700"/>
                  </a:lnTo>
                  <a:close/>
                </a:path>
                <a:path w="1003935" h="376554">
                  <a:moveTo>
                    <a:pt x="12700" y="369671"/>
                  </a:moveTo>
                  <a:lnTo>
                    <a:pt x="6350" y="363321"/>
                  </a:lnTo>
                  <a:lnTo>
                    <a:pt x="12700" y="363321"/>
                  </a:lnTo>
                  <a:lnTo>
                    <a:pt x="12700" y="369671"/>
                  </a:lnTo>
                  <a:close/>
                </a:path>
                <a:path w="1003935" h="376554">
                  <a:moveTo>
                    <a:pt x="990625" y="369671"/>
                  </a:moveTo>
                  <a:lnTo>
                    <a:pt x="12700" y="369671"/>
                  </a:lnTo>
                  <a:lnTo>
                    <a:pt x="12700" y="363321"/>
                  </a:lnTo>
                  <a:lnTo>
                    <a:pt x="990625" y="363321"/>
                  </a:lnTo>
                  <a:lnTo>
                    <a:pt x="990625" y="369671"/>
                  </a:lnTo>
                  <a:close/>
                </a:path>
                <a:path w="1003935" h="376554">
                  <a:moveTo>
                    <a:pt x="1003325" y="369671"/>
                  </a:moveTo>
                  <a:lnTo>
                    <a:pt x="990625" y="369671"/>
                  </a:lnTo>
                  <a:lnTo>
                    <a:pt x="996975" y="363321"/>
                  </a:lnTo>
                  <a:lnTo>
                    <a:pt x="1003325" y="363321"/>
                  </a:lnTo>
                  <a:lnTo>
                    <a:pt x="1003325" y="369671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6823" y="3195827"/>
            <a:ext cx="990600" cy="36449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写缓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存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1603" y="913130"/>
            <a:ext cx="531495" cy="774065"/>
            <a:chOff x="691603" y="913130"/>
            <a:chExt cx="531495" cy="774065"/>
          </a:xfrm>
        </p:grpSpPr>
        <p:sp>
          <p:nvSpPr>
            <p:cNvPr id="18" name="object 18"/>
            <p:cNvSpPr/>
            <p:nvPr/>
          </p:nvSpPr>
          <p:spPr>
            <a:xfrm>
              <a:off x="907402" y="1247749"/>
              <a:ext cx="96520" cy="440055"/>
            </a:xfrm>
            <a:custGeom>
              <a:avLst/>
              <a:gdLst/>
              <a:ahLst/>
              <a:cxnLst/>
              <a:rect l="l" t="t" r="r" b="b"/>
              <a:pathLst>
                <a:path w="96519" h="440055">
                  <a:moveTo>
                    <a:pt x="47721" y="424326"/>
                  </a:moveTo>
                  <a:lnTo>
                    <a:pt x="43947" y="417769"/>
                  </a:lnTo>
                  <a:lnTo>
                    <a:pt x="46367" y="0"/>
                  </a:lnTo>
                  <a:lnTo>
                    <a:pt x="53987" y="50"/>
                  </a:lnTo>
                  <a:lnTo>
                    <a:pt x="51567" y="417819"/>
                  </a:lnTo>
                  <a:lnTo>
                    <a:pt x="47721" y="424326"/>
                  </a:lnTo>
                  <a:close/>
                </a:path>
                <a:path w="96519" h="440055">
                  <a:moveTo>
                    <a:pt x="47637" y="439445"/>
                  </a:moveTo>
                  <a:lnTo>
                    <a:pt x="368" y="357327"/>
                  </a:lnTo>
                  <a:lnTo>
                    <a:pt x="84" y="356476"/>
                  </a:lnTo>
                  <a:lnTo>
                    <a:pt x="0" y="354431"/>
                  </a:lnTo>
                  <a:lnTo>
                    <a:pt x="647" y="353110"/>
                  </a:lnTo>
                  <a:lnTo>
                    <a:pt x="1778" y="352120"/>
                  </a:lnTo>
                  <a:lnTo>
                    <a:pt x="3175" y="351650"/>
                  </a:lnTo>
                  <a:lnTo>
                    <a:pt x="4660" y="351751"/>
                  </a:lnTo>
                  <a:lnTo>
                    <a:pt x="5994" y="352412"/>
                  </a:lnTo>
                  <a:lnTo>
                    <a:pt x="6972" y="353529"/>
                  </a:lnTo>
                  <a:lnTo>
                    <a:pt x="43947" y="417769"/>
                  </a:lnTo>
                  <a:lnTo>
                    <a:pt x="43865" y="431863"/>
                  </a:lnTo>
                  <a:lnTo>
                    <a:pt x="52096" y="431901"/>
                  </a:lnTo>
                  <a:lnTo>
                    <a:pt x="47637" y="439445"/>
                  </a:lnTo>
                  <a:close/>
                </a:path>
                <a:path w="96519" h="440055">
                  <a:moveTo>
                    <a:pt x="52096" y="431901"/>
                  </a:moveTo>
                  <a:lnTo>
                    <a:pt x="51485" y="431901"/>
                  </a:lnTo>
                  <a:lnTo>
                    <a:pt x="51597" y="417769"/>
                  </a:lnTo>
                  <a:lnTo>
                    <a:pt x="89293" y="353999"/>
                  </a:lnTo>
                  <a:lnTo>
                    <a:pt x="90284" y="352894"/>
                  </a:lnTo>
                  <a:lnTo>
                    <a:pt x="91617" y="352247"/>
                  </a:lnTo>
                  <a:lnTo>
                    <a:pt x="93103" y="352171"/>
                  </a:lnTo>
                  <a:lnTo>
                    <a:pt x="94513" y="352666"/>
                  </a:lnTo>
                  <a:lnTo>
                    <a:pt x="95618" y="353656"/>
                  </a:lnTo>
                  <a:lnTo>
                    <a:pt x="96265" y="354990"/>
                  </a:lnTo>
                  <a:lnTo>
                    <a:pt x="96342" y="356476"/>
                  </a:lnTo>
                  <a:lnTo>
                    <a:pt x="95846" y="357886"/>
                  </a:lnTo>
                  <a:lnTo>
                    <a:pt x="52096" y="431901"/>
                  </a:lnTo>
                  <a:close/>
                </a:path>
                <a:path w="96519" h="440055">
                  <a:moveTo>
                    <a:pt x="51485" y="431901"/>
                  </a:moveTo>
                  <a:lnTo>
                    <a:pt x="43865" y="431863"/>
                  </a:lnTo>
                  <a:lnTo>
                    <a:pt x="43947" y="417769"/>
                  </a:lnTo>
                  <a:lnTo>
                    <a:pt x="47721" y="424326"/>
                  </a:lnTo>
                  <a:lnTo>
                    <a:pt x="44399" y="429945"/>
                  </a:lnTo>
                  <a:lnTo>
                    <a:pt x="51496" y="429983"/>
                  </a:lnTo>
                  <a:lnTo>
                    <a:pt x="51485" y="431901"/>
                  </a:lnTo>
                  <a:close/>
                </a:path>
                <a:path w="96519" h="440055">
                  <a:moveTo>
                    <a:pt x="51496" y="429983"/>
                  </a:moveTo>
                  <a:lnTo>
                    <a:pt x="50977" y="429983"/>
                  </a:lnTo>
                  <a:lnTo>
                    <a:pt x="47721" y="424326"/>
                  </a:lnTo>
                  <a:lnTo>
                    <a:pt x="51567" y="417819"/>
                  </a:lnTo>
                  <a:lnTo>
                    <a:pt x="51496" y="429983"/>
                  </a:lnTo>
                  <a:close/>
                </a:path>
                <a:path w="96519" h="440055">
                  <a:moveTo>
                    <a:pt x="50977" y="429983"/>
                  </a:moveTo>
                  <a:lnTo>
                    <a:pt x="44399" y="429945"/>
                  </a:lnTo>
                  <a:lnTo>
                    <a:pt x="47721" y="424326"/>
                  </a:lnTo>
                  <a:lnTo>
                    <a:pt x="50977" y="42998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7992" y="919480"/>
              <a:ext cx="518795" cy="328295"/>
            </a:xfrm>
            <a:custGeom>
              <a:avLst/>
              <a:gdLst/>
              <a:ahLst/>
              <a:cxnLst/>
              <a:rect l="l" t="t" r="r" b="b"/>
              <a:pathLst>
                <a:path w="518794" h="328294">
                  <a:moveTo>
                    <a:pt x="259270" y="328295"/>
                  </a:moveTo>
                  <a:lnTo>
                    <a:pt x="199795" y="323959"/>
                  </a:lnTo>
                  <a:lnTo>
                    <a:pt x="145199" y="311608"/>
                  </a:lnTo>
                  <a:lnTo>
                    <a:pt x="97042" y="292227"/>
                  </a:lnTo>
                  <a:lnTo>
                    <a:pt x="56885" y="266800"/>
                  </a:lnTo>
                  <a:lnTo>
                    <a:pt x="26285" y="236310"/>
                  </a:lnTo>
                  <a:lnTo>
                    <a:pt x="6804" y="201743"/>
                  </a:lnTo>
                  <a:lnTo>
                    <a:pt x="0" y="164084"/>
                  </a:lnTo>
                  <a:lnTo>
                    <a:pt x="6804" y="126471"/>
                  </a:lnTo>
                  <a:lnTo>
                    <a:pt x="26285" y="91938"/>
                  </a:lnTo>
                  <a:lnTo>
                    <a:pt x="56885" y="61471"/>
                  </a:lnTo>
                  <a:lnTo>
                    <a:pt x="97042" y="36057"/>
                  </a:lnTo>
                  <a:lnTo>
                    <a:pt x="145199" y="16683"/>
                  </a:lnTo>
                  <a:lnTo>
                    <a:pt x="199795" y="4335"/>
                  </a:lnTo>
                  <a:lnTo>
                    <a:pt x="259270" y="0"/>
                  </a:lnTo>
                  <a:lnTo>
                    <a:pt x="318746" y="4335"/>
                  </a:lnTo>
                  <a:lnTo>
                    <a:pt x="373344" y="16684"/>
                  </a:lnTo>
                  <a:lnTo>
                    <a:pt x="421508" y="36062"/>
                  </a:lnTo>
                  <a:lnTo>
                    <a:pt x="461679" y="61483"/>
                  </a:lnTo>
                  <a:lnTo>
                    <a:pt x="492301" y="91961"/>
                  </a:lnTo>
                  <a:lnTo>
                    <a:pt x="511816" y="126511"/>
                  </a:lnTo>
                  <a:lnTo>
                    <a:pt x="518667" y="164147"/>
                  </a:lnTo>
                  <a:lnTo>
                    <a:pt x="511816" y="201783"/>
                  </a:lnTo>
                  <a:lnTo>
                    <a:pt x="492301" y="236333"/>
                  </a:lnTo>
                  <a:lnTo>
                    <a:pt x="461679" y="266811"/>
                  </a:lnTo>
                  <a:lnTo>
                    <a:pt x="421508" y="292232"/>
                  </a:lnTo>
                  <a:lnTo>
                    <a:pt x="373344" y="311610"/>
                  </a:lnTo>
                  <a:lnTo>
                    <a:pt x="318746" y="323959"/>
                  </a:lnTo>
                  <a:lnTo>
                    <a:pt x="259270" y="328295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4296" y="1014984"/>
              <a:ext cx="225552" cy="396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1603" y="913130"/>
              <a:ext cx="531317" cy="3403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88389" y="1294764"/>
            <a:ext cx="737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数据更</a:t>
            </a:r>
            <a:r>
              <a:rPr sz="1400" spc="5" dirty="0">
                <a:latin typeface="UKIJ CJK"/>
                <a:cs typeface="UKIJ CJK"/>
              </a:rPr>
              <a:t>新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9725" y="4094479"/>
            <a:ext cx="8536305" cy="795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6657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这是暂时性的脏数据问题，但是在数据稳定，缓存过期以后，又能得到最新的正确数</a:t>
            </a:r>
            <a:r>
              <a:rPr sz="1400" spc="5" dirty="0">
                <a:latin typeface="UKIJ CJK"/>
                <a:cs typeface="UKIJ CJK"/>
              </a:rPr>
              <a:t>据</a:t>
            </a:r>
            <a:endParaRPr sz="1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UKIJ CJK"/>
                <a:cs typeface="UKIJ CJK"/>
              </a:rPr>
              <a:t>读到的最新数据有延迟：最终一致</a:t>
            </a:r>
            <a:r>
              <a:rPr sz="1400" spc="5" dirty="0">
                <a:latin typeface="UKIJ CJK"/>
                <a:cs typeface="UKIJ CJK"/>
              </a:rPr>
              <a:t>性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25650" y="3195954"/>
            <a:ext cx="5558155" cy="671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由于卡顿等原因，导致写缓存</a:t>
            </a:r>
            <a:r>
              <a:rPr sz="1400" spc="-5" dirty="0">
                <a:latin typeface="Arial"/>
                <a:cs typeface="Arial"/>
              </a:rPr>
              <a:t>2</a:t>
            </a:r>
            <a:r>
              <a:rPr sz="1400" dirty="0">
                <a:latin typeface="UKIJ CJK"/>
                <a:cs typeface="UKIJ CJK"/>
              </a:rPr>
              <a:t>在最前，写缓存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UKIJ CJK"/>
                <a:cs typeface="UKIJ CJK"/>
              </a:rPr>
              <a:t>在后面就出现了不一</a:t>
            </a:r>
            <a:r>
              <a:rPr sz="1400" spc="5" dirty="0">
                <a:latin typeface="UKIJ CJK"/>
                <a:cs typeface="UKIJ CJK"/>
              </a:rPr>
              <a:t>致</a:t>
            </a:r>
            <a:endParaRPr sz="1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UKIJ CJK"/>
              <a:cs typeface="UKIJ CJK"/>
            </a:endParaRPr>
          </a:p>
          <a:p>
            <a:pPr marL="8001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UKIJ CJK"/>
                <a:cs typeface="UKIJ CJK"/>
              </a:rPr>
              <a:t>脏数据问题</a:t>
            </a:r>
            <a:r>
              <a:rPr sz="1400" spc="5" dirty="0">
                <a:latin typeface="UKIJ CJK"/>
                <a:cs typeface="UKIJ CJK"/>
              </a:rPr>
              <a:t>：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44723" y="1377314"/>
            <a:ext cx="103949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写数据库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-1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915784" y="1259839"/>
            <a:ext cx="1195070" cy="356235"/>
            <a:chOff x="6915784" y="1259839"/>
            <a:chExt cx="1195070" cy="356235"/>
          </a:xfrm>
        </p:grpSpPr>
        <p:sp>
          <p:nvSpPr>
            <p:cNvPr id="27" name="object 27"/>
            <p:cNvSpPr/>
            <p:nvPr/>
          </p:nvSpPr>
          <p:spPr>
            <a:xfrm>
              <a:off x="6922007" y="1266443"/>
              <a:ext cx="1183005" cy="342900"/>
            </a:xfrm>
            <a:custGeom>
              <a:avLst/>
              <a:gdLst/>
              <a:ahLst/>
              <a:cxnLst/>
              <a:rect l="l" t="t" r="r" b="b"/>
              <a:pathLst>
                <a:path w="1183004" h="342900">
                  <a:moveTo>
                    <a:pt x="1182624" y="342899"/>
                  </a:moveTo>
                  <a:lnTo>
                    <a:pt x="0" y="342899"/>
                  </a:lnTo>
                  <a:lnTo>
                    <a:pt x="0" y="0"/>
                  </a:lnTo>
                  <a:lnTo>
                    <a:pt x="1182624" y="0"/>
                  </a:lnTo>
                  <a:lnTo>
                    <a:pt x="1182624" y="34289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15784" y="1259839"/>
              <a:ext cx="1195070" cy="356235"/>
            </a:xfrm>
            <a:custGeom>
              <a:avLst/>
              <a:gdLst/>
              <a:ahLst/>
              <a:cxnLst/>
              <a:rect l="l" t="t" r="r" b="b"/>
              <a:pathLst>
                <a:path w="1195070" h="356234">
                  <a:moveTo>
                    <a:pt x="1195070" y="356235"/>
                  </a:moveTo>
                  <a:lnTo>
                    <a:pt x="0" y="356235"/>
                  </a:lnTo>
                  <a:lnTo>
                    <a:pt x="0" y="0"/>
                  </a:lnTo>
                  <a:lnTo>
                    <a:pt x="1195070" y="0"/>
                  </a:lnTo>
                  <a:lnTo>
                    <a:pt x="119507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43535"/>
                  </a:lnTo>
                  <a:lnTo>
                    <a:pt x="6350" y="343535"/>
                  </a:lnTo>
                  <a:lnTo>
                    <a:pt x="12700" y="349885"/>
                  </a:lnTo>
                  <a:lnTo>
                    <a:pt x="1195070" y="349885"/>
                  </a:lnTo>
                  <a:lnTo>
                    <a:pt x="1195070" y="356235"/>
                  </a:lnTo>
                  <a:close/>
                </a:path>
                <a:path w="1195070" h="35623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195070" h="356234">
                  <a:moveTo>
                    <a:pt x="118237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182370" y="6350"/>
                  </a:lnTo>
                  <a:lnTo>
                    <a:pt x="1182370" y="12700"/>
                  </a:lnTo>
                  <a:close/>
                </a:path>
                <a:path w="1195070" h="356234">
                  <a:moveTo>
                    <a:pt x="1182370" y="349885"/>
                  </a:moveTo>
                  <a:lnTo>
                    <a:pt x="1182370" y="6350"/>
                  </a:lnTo>
                  <a:lnTo>
                    <a:pt x="1188720" y="12700"/>
                  </a:lnTo>
                  <a:lnTo>
                    <a:pt x="1195070" y="12700"/>
                  </a:lnTo>
                  <a:lnTo>
                    <a:pt x="1195070" y="343535"/>
                  </a:lnTo>
                  <a:lnTo>
                    <a:pt x="1188720" y="343535"/>
                  </a:lnTo>
                  <a:lnTo>
                    <a:pt x="1182370" y="349885"/>
                  </a:lnTo>
                  <a:close/>
                </a:path>
                <a:path w="1195070" h="356234">
                  <a:moveTo>
                    <a:pt x="1195070" y="12700"/>
                  </a:moveTo>
                  <a:lnTo>
                    <a:pt x="1188720" y="12700"/>
                  </a:lnTo>
                  <a:lnTo>
                    <a:pt x="1182370" y="6350"/>
                  </a:lnTo>
                  <a:lnTo>
                    <a:pt x="1195070" y="6350"/>
                  </a:lnTo>
                  <a:lnTo>
                    <a:pt x="1195070" y="12700"/>
                  </a:lnTo>
                  <a:close/>
                </a:path>
                <a:path w="1195070" h="356234">
                  <a:moveTo>
                    <a:pt x="12700" y="349885"/>
                  </a:moveTo>
                  <a:lnTo>
                    <a:pt x="6350" y="343535"/>
                  </a:lnTo>
                  <a:lnTo>
                    <a:pt x="12700" y="343535"/>
                  </a:lnTo>
                  <a:lnTo>
                    <a:pt x="12700" y="349885"/>
                  </a:lnTo>
                  <a:close/>
                </a:path>
                <a:path w="1195070" h="356234">
                  <a:moveTo>
                    <a:pt x="1182370" y="349885"/>
                  </a:moveTo>
                  <a:lnTo>
                    <a:pt x="12700" y="349885"/>
                  </a:lnTo>
                  <a:lnTo>
                    <a:pt x="12700" y="343535"/>
                  </a:lnTo>
                  <a:lnTo>
                    <a:pt x="1182370" y="343535"/>
                  </a:lnTo>
                  <a:lnTo>
                    <a:pt x="1182370" y="349885"/>
                  </a:lnTo>
                  <a:close/>
                </a:path>
                <a:path w="1195070" h="356234">
                  <a:moveTo>
                    <a:pt x="1195070" y="349885"/>
                  </a:moveTo>
                  <a:lnTo>
                    <a:pt x="1182370" y="349885"/>
                  </a:lnTo>
                  <a:lnTo>
                    <a:pt x="1188720" y="343535"/>
                  </a:lnTo>
                  <a:lnTo>
                    <a:pt x="1195070" y="343535"/>
                  </a:lnTo>
                  <a:lnTo>
                    <a:pt x="1195070" y="34988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925944" y="1306830"/>
            <a:ext cx="11791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写缓存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-1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291689" y="2151379"/>
            <a:ext cx="6416040" cy="449580"/>
            <a:chOff x="2291689" y="2151379"/>
            <a:chExt cx="6416040" cy="449580"/>
          </a:xfrm>
        </p:grpSpPr>
        <p:sp>
          <p:nvSpPr>
            <p:cNvPr id="31" name="object 31"/>
            <p:cNvSpPr/>
            <p:nvPr/>
          </p:nvSpPr>
          <p:spPr>
            <a:xfrm>
              <a:off x="2291689" y="2358339"/>
              <a:ext cx="6416040" cy="96520"/>
            </a:xfrm>
            <a:custGeom>
              <a:avLst/>
              <a:gdLst/>
              <a:ahLst/>
              <a:cxnLst/>
              <a:rect l="l" t="t" r="r" b="b"/>
              <a:pathLst>
                <a:path w="6416040" h="96519">
                  <a:moveTo>
                    <a:pt x="6393751" y="44010"/>
                  </a:moveTo>
                  <a:lnTo>
                    <a:pt x="6329476" y="7086"/>
                  </a:lnTo>
                  <a:lnTo>
                    <a:pt x="6328359" y="6108"/>
                  </a:lnTo>
                  <a:lnTo>
                    <a:pt x="6327698" y="4775"/>
                  </a:lnTo>
                  <a:lnTo>
                    <a:pt x="6327597" y="3289"/>
                  </a:lnTo>
                  <a:lnTo>
                    <a:pt x="6328067" y="1879"/>
                  </a:lnTo>
                  <a:lnTo>
                    <a:pt x="6329045" y="762"/>
                  </a:lnTo>
                  <a:lnTo>
                    <a:pt x="6330378" y="101"/>
                  </a:lnTo>
                  <a:lnTo>
                    <a:pt x="6331864" y="0"/>
                  </a:lnTo>
                  <a:lnTo>
                    <a:pt x="6333274" y="482"/>
                  </a:lnTo>
                  <a:lnTo>
                    <a:pt x="6408886" y="43916"/>
                  </a:lnTo>
                  <a:lnTo>
                    <a:pt x="6393751" y="44010"/>
                  </a:lnTo>
                  <a:close/>
                </a:path>
                <a:path w="6416040" h="96519">
                  <a:moveTo>
                    <a:pt x="6400311" y="47778"/>
                  </a:moveTo>
                  <a:lnTo>
                    <a:pt x="6393751" y="44010"/>
                  </a:lnTo>
                  <a:lnTo>
                    <a:pt x="6407848" y="43916"/>
                  </a:lnTo>
                  <a:lnTo>
                    <a:pt x="6407852" y="44450"/>
                  </a:lnTo>
                  <a:lnTo>
                    <a:pt x="6405930" y="44450"/>
                  </a:lnTo>
                  <a:lnTo>
                    <a:pt x="6400311" y="47778"/>
                  </a:lnTo>
                  <a:close/>
                </a:path>
                <a:path w="6416040" h="96519">
                  <a:moveTo>
                    <a:pt x="6332499" y="96456"/>
                  </a:moveTo>
                  <a:lnTo>
                    <a:pt x="6331026" y="96367"/>
                  </a:lnTo>
                  <a:lnTo>
                    <a:pt x="6329680" y="95732"/>
                  </a:lnTo>
                  <a:lnTo>
                    <a:pt x="6328689" y="94627"/>
                  </a:lnTo>
                  <a:lnTo>
                    <a:pt x="6328194" y="93218"/>
                  </a:lnTo>
                  <a:lnTo>
                    <a:pt x="6328270" y="91732"/>
                  </a:lnTo>
                  <a:lnTo>
                    <a:pt x="6328918" y="90398"/>
                  </a:lnTo>
                  <a:lnTo>
                    <a:pt x="6330022" y="89407"/>
                  </a:lnTo>
                  <a:lnTo>
                    <a:pt x="6393807" y="51630"/>
                  </a:lnTo>
                  <a:lnTo>
                    <a:pt x="6407899" y="51536"/>
                  </a:lnTo>
                  <a:lnTo>
                    <a:pt x="6407848" y="43916"/>
                  </a:lnTo>
                  <a:lnTo>
                    <a:pt x="6408886" y="43916"/>
                  </a:lnTo>
                  <a:lnTo>
                    <a:pt x="6415430" y="47675"/>
                  </a:lnTo>
                  <a:lnTo>
                    <a:pt x="6333909" y="95961"/>
                  </a:lnTo>
                  <a:lnTo>
                    <a:pt x="6332499" y="96456"/>
                  </a:lnTo>
                  <a:close/>
                </a:path>
                <a:path w="6416040" h="96519">
                  <a:moveTo>
                    <a:pt x="50" y="94030"/>
                  </a:moveTo>
                  <a:lnTo>
                    <a:pt x="0" y="86410"/>
                  </a:lnTo>
                  <a:lnTo>
                    <a:pt x="6393751" y="44010"/>
                  </a:lnTo>
                  <a:lnTo>
                    <a:pt x="6400311" y="47778"/>
                  </a:lnTo>
                  <a:lnTo>
                    <a:pt x="6393807" y="51630"/>
                  </a:lnTo>
                  <a:lnTo>
                    <a:pt x="50" y="94030"/>
                  </a:lnTo>
                  <a:close/>
                </a:path>
                <a:path w="6416040" h="96519">
                  <a:moveTo>
                    <a:pt x="6405968" y="51028"/>
                  </a:moveTo>
                  <a:lnTo>
                    <a:pt x="6400311" y="47778"/>
                  </a:lnTo>
                  <a:lnTo>
                    <a:pt x="6405930" y="44450"/>
                  </a:lnTo>
                  <a:lnTo>
                    <a:pt x="6405968" y="51028"/>
                  </a:lnTo>
                  <a:close/>
                </a:path>
                <a:path w="6416040" h="96519">
                  <a:moveTo>
                    <a:pt x="6407895" y="51028"/>
                  </a:moveTo>
                  <a:lnTo>
                    <a:pt x="6405968" y="51028"/>
                  </a:lnTo>
                  <a:lnTo>
                    <a:pt x="6405930" y="44450"/>
                  </a:lnTo>
                  <a:lnTo>
                    <a:pt x="6407852" y="44450"/>
                  </a:lnTo>
                  <a:lnTo>
                    <a:pt x="6407895" y="51028"/>
                  </a:lnTo>
                  <a:close/>
                </a:path>
                <a:path w="6416040" h="96519">
                  <a:moveTo>
                    <a:pt x="6393807" y="51630"/>
                  </a:moveTo>
                  <a:lnTo>
                    <a:pt x="6400311" y="47778"/>
                  </a:lnTo>
                  <a:lnTo>
                    <a:pt x="6405968" y="51028"/>
                  </a:lnTo>
                  <a:lnTo>
                    <a:pt x="6407895" y="51028"/>
                  </a:lnTo>
                  <a:lnTo>
                    <a:pt x="6407899" y="51536"/>
                  </a:lnTo>
                  <a:lnTo>
                    <a:pt x="6393807" y="516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32859" y="2157983"/>
              <a:ext cx="1207135" cy="437515"/>
            </a:xfrm>
            <a:custGeom>
              <a:avLst/>
              <a:gdLst/>
              <a:ahLst/>
              <a:cxnLst/>
              <a:rect l="l" t="t" r="r" b="b"/>
              <a:pathLst>
                <a:path w="1207135" h="437514">
                  <a:moveTo>
                    <a:pt x="1207008" y="437388"/>
                  </a:moveTo>
                  <a:lnTo>
                    <a:pt x="0" y="437388"/>
                  </a:lnTo>
                  <a:lnTo>
                    <a:pt x="0" y="0"/>
                  </a:lnTo>
                  <a:lnTo>
                    <a:pt x="1207008" y="0"/>
                  </a:lnTo>
                  <a:lnTo>
                    <a:pt x="1207008" y="43738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25875" y="2151379"/>
              <a:ext cx="1220470" cy="449580"/>
            </a:xfrm>
            <a:custGeom>
              <a:avLst/>
              <a:gdLst/>
              <a:ahLst/>
              <a:cxnLst/>
              <a:rect l="l" t="t" r="r" b="b"/>
              <a:pathLst>
                <a:path w="1220470" h="449580">
                  <a:moveTo>
                    <a:pt x="1220470" y="449580"/>
                  </a:moveTo>
                  <a:lnTo>
                    <a:pt x="0" y="449580"/>
                  </a:lnTo>
                  <a:lnTo>
                    <a:pt x="0" y="0"/>
                  </a:lnTo>
                  <a:lnTo>
                    <a:pt x="1220470" y="0"/>
                  </a:lnTo>
                  <a:lnTo>
                    <a:pt x="122047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36880"/>
                  </a:lnTo>
                  <a:lnTo>
                    <a:pt x="6350" y="436880"/>
                  </a:lnTo>
                  <a:lnTo>
                    <a:pt x="12700" y="443230"/>
                  </a:lnTo>
                  <a:lnTo>
                    <a:pt x="1220470" y="443230"/>
                  </a:lnTo>
                  <a:lnTo>
                    <a:pt x="1220470" y="449580"/>
                  </a:lnTo>
                  <a:close/>
                </a:path>
                <a:path w="1220470" h="44958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20470" h="449580">
                  <a:moveTo>
                    <a:pt x="120777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07770" y="6350"/>
                  </a:lnTo>
                  <a:lnTo>
                    <a:pt x="1207770" y="12700"/>
                  </a:lnTo>
                  <a:close/>
                </a:path>
                <a:path w="1220470" h="449580">
                  <a:moveTo>
                    <a:pt x="1207770" y="443230"/>
                  </a:moveTo>
                  <a:lnTo>
                    <a:pt x="1207770" y="6350"/>
                  </a:lnTo>
                  <a:lnTo>
                    <a:pt x="1214120" y="12700"/>
                  </a:lnTo>
                  <a:lnTo>
                    <a:pt x="1220470" y="12700"/>
                  </a:lnTo>
                  <a:lnTo>
                    <a:pt x="1220470" y="436880"/>
                  </a:lnTo>
                  <a:lnTo>
                    <a:pt x="1214120" y="436880"/>
                  </a:lnTo>
                  <a:lnTo>
                    <a:pt x="1207770" y="443230"/>
                  </a:lnTo>
                  <a:close/>
                </a:path>
                <a:path w="1220470" h="449580">
                  <a:moveTo>
                    <a:pt x="1220470" y="12700"/>
                  </a:moveTo>
                  <a:lnTo>
                    <a:pt x="1214120" y="12700"/>
                  </a:lnTo>
                  <a:lnTo>
                    <a:pt x="1207770" y="6350"/>
                  </a:lnTo>
                  <a:lnTo>
                    <a:pt x="1220470" y="6350"/>
                  </a:lnTo>
                  <a:lnTo>
                    <a:pt x="1220470" y="12700"/>
                  </a:lnTo>
                  <a:close/>
                </a:path>
                <a:path w="1220470" h="449580">
                  <a:moveTo>
                    <a:pt x="12700" y="443230"/>
                  </a:moveTo>
                  <a:lnTo>
                    <a:pt x="6350" y="436880"/>
                  </a:lnTo>
                  <a:lnTo>
                    <a:pt x="12700" y="436880"/>
                  </a:lnTo>
                  <a:lnTo>
                    <a:pt x="12700" y="443230"/>
                  </a:lnTo>
                  <a:close/>
                </a:path>
                <a:path w="1220470" h="449580">
                  <a:moveTo>
                    <a:pt x="1207770" y="443230"/>
                  </a:moveTo>
                  <a:lnTo>
                    <a:pt x="12700" y="443230"/>
                  </a:lnTo>
                  <a:lnTo>
                    <a:pt x="12700" y="436880"/>
                  </a:lnTo>
                  <a:lnTo>
                    <a:pt x="1207770" y="436880"/>
                  </a:lnTo>
                  <a:lnTo>
                    <a:pt x="1207770" y="443230"/>
                  </a:lnTo>
                  <a:close/>
                </a:path>
                <a:path w="1220470" h="449580">
                  <a:moveTo>
                    <a:pt x="1220470" y="443230"/>
                  </a:moveTo>
                  <a:lnTo>
                    <a:pt x="1207770" y="443230"/>
                  </a:lnTo>
                  <a:lnTo>
                    <a:pt x="1214120" y="436880"/>
                  </a:lnTo>
                  <a:lnTo>
                    <a:pt x="1220470" y="436880"/>
                  </a:lnTo>
                  <a:lnTo>
                    <a:pt x="1220470" y="44323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825240" y="2244725"/>
            <a:ext cx="121475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写数据库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-2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723890" y="2212339"/>
            <a:ext cx="1182370" cy="396875"/>
            <a:chOff x="5723890" y="2212339"/>
            <a:chExt cx="1182370" cy="396875"/>
          </a:xfrm>
        </p:grpSpPr>
        <p:sp>
          <p:nvSpPr>
            <p:cNvPr id="36" name="object 36"/>
            <p:cNvSpPr/>
            <p:nvPr/>
          </p:nvSpPr>
          <p:spPr>
            <a:xfrm>
              <a:off x="5730240" y="2218943"/>
              <a:ext cx="1170940" cy="384175"/>
            </a:xfrm>
            <a:custGeom>
              <a:avLst/>
              <a:gdLst/>
              <a:ahLst/>
              <a:cxnLst/>
              <a:rect l="l" t="t" r="r" b="b"/>
              <a:pathLst>
                <a:path w="1170940" h="384175">
                  <a:moveTo>
                    <a:pt x="1170432" y="384048"/>
                  </a:moveTo>
                  <a:lnTo>
                    <a:pt x="0" y="384048"/>
                  </a:lnTo>
                  <a:lnTo>
                    <a:pt x="0" y="0"/>
                  </a:lnTo>
                  <a:lnTo>
                    <a:pt x="1170432" y="0"/>
                  </a:lnTo>
                  <a:lnTo>
                    <a:pt x="1170432" y="38404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23890" y="2212339"/>
              <a:ext cx="1182370" cy="396875"/>
            </a:xfrm>
            <a:custGeom>
              <a:avLst/>
              <a:gdLst/>
              <a:ahLst/>
              <a:cxnLst/>
              <a:rect l="l" t="t" r="r" b="b"/>
              <a:pathLst>
                <a:path w="1182370" h="396875">
                  <a:moveTo>
                    <a:pt x="1182369" y="396875"/>
                  </a:moveTo>
                  <a:lnTo>
                    <a:pt x="0" y="396875"/>
                  </a:lnTo>
                  <a:lnTo>
                    <a:pt x="0" y="0"/>
                  </a:lnTo>
                  <a:lnTo>
                    <a:pt x="1182369" y="0"/>
                  </a:lnTo>
                  <a:lnTo>
                    <a:pt x="1182369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84175"/>
                  </a:lnTo>
                  <a:lnTo>
                    <a:pt x="6350" y="384175"/>
                  </a:lnTo>
                  <a:lnTo>
                    <a:pt x="12700" y="390525"/>
                  </a:lnTo>
                  <a:lnTo>
                    <a:pt x="1182369" y="390525"/>
                  </a:lnTo>
                  <a:lnTo>
                    <a:pt x="1182369" y="396875"/>
                  </a:lnTo>
                  <a:close/>
                </a:path>
                <a:path w="1182370" h="39687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182370" h="396875">
                  <a:moveTo>
                    <a:pt x="1169669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169669" y="6350"/>
                  </a:lnTo>
                  <a:lnTo>
                    <a:pt x="1169669" y="12700"/>
                  </a:lnTo>
                  <a:close/>
                </a:path>
                <a:path w="1182370" h="396875">
                  <a:moveTo>
                    <a:pt x="1169669" y="390525"/>
                  </a:moveTo>
                  <a:lnTo>
                    <a:pt x="1169669" y="6350"/>
                  </a:lnTo>
                  <a:lnTo>
                    <a:pt x="1176019" y="12700"/>
                  </a:lnTo>
                  <a:lnTo>
                    <a:pt x="1182369" y="12700"/>
                  </a:lnTo>
                  <a:lnTo>
                    <a:pt x="1182369" y="384175"/>
                  </a:lnTo>
                  <a:lnTo>
                    <a:pt x="1176019" y="384175"/>
                  </a:lnTo>
                  <a:lnTo>
                    <a:pt x="1169669" y="390525"/>
                  </a:lnTo>
                  <a:close/>
                </a:path>
                <a:path w="1182370" h="396875">
                  <a:moveTo>
                    <a:pt x="1182369" y="12700"/>
                  </a:moveTo>
                  <a:lnTo>
                    <a:pt x="1176019" y="12700"/>
                  </a:lnTo>
                  <a:lnTo>
                    <a:pt x="1169669" y="6350"/>
                  </a:lnTo>
                  <a:lnTo>
                    <a:pt x="1182369" y="6350"/>
                  </a:lnTo>
                  <a:lnTo>
                    <a:pt x="1182369" y="12700"/>
                  </a:lnTo>
                  <a:close/>
                </a:path>
                <a:path w="1182370" h="396875">
                  <a:moveTo>
                    <a:pt x="12700" y="390525"/>
                  </a:moveTo>
                  <a:lnTo>
                    <a:pt x="6350" y="384175"/>
                  </a:lnTo>
                  <a:lnTo>
                    <a:pt x="12700" y="384175"/>
                  </a:lnTo>
                  <a:lnTo>
                    <a:pt x="12700" y="390525"/>
                  </a:lnTo>
                  <a:close/>
                </a:path>
                <a:path w="1182370" h="396875">
                  <a:moveTo>
                    <a:pt x="1169669" y="390525"/>
                  </a:moveTo>
                  <a:lnTo>
                    <a:pt x="12700" y="390525"/>
                  </a:lnTo>
                  <a:lnTo>
                    <a:pt x="12700" y="384175"/>
                  </a:lnTo>
                  <a:lnTo>
                    <a:pt x="1169669" y="384175"/>
                  </a:lnTo>
                  <a:lnTo>
                    <a:pt x="1169669" y="390525"/>
                  </a:lnTo>
                  <a:close/>
                </a:path>
                <a:path w="1182370" h="396875">
                  <a:moveTo>
                    <a:pt x="1182369" y="390525"/>
                  </a:moveTo>
                  <a:lnTo>
                    <a:pt x="1169669" y="390525"/>
                  </a:lnTo>
                  <a:lnTo>
                    <a:pt x="1176019" y="384175"/>
                  </a:lnTo>
                  <a:lnTo>
                    <a:pt x="1182369" y="384175"/>
                  </a:lnTo>
                  <a:lnTo>
                    <a:pt x="1182369" y="39052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730240" y="2279650"/>
            <a:ext cx="11880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写缓存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-2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940560" y="824864"/>
            <a:ext cx="4985385" cy="1848485"/>
            <a:chOff x="1940560" y="824864"/>
            <a:chExt cx="4985385" cy="1848485"/>
          </a:xfrm>
        </p:grpSpPr>
        <p:sp>
          <p:nvSpPr>
            <p:cNvPr id="40" name="object 40"/>
            <p:cNvSpPr/>
            <p:nvPr/>
          </p:nvSpPr>
          <p:spPr>
            <a:xfrm>
              <a:off x="1947672" y="1249679"/>
              <a:ext cx="344170" cy="437515"/>
            </a:xfrm>
            <a:custGeom>
              <a:avLst/>
              <a:gdLst/>
              <a:ahLst/>
              <a:cxnLst/>
              <a:rect l="l" t="t" r="r" b="b"/>
              <a:pathLst>
                <a:path w="344169" h="437514">
                  <a:moveTo>
                    <a:pt x="171640" y="437515"/>
                  </a:moveTo>
                  <a:lnTo>
                    <a:pt x="132113" y="431739"/>
                  </a:lnTo>
                  <a:lnTo>
                    <a:pt x="95841" y="415296"/>
                  </a:lnTo>
                  <a:lnTo>
                    <a:pt x="63872" y="389510"/>
                  </a:lnTo>
                  <a:lnTo>
                    <a:pt x="37256" y="355708"/>
                  </a:lnTo>
                  <a:lnTo>
                    <a:pt x="17039" y="315215"/>
                  </a:lnTo>
                  <a:lnTo>
                    <a:pt x="4271" y="269356"/>
                  </a:lnTo>
                  <a:lnTo>
                    <a:pt x="0" y="219456"/>
                  </a:lnTo>
                  <a:lnTo>
                    <a:pt x="4271" y="169038"/>
                  </a:lnTo>
                  <a:lnTo>
                    <a:pt x="17039" y="122808"/>
                  </a:lnTo>
                  <a:lnTo>
                    <a:pt x="37256" y="82066"/>
                  </a:lnTo>
                  <a:lnTo>
                    <a:pt x="63872" y="48113"/>
                  </a:lnTo>
                  <a:lnTo>
                    <a:pt x="95841" y="22251"/>
                  </a:lnTo>
                  <a:lnTo>
                    <a:pt x="132113" y="5779"/>
                  </a:lnTo>
                  <a:lnTo>
                    <a:pt x="171640" y="0"/>
                  </a:lnTo>
                  <a:lnTo>
                    <a:pt x="211169" y="5777"/>
                  </a:lnTo>
                  <a:lnTo>
                    <a:pt x="247457" y="22234"/>
                  </a:lnTo>
                  <a:lnTo>
                    <a:pt x="279468" y="48058"/>
                  </a:lnTo>
                  <a:lnTo>
                    <a:pt x="306167" y="81936"/>
                  </a:lnTo>
                  <a:lnTo>
                    <a:pt x="326519" y="122554"/>
                  </a:lnTo>
                  <a:lnTo>
                    <a:pt x="339489" y="168598"/>
                  </a:lnTo>
                  <a:lnTo>
                    <a:pt x="344042" y="218757"/>
                  </a:lnTo>
                  <a:lnTo>
                    <a:pt x="339489" y="268916"/>
                  </a:lnTo>
                  <a:lnTo>
                    <a:pt x="326519" y="314960"/>
                  </a:lnTo>
                  <a:lnTo>
                    <a:pt x="306167" y="355578"/>
                  </a:lnTo>
                  <a:lnTo>
                    <a:pt x="279468" y="389456"/>
                  </a:lnTo>
                  <a:lnTo>
                    <a:pt x="247457" y="415280"/>
                  </a:lnTo>
                  <a:lnTo>
                    <a:pt x="211169" y="431737"/>
                  </a:lnTo>
                  <a:lnTo>
                    <a:pt x="171640" y="437515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43684" y="1377695"/>
              <a:ext cx="152400" cy="518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40560" y="1243329"/>
              <a:ext cx="357504" cy="4495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947672" y="2157729"/>
              <a:ext cx="344170" cy="453390"/>
            </a:xfrm>
            <a:custGeom>
              <a:avLst/>
              <a:gdLst/>
              <a:ahLst/>
              <a:cxnLst/>
              <a:rect l="l" t="t" r="r" b="b"/>
              <a:pathLst>
                <a:path w="344169" h="453389">
                  <a:moveTo>
                    <a:pt x="171640" y="453389"/>
                  </a:moveTo>
                  <a:lnTo>
                    <a:pt x="132113" y="447404"/>
                  </a:lnTo>
                  <a:lnTo>
                    <a:pt x="95841" y="430362"/>
                  </a:lnTo>
                  <a:lnTo>
                    <a:pt x="63872" y="403636"/>
                  </a:lnTo>
                  <a:lnTo>
                    <a:pt x="37256" y="368598"/>
                  </a:lnTo>
                  <a:lnTo>
                    <a:pt x="17039" y="326619"/>
                  </a:lnTo>
                  <a:lnTo>
                    <a:pt x="4271" y="279072"/>
                  </a:lnTo>
                  <a:lnTo>
                    <a:pt x="0" y="227330"/>
                  </a:lnTo>
                  <a:lnTo>
                    <a:pt x="4271" y="175116"/>
                  </a:lnTo>
                  <a:lnTo>
                    <a:pt x="17039" y="127233"/>
                  </a:lnTo>
                  <a:lnTo>
                    <a:pt x="37256" y="85028"/>
                  </a:lnTo>
                  <a:lnTo>
                    <a:pt x="63872" y="49853"/>
                  </a:lnTo>
                  <a:lnTo>
                    <a:pt x="95841" y="23056"/>
                  </a:lnTo>
                  <a:lnTo>
                    <a:pt x="132113" y="5989"/>
                  </a:lnTo>
                  <a:lnTo>
                    <a:pt x="171640" y="0"/>
                  </a:lnTo>
                  <a:lnTo>
                    <a:pt x="211169" y="5987"/>
                  </a:lnTo>
                  <a:lnTo>
                    <a:pt x="247457" y="23042"/>
                  </a:lnTo>
                  <a:lnTo>
                    <a:pt x="279468" y="49803"/>
                  </a:lnTo>
                  <a:lnTo>
                    <a:pt x="306167" y="84910"/>
                  </a:lnTo>
                  <a:lnTo>
                    <a:pt x="326519" y="127001"/>
                  </a:lnTo>
                  <a:lnTo>
                    <a:pt x="339489" y="174717"/>
                  </a:lnTo>
                  <a:lnTo>
                    <a:pt x="344042" y="226694"/>
                  </a:lnTo>
                  <a:lnTo>
                    <a:pt x="339489" y="278672"/>
                  </a:lnTo>
                  <a:lnTo>
                    <a:pt x="326519" y="326388"/>
                  </a:lnTo>
                  <a:lnTo>
                    <a:pt x="306167" y="368479"/>
                  </a:lnTo>
                  <a:lnTo>
                    <a:pt x="279468" y="403586"/>
                  </a:lnTo>
                  <a:lnTo>
                    <a:pt x="247457" y="430347"/>
                  </a:lnTo>
                  <a:lnTo>
                    <a:pt x="211169" y="447402"/>
                  </a:lnTo>
                  <a:lnTo>
                    <a:pt x="171640" y="453389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43684" y="2290572"/>
              <a:ext cx="152400" cy="533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940560" y="2151379"/>
              <a:ext cx="357504" cy="4648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83965" y="824864"/>
              <a:ext cx="3141980" cy="1848485"/>
            </a:xfrm>
            <a:custGeom>
              <a:avLst/>
              <a:gdLst/>
              <a:ahLst/>
              <a:cxnLst/>
              <a:rect l="l" t="t" r="r" b="b"/>
              <a:pathLst>
                <a:path w="3141979" h="1848485">
                  <a:moveTo>
                    <a:pt x="41275" y="1788083"/>
                  </a:moveTo>
                  <a:lnTo>
                    <a:pt x="7620" y="20878"/>
                  </a:lnTo>
                  <a:lnTo>
                    <a:pt x="0" y="21031"/>
                  </a:lnTo>
                  <a:lnTo>
                    <a:pt x="33655" y="1788236"/>
                  </a:lnTo>
                  <a:lnTo>
                    <a:pt x="41275" y="1788083"/>
                  </a:lnTo>
                  <a:close/>
                </a:path>
                <a:path w="3141979" h="1848485">
                  <a:moveTo>
                    <a:pt x="3141980" y="0"/>
                  </a:moveTo>
                  <a:lnTo>
                    <a:pt x="3134360" y="0"/>
                  </a:lnTo>
                  <a:lnTo>
                    <a:pt x="3134360" y="1848485"/>
                  </a:lnTo>
                  <a:lnTo>
                    <a:pt x="3141980" y="1848485"/>
                  </a:lnTo>
                  <a:lnTo>
                    <a:pt x="31419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583304" y="567690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关键</a:t>
            </a:r>
            <a:r>
              <a:rPr sz="1400" spc="5" dirty="0">
                <a:latin typeface="UKIJ CJK"/>
                <a:cs typeface="UKIJ CJK"/>
              </a:rPr>
              <a:t>点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559550" y="567690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关键</a:t>
            </a:r>
            <a:r>
              <a:rPr sz="1400" spc="5" dirty="0">
                <a:latin typeface="UKIJ CJK"/>
                <a:cs typeface="UKIJ CJK"/>
              </a:rPr>
              <a:t>点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715" y="31115"/>
            <a:ext cx="2904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缓存数据一致性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失效模</a:t>
            </a:r>
            <a:r>
              <a:rPr sz="2000" spc="5" dirty="0"/>
              <a:t>式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0975" y="1512569"/>
            <a:ext cx="1566545" cy="2691765"/>
            <a:chOff x="180975" y="1512569"/>
            <a:chExt cx="1566545" cy="2691765"/>
          </a:xfrm>
        </p:grpSpPr>
        <p:sp>
          <p:nvSpPr>
            <p:cNvPr id="4" name="object 4"/>
            <p:cNvSpPr/>
            <p:nvPr/>
          </p:nvSpPr>
          <p:spPr>
            <a:xfrm>
              <a:off x="187451" y="1519427"/>
              <a:ext cx="1553210" cy="2677795"/>
            </a:xfrm>
            <a:custGeom>
              <a:avLst/>
              <a:gdLst/>
              <a:ahLst/>
              <a:cxnLst/>
              <a:rect l="l" t="t" r="r" b="b"/>
              <a:pathLst>
                <a:path w="1553210" h="2677795">
                  <a:moveTo>
                    <a:pt x="1552955" y="2677668"/>
                  </a:moveTo>
                  <a:lnTo>
                    <a:pt x="0" y="2677668"/>
                  </a:lnTo>
                  <a:lnTo>
                    <a:pt x="0" y="0"/>
                  </a:lnTo>
                  <a:lnTo>
                    <a:pt x="1552955" y="0"/>
                  </a:lnTo>
                  <a:lnTo>
                    <a:pt x="1552955" y="2677668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0975" y="1512569"/>
              <a:ext cx="1566545" cy="2691765"/>
            </a:xfrm>
            <a:custGeom>
              <a:avLst/>
              <a:gdLst/>
              <a:ahLst/>
              <a:cxnLst/>
              <a:rect l="l" t="t" r="r" b="b"/>
              <a:pathLst>
                <a:path w="1566545" h="2691765">
                  <a:moveTo>
                    <a:pt x="1566240" y="2691612"/>
                  </a:moveTo>
                  <a:lnTo>
                    <a:pt x="0" y="2691612"/>
                  </a:lnTo>
                  <a:lnTo>
                    <a:pt x="0" y="0"/>
                  </a:lnTo>
                  <a:lnTo>
                    <a:pt x="1566240" y="0"/>
                  </a:lnTo>
                  <a:lnTo>
                    <a:pt x="1566240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2678912"/>
                  </a:lnTo>
                  <a:lnTo>
                    <a:pt x="6350" y="2678912"/>
                  </a:lnTo>
                  <a:lnTo>
                    <a:pt x="12700" y="2685262"/>
                  </a:lnTo>
                  <a:lnTo>
                    <a:pt x="1566240" y="2685262"/>
                  </a:lnTo>
                  <a:lnTo>
                    <a:pt x="1566240" y="2691612"/>
                  </a:lnTo>
                  <a:close/>
                </a:path>
                <a:path w="1566545" h="269176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1566545" h="2691765">
                  <a:moveTo>
                    <a:pt x="1553540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1553540" y="6349"/>
                  </a:lnTo>
                  <a:lnTo>
                    <a:pt x="1553540" y="12699"/>
                  </a:lnTo>
                  <a:close/>
                </a:path>
                <a:path w="1566545" h="2691765">
                  <a:moveTo>
                    <a:pt x="1553540" y="2685262"/>
                  </a:moveTo>
                  <a:lnTo>
                    <a:pt x="1553540" y="6349"/>
                  </a:lnTo>
                  <a:lnTo>
                    <a:pt x="1559890" y="12699"/>
                  </a:lnTo>
                  <a:lnTo>
                    <a:pt x="1566240" y="12699"/>
                  </a:lnTo>
                  <a:lnTo>
                    <a:pt x="1566240" y="2678912"/>
                  </a:lnTo>
                  <a:lnTo>
                    <a:pt x="1559890" y="2678912"/>
                  </a:lnTo>
                  <a:lnTo>
                    <a:pt x="1553540" y="2685262"/>
                  </a:lnTo>
                  <a:close/>
                </a:path>
                <a:path w="1566545" h="2691765">
                  <a:moveTo>
                    <a:pt x="1566240" y="12699"/>
                  </a:moveTo>
                  <a:lnTo>
                    <a:pt x="1559890" y="12699"/>
                  </a:lnTo>
                  <a:lnTo>
                    <a:pt x="1553540" y="6349"/>
                  </a:lnTo>
                  <a:lnTo>
                    <a:pt x="1566240" y="6349"/>
                  </a:lnTo>
                  <a:lnTo>
                    <a:pt x="1566240" y="12699"/>
                  </a:lnTo>
                  <a:close/>
                </a:path>
                <a:path w="1566545" h="2691765">
                  <a:moveTo>
                    <a:pt x="12700" y="2685262"/>
                  </a:moveTo>
                  <a:lnTo>
                    <a:pt x="6350" y="2678912"/>
                  </a:lnTo>
                  <a:lnTo>
                    <a:pt x="12700" y="2678912"/>
                  </a:lnTo>
                  <a:lnTo>
                    <a:pt x="12700" y="2685262"/>
                  </a:lnTo>
                  <a:close/>
                </a:path>
                <a:path w="1566545" h="2691765">
                  <a:moveTo>
                    <a:pt x="1553540" y="2685262"/>
                  </a:moveTo>
                  <a:lnTo>
                    <a:pt x="12700" y="2685262"/>
                  </a:lnTo>
                  <a:lnTo>
                    <a:pt x="12700" y="2678912"/>
                  </a:lnTo>
                  <a:lnTo>
                    <a:pt x="1553540" y="2678912"/>
                  </a:lnTo>
                  <a:lnTo>
                    <a:pt x="1553540" y="2685262"/>
                  </a:lnTo>
                  <a:close/>
                </a:path>
                <a:path w="1566545" h="2691765">
                  <a:moveTo>
                    <a:pt x="1566240" y="2685262"/>
                  </a:moveTo>
                  <a:lnTo>
                    <a:pt x="1553540" y="2685262"/>
                  </a:lnTo>
                  <a:lnTo>
                    <a:pt x="1559890" y="2678912"/>
                  </a:lnTo>
                  <a:lnTo>
                    <a:pt x="1566240" y="2678912"/>
                  </a:lnTo>
                  <a:lnTo>
                    <a:pt x="1566240" y="2685262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7388" y="1973579"/>
              <a:ext cx="1053465" cy="434340"/>
            </a:xfrm>
            <a:custGeom>
              <a:avLst/>
              <a:gdLst/>
              <a:ahLst/>
              <a:cxnLst/>
              <a:rect l="l" t="t" r="r" b="b"/>
              <a:pathLst>
                <a:path w="1053465" h="434339">
                  <a:moveTo>
                    <a:pt x="1053084" y="434340"/>
                  </a:moveTo>
                  <a:lnTo>
                    <a:pt x="0" y="434340"/>
                  </a:lnTo>
                  <a:lnTo>
                    <a:pt x="0" y="0"/>
                  </a:lnTo>
                  <a:lnTo>
                    <a:pt x="1053084" y="0"/>
                  </a:lnTo>
                  <a:lnTo>
                    <a:pt x="1053084" y="43434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1444" y="1967433"/>
              <a:ext cx="1065530" cy="447040"/>
            </a:xfrm>
            <a:custGeom>
              <a:avLst/>
              <a:gdLst/>
              <a:ahLst/>
              <a:cxnLst/>
              <a:rect l="l" t="t" r="r" b="b"/>
              <a:pathLst>
                <a:path w="1065530" h="447039">
                  <a:moveTo>
                    <a:pt x="1065301" y="446582"/>
                  </a:moveTo>
                  <a:lnTo>
                    <a:pt x="0" y="446582"/>
                  </a:lnTo>
                  <a:lnTo>
                    <a:pt x="0" y="0"/>
                  </a:lnTo>
                  <a:lnTo>
                    <a:pt x="1065301" y="0"/>
                  </a:lnTo>
                  <a:lnTo>
                    <a:pt x="1065301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33882"/>
                  </a:lnTo>
                  <a:lnTo>
                    <a:pt x="6350" y="433882"/>
                  </a:lnTo>
                  <a:lnTo>
                    <a:pt x="12700" y="440232"/>
                  </a:lnTo>
                  <a:lnTo>
                    <a:pt x="1065301" y="440232"/>
                  </a:lnTo>
                  <a:lnTo>
                    <a:pt x="1065301" y="446582"/>
                  </a:lnTo>
                  <a:close/>
                </a:path>
                <a:path w="1065530" h="44703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065530" h="447039">
                  <a:moveTo>
                    <a:pt x="1052601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052601" y="6350"/>
                  </a:lnTo>
                  <a:lnTo>
                    <a:pt x="1052601" y="12700"/>
                  </a:lnTo>
                  <a:close/>
                </a:path>
                <a:path w="1065530" h="447039">
                  <a:moveTo>
                    <a:pt x="1052601" y="440232"/>
                  </a:moveTo>
                  <a:lnTo>
                    <a:pt x="1052601" y="6350"/>
                  </a:lnTo>
                  <a:lnTo>
                    <a:pt x="1058951" y="12700"/>
                  </a:lnTo>
                  <a:lnTo>
                    <a:pt x="1065301" y="12700"/>
                  </a:lnTo>
                  <a:lnTo>
                    <a:pt x="1065301" y="433882"/>
                  </a:lnTo>
                  <a:lnTo>
                    <a:pt x="1058951" y="433882"/>
                  </a:lnTo>
                  <a:lnTo>
                    <a:pt x="1052601" y="440232"/>
                  </a:lnTo>
                  <a:close/>
                </a:path>
                <a:path w="1065530" h="447039">
                  <a:moveTo>
                    <a:pt x="1065301" y="12700"/>
                  </a:moveTo>
                  <a:lnTo>
                    <a:pt x="1058951" y="12700"/>
                  </a:lnTo>
                  <a:lnTo>
                    <a:pt x="1052601" y="6350"/>
                  </a:lnTo>
                  <a:lnTo>
                    <a:pt x="1065301" y="6350"/>
                  </a:lnTo>
                  <a:lnTo>
                    <a:pt x="1065301" y="12700"/>
                  </a:lnTo>
                  <a:close/>
                </a:path>
                <a:path w="1065530" h="447039">
                  <a:moveTo>
                    <a:pt x="12700" y="440232"/>
                  </a:moveTo>
                  <a:lnTo>
                    <a:pt x="6350" y="433882"/>
                  </a:lnTo>
                  <a:lnTo>
                    <a:pt x="12700" y="433882"/>
                  </a:lnTo>
                  <a:lnTo>
                    <a:pt x="12700" y="440232"/>
                  </a:lnTo>
                  <a:close/>
                </a:path>
                <a:path w="1065530" h="447039">
                  <a:moveTo>
                    <a:pt x="1052601" y="440232"/>
                  </a:moveTo>
                  <a:lnTo>
                    <a:pt x="12700" y="440232"/>
                  </a:lnTo>
                  <a:lnTo>
                    <a:pt x="12700" y="433882"/>
                  </a:lnTo>
                  <a:lnTo>
                    <a:pt x="1052601" y="433882"/>
                  </a:lnTo>
                  <a:lnTo>
                    <a:pt x="1052601" y="440232"/>
                  </a:lnTo>
                  <a:close/>
                </a:path>
                <a:path w="1065530" h="447039">
                  <a:moveTo>
                    <a:pt x="1065301" y="440232"/>
                  </a:moveTo>
                  <a:lnTo>
                    <a:pt x="1052601" y="440232"/>
                  </a:lnTo>
                  <a:lnTo>
                    <a:pt x="1058951" y="433882"/>
                  </a:lnTo>
                  <a:lnTo>
                    <a:pt x="1065301" y="433882"/>
                  </a:lnTo>
                  <a:lnTo>
                    <a:pt x="1065301" y="440232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7387" y="1973579"/>
            <a:ext cx="1053465" cy="43434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78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写数据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库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1444" y="3345205"/>
            <a:ext cx="1065530" cy="447040"/>
            <a:chOff x="431444" y="3345205"/>
            <a:chExt cx="1065530" cy="447040"/>
          </a:xfrm>
        </p:grpSpPr>
        <p:sp>
          <p:nvSpPr>
            <p:cNvPr id="10" name="object 10"/>
            <p:cNvSpPr/>
            <p:nvPr/>
          </p:nvSpPr>
          <p:spPr>
            <a:xfrm>
              <a:off x="437388" y="3351276"/>
              <a:ext cx="1053465" cy="434340"/>
            </a:xfrm>
            <a:custGeom>
              <a:avLst/>
              <a:gdLst/>
              <a:ahLst/>
              <a:cxnLst/>
              <a:rect l="l" t="t" r="r" b="b"/>
              <a:pathLst>
                <a:path w="1053465" h="434339">
                  <a:moveTo>
                    <a:pt x="1053084" y="434339"/>
                  </a:moveTo>
                  <a:lnTo>
                    <a:pt x="0" y="434339"/>
                  </a:lnTo>
                  <a:lnTo>
                    <a:pt x="0" y="0"/>
                  </a:lnTo>
                  <a:lnTo>
                    <a:pt x="1053084" y="0"/>
                  </a:lnTo>
                  <a:lnTo>
                    <a:pt x="1053084" y="43433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1444" y="3345205"/>
              <a:ext cx="1065530" cy="447040"/>
            </a:xfrm>
            <a:custGeom>
              <a:avLst/>
              <a:gdLst/>
              <a:ahLst/>
              <a:cxnLst/>
              <a:rect l="l" t="t" r="r" b="b"/>
              <a:pathLst>
                <a:path w="1065530" h="447039">
                  <a:moveTo>
                    <a:pt x="1065301" y="446582"/>
                  </a:moveTo>
                  <a:lnTo>
                    <a:pt x="0" y="446582"/>
                  </a:lnTo>
                  <a:lnTo>
                    <a:pt x="0" y="0"/>
                  </a:lnTo>
                  <a:lnTo>
                    <a:pt x="1065301" y="0"/>
                  </a:lnTo>
                  <a:lnTo>
                    <a:pt x="1065301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33882"/>
                  </a:lnTo>
                  <a:lnTo>
                    <a:pt x="6350" y="433882"/>
                  </a:lnTo>
                  <a:lnTo>
                    <a:pt x="12700" y="440232"/>
                  </a:lnTo>
                  <a:lnTo>
                    <a:pt x="1065301" y="440232"/>
                  </a:lnTo>
                  <a:lnTo>
                    <a:pt x="1065301" y="446582"/>
                  </a:lnTo>
                  <a:close/>
                </a:path>
                <a:path w="1065530" h="44703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065530" h="447039">
                  <a:moveTo>
                    <a:pt x="1052601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052601" y="6350"/>
                  </a:lnTo>
                  <a:lnTo>
                    <a:pt x="1052601" y="12700"/>
                  </a:lnTo>
                  <a:close/>
                </a:path>
                <a:path w="1065530" h="447039">
                  <a:moveTo>
                    <a:pt x="1052601" y="440232"/>
                  </a:moveTo>
                  <a:lnTo>
                    <a:pt x="1052601" y="6350"/>
                  </a:lnTo>
                  <a:lnTo>
                    <a:pt x="1058951" y="12700"/>
                  </a:lnTo>
                  <a:lnTo>
                    <a:pt x="1065301" y="12700"/>
                  </a:lnTo>
                  <a:lnTo>
                    <a:pt x="1065301" y="433882"/>
                  </a:lnTo>
                  <a:lnTo>
                    <a:pt x="1058951" y="433882"/>
                  </a:lnTo>
                  <a:lnTo>
                    <a:pt x="1052601" y="440232"/>
                  </a:lnTo>
                  <a:close/>
                </a:path>
                <a:path w="1065530" h="447039">
                  <a:moveTo>
                    <a:pt x="1065301" y="12700"/>
                  </a:moveTo>
                  <a:lnTo>
                    <a:pt x="1058951" y="12700"/>
                  </a:lnTo>
                  <a:lnTo>
                    <a:pt x="1052601" y="6350"/>
                  </a:lnTo>
                  <a:lnTo>
                    <a:pt x="1065301" y="6350"/>
                  </a:lnTo>
                  <a:lnTo>
                    <a:pt x="1065301" y="12700"/>
                  </a:lnTo>
                  <a:close/>
                </a:path>
                <a:path w="1065530" h="447039">
                  <a:moveTo>
                    <a:pt x="12700" y="440232"/>
                  </a:moveTo>
                  <a:lnTo>
                    <a:pt x="6350" y="433882"/>
                  </a:lnTo>
                  <a:lnTo>
                    <a:pt x="12700" y="433882"/>
                  </a:lnTo>
                  <a:lnTo>
                    <a:pt x="12700" y="440232"/>
                  </a:lnTo>
                  <a:close/>
                </a:path>
                <a:path w="1065530" h="447039">
                  <a:moveTo>
                    <a:pt x="1052601" y="440232"/>
                  </a:moveTo>
                  <a:lnTo>
                    <a:pt x="12700" y="440232"/>
                  </a:lnTo>
                  <a:lnTo>
                    <a:pt x="12700" y="433882"/>
                  </a:lnTo>
                  <a:lnTo>
                    <a:pt x="1052601" y="433882"/>
                  </a:lnTo>
                  <a:lnTo>
                    <a:pt x="1052601" y="440232"/>
                  </a:lnTo>
                  <a:close/>
                </a:path>
                <a:path w="1065530" h="447039">
                  <a:moveTo>
                    <a:pt x="1065301" y="440232"/>
                  </a:moveTo>
                  <a:lnTo>
                    <a:pt x="1052601" y="440232"/>
                  </a:lnTo>
                  <a:lnTo>
                    <a:pt x="1058951" y="433882"/>
                  </a:lnTo>
                  <a:lnTo>
                    <a:pt x="1065301" y="433882"/>
                  </a:lnTo>
                  <a:lnTo>
                    <a:pt x="1065301" y="440232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7387" y="3351276"/>
            <a:ext cx="1053465" cy="43434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59079">
              <a:lnSpc>
                <a:spcPct val="100000"/>
              </a:lnSpc>
              <a:spcBef>
                <a:spcPts val="78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删缓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存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68756" y="613409"/>
            <a:ext cx="591185" cy="905510"/>
            <a:chOff x="668756" y="613409"/>
            <a:chExt cx="591185" cy="905510"/>
          </a:xfrm>
        </p:grpSpPr>
        <p:sp>
          <p:nvSpPr>
            <p:cNvPr id="14" name="object 14"/>
            <p:cNvSpPr/>
            <p:nvPr/>
          </p:nvSpPr>
          <p:spPr>
            <a:xfrm>
              <a:off x="913726" y="1030554"/>
              <a:ext cx="96520" cy="488950"/>
            </a:xfrm>
            <a:custGeom>
              <a:avLst/>
              <a:gdLst/>
              <a:ahLst/>
              <a:cxnLst/>
              <a:rect l="l" t="t" r="r" b="b"/>
              <a:pathLst>
                <a:path w="96519" h="488950">
                  <a:moveTo>
                    <a:pt x="47249" y="473246"/>
                  </a:moveTo>
                  <a:lnTo>
                    <a:pt x="43533" y="466662"/>
                  </a:lnTo>
                  <a:lnTo>
                    <a:pt x="50203" y="0"/>
                  </a:lnTo>
                  <a:lnTo>
                    <a:pt x="57823" y="101"/>
                  </a:lnTo>
                  <a:lnTo>
                    <a:pt x="51141" y="466786"/>
                  </a:lnTo>
                  <a:lnTo>
                    <a:pt x="47249" y="473246"/>
                  </a:lnTo>
                  <a:close/>
                </a:path>
                <a:path w="96519" h="488950">
                  <a:moveTo>
                    <a:pt x="47028" y="488365"/>
                  </a:moveTo>
                  <a:lnTo>
                    <a:pt x="444" y="405815"/>
                  </a:lnTo>
                  <a:lnTo>
                    <a:pt x="0" y="404431"/>
                  </a:lnTo>
                  <a:lnTo>
                    <a:pt x="114" y="402958"/>
                  </a:lnTo>
                  <a:lnTo>
                    <a:pt x="774" y="401624"/>
                  </a:lnTo>
                  <a:lnTo>
                    <a:pt x="1904" y="400659"/>
                  </a:lnTo>
                  <a:lnTo>
                    <a:pt x="3314" y="400189"/>
                  </a:lnTo>
                  <a:lnTo>
                    <a:pt x="4800" y="400303"/>
                  </a:lnTo>
                  <a:lnTo>
                    <a:pt x="6134" y="400977"/>
                  </a:lnTo>
                  <a:lnTo>
                    <a:pt x="7099" y="402107"/>
                  </a:lnTo>
                  <a:lnTo>
                    <a:pt x="43533" y="466662"/>
                  </a:lnTo>
                  <a:lnTo>
                    <a:pt x="43332" y="480745"/>
                  </a:lnTo>
                  <a:lnTo>
                    <a:pt x="50939" y="480860"/>
                  </a:lnTo>
                  <a:lnTo>
                    <a:pt x="51551" y="480860"/>
                  </a:lnTo>
                  <a:lnTo>
                    <a:pt x="47028" y="488365"/>
                  </a:lnTo>
                  <a:close/>
                </a:path>
                <a:path w="96519" h="488950">
                  <a:moveTo>
                    <a:pt x="51551" y="480860"/>
                  </a:moveTo>
                  <a:lnTo>
                    <a:pt x="50939" y="480860"/>
                  </a:lnTo>
                  <a:lnTo>
                    <a:pt x="51141" y="466786"/>
                  </a:lnTo>
                  <a:lnTo>
                    <a:pt x="89407" y="403275"/>
                  </a:lnTo>
                  <a:lnTo>
                    <a:pt x="90411" y="402183"/>
                  </a:lnTo>
                  <a:lnTo>
                    <a:pt x="91757" y="401548"/>
                  </a:lnTo>
                  <a:lnTo>
                    <a:pt x="93243" y="401485"/>
                  </a:lnTo>
                  <a:lnTo>
                    <a:pt x="94640" y="401980"/>
                  </a:lnTo>
                  <a:lnTo>
                    <a:pt x="95732" y="402983"/>
                  </a:lnTo>
                  <a:lnTo>
                    <a:pt x="96367" y="404329"/>
                  </a:lnTo>
                  <a:lnTo>
                    <a:pt x="96429" y="405853"/>
                  </a:lnTo>
                  <a:lnTo>
                    <a:pt x="95935" y="407212"/>
                  </a:lnTo>
                  <a:lnTo>
                    <a:pt x="51551" y="480860"/>
                  </a:lnTo>
                  <a:close/>
                </a:path>
                <a:path w="96519" h="488950">
                  <a:moveTo>
                    <a:pt x="50939" y="480860"/>
                  </a:moveTo>
                  <a:lnTo>
                    <a:pt x="43332" y="480745"/>
                  </a:lnTo>
                  <a:lnTo>
                    <a:pt x="43533" y="466662"/>
                  </a:lnTo>
                  <a:lnTo>
                    <a:pt x="47249" y="473246"/>
                  </a:lnTo>
                  <a:lnTo>
                    <a:pt x="43878" y="478840"/>
                  </a:lnTo>
                  <a:lnTo>
                    <a:pt x="50457" y="478929"/>
                  </a:lnTo>
                  <a:lnTo>
                    <a:pt x="50967" y="478929"/>
                  </a:lnTo>
                  <a:lnTo>
                    <a:pt x="50939" y="480860"/>
                  </a:lnTo>
                  <a:close/>
                </a:path>
                <a:path w="96519" h="488950">
                  <a:moveTo>
                    <a:pt x="50967" y="478929"/>
                  </a:moveTo>
                  <a:lnTo>
                    <a:pt x="50457" y="478929"/>
                  </a:lnTo>
                  <a:lnTo>
                    <a:pt x="47249" y="473246"/>
                  </a:lnTo>
                  <a:lnTo>
                    <a:pt x="51141" y="466786"/>
                  </a:lnTo>
                  <a:lnTo>
                    <a:pt x="50967" y="478929"/>
                  </a:lnTo>
                  <a:close/>
                </a:path>
                <a:path w="96519" h="488950">
                  <a:moveTo>
                    <a:pt x="50457" y="478929"/>
                  </a:moveTo>
                  <a:lnTo>
                    <a:pt x="43878" y="478840"/>
                  </a:lnTo>
                  <a:lnTo>
                    <a:pt x="47249" y="473246"/>
                  </a:lnTo>
                  <a:lnTo>
                    <a:pt x="50457" y="47892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5132" y="619759"/>
              <a:ext cx="578485" cy="479425"/>
            </a:xfrm>
            <a:custGeom>
              <a:avLst/>
              <a:gdLst/>
              <a:ahLst/>
              <a:cxnLst/>
              <a:rect l="l" t="t" r="r" b="b"/>
              <a:pathLst>
                <a:path w="578485" h="479425">
                  <a:moveTo>
                    <a:pt x="289115" y="479424"/>
                  </a:moveTo>
                  <a:lnTo>
                    <a:pt x="237124" y="475562"/>
                  </a:lnTo>
                  <a:lnTo>
                    <a:pt x="188192" y="464428"/>
                  </a:lnTo>
                  <a:lnTo>
                    <a:pt x="143135" y="446698"/>
                  </a:lnTo>
                  <a:lnTo>
                    <a:pt x="102772" y="423051"/>
                  </a:lnTo>
                  <a:lnTo>
                    <a:pt x="67922" y="394165"/>
                  </a:lnTo>
                  <a:lnTo>
                    <a:pt x="39401" y="360716"/>
                  </a:lnTo>
                  <a:lnTo>
                    <a:pt x="18028" y="323383"/>
                  </a:lnTo>
                  <a:lnTo>
                    <a:pt x="4622" y="282844"/>
                  </a:lnTo>
                  <a:lnTo>
                    <a:pt x="0" y="239775"/>
                  </a:lnTo>
                  <a:lnTo>
                    <a:pt x="4622" y="196669"/>
                  </a:lnTo>
                  <a:lnTo>
                    <a:pt x="18028" y="156100"/>
                  </a:lnTo>
                  <a:lnTo>
                    <a:pt x="39401" y="118745"/>
                  </a:lnTo>
                  <a:lnTo>
                    <a:pt x="67922" y="85281"/>
                  </a:lnTo>
                  <a:lnTo>
                    <a:pt x="102772" y="56384"/>
                  </a:lnTo>
                  <a:lnTo>
                    <a:pt x="143135" y="32731"/>
                  </a:lnTo>
                  <a:lnTo>
                    <a:pt x="188192" y="14998"/>
                  </a:lnTo>
                  <a:lnTo>
                    <a:pt x="237124" y="3862"/>
                  </a:lnTo>
                  <a:lnTo>
                    <a:pt x="289115" y="0"/>
                  </a:lnTo>
                  <a:lnTo>
                    <a:pt x="341106" y="3862"/>
                  </a:lnTo>
                  <a:lnTo>
                    <a:pt x="390040" y="14997"/>
                  </a:lnTo>
                  <a:lnTo>
                    <a:pt x="435100" y="32728"/>
                  </a:lnTo>
                  <a:lnTo>
                    <a:pt x="475469" y="56378"/>
                  </a:lnTo>
                  <a:lnTo>
                    <a:pt x="510330" y="85270"/>
                  </a:lnTo>
                  <a:lnTo>
                    <a:pt x="538867" y="118727"/>
                  </a:lnTo>
                  <a:lnTo>
                    <a:pt x="560261" y="156070"/>
                  </a:lnTo>
                  <a:lnTo>
                    <a:pt x="573697" y="196625"/>
                  </a:lnTo>
                  <a:lnTo>
                    <a:pt x="578358" y="239712"/>
                  </a:lnTo>
                  <a:lnTo>
                    <a:pt x="573697" y="282799"/>
                  </a:lnTo>
                  <a:lnTo>
                    <a:pt x="560261" y="323354"/>
                  </a:lnTo>
                  <a:lnTo>
                    <a:pt x="538867" y="360697"/>
                  </a:lnTo>
                  <a:lnTo>
                    <a:pt x="510330" y="394154"/>
                  </a:lnTo>
                  <a:lnTo>
                    <a:pt x="475469" y="423046"/>
                  </a:lnTo>
                  <a:lnTo>
                    <a:pt x="435100" y="446696"/>
                  </a:lnTo>
                  <a:lnTo>
                    <a:pt x="390040" y="464427"/>
                  </a:lnTo>
                  <a:lnTo>
                    <a:pt x="341106" y="475562"/>
                  </a:lnTo>
                  <a:lnTo>
                    <a:pt x="289115" y="479424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8200" y="760475"/>
              <a:ext cx="251459" cy="563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8756" y="613409"/>
              <a:ext cx="590981" cy="4914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39494" y="1268730"/>
            <a:ext cx="737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数据更</a:t>
            </a:r>
            <a:r>
              <a:rPr sz="1400" spc="5" dirty="0">
                <a:latin typeface="UKIJ CJK"/>
                <a:cs typeface="UKIJ CJK"/>
              </a:rPr>
              <a:t>新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20911" y="972819"/>
            <a:ext cx="6360795" cy="449580"/>
            <a:chOff x="2520911" y="972819"/>
            <a:chExt cx="6360795" cy="449580"/>
          </a:xfrm>
        </p:grpSpPr>
        <p:sp>
          <p:nvSpPr>
            <p:cNvPr id="20" name="object 20"/>
            <p:cNvSpPr/>
            <p:nvPr/>
          </p:nvSpPr>
          <p:spPr>
            <a:xfrm>
              <a:off x="2520911" y="1236344"/>
              <a:ext cx="6360795" cy="121920"/>
            </a:xfrm>
            <a:custGeom>
              <a:avLst/>
              <a:gdLst/>
              <a:ahLst/>
              <a:cxnLst/>
              <a:rect l="l" t="t" r="r" b="b"/>
              <a:pathLst>
                <a:path w="6360795" h="121919">
                  <a:moveTo>
                    <a:pt x="6338514" y="77860"/>
                  </a:moveTo>
                  <a:lnTo>
                    <a:pt x="0" y="7619"/>
                  </a:lnTo>
                  <a:lnTo>
                    <a:pt x="76" y="0"/>
                  </a:lnTo>
                  <a:lnTo>
                    <a:pt x="6338578" y="70239"/>
                  </a:lnTo>
                  <a:lnTo>
                    <a:pt x="6345078" y="74128"/>
                  </a:lnTo>
                  <a:lnTo>
                    <a:pt x="6338514" y="77860"/>
                  </a:lnTo>
                  <a:close/>
                </a:path>
                <a:path w="6360795" h="121919">
                  <a:moveTo>
                    <a:pt x="6353652" y="78016"/>
                  </a:moveTo>
                  <a:lnTo>
                    <a:pt x="6352590" y="78016"/>
                  </a:lnTo>
                  <a:lnTo>
                    <a:pt x="6352679" y="70396"/>
                  </a:lnTo>
                  <a:lnTo>
                    <a:pt x="6338578" y="70239"/>
                  </a:lnTo>
                  <a:lnTo>
                    <a:pt x="6274981" y="32194"/>
                  </a:lnTo>
                  <a:lnTo>
                    <a:pt x="6273876" y="31191"/>
                  </a:lnTo>
                  <a:lnTo>
                    <a:pt x="6273241" y="29844"/>
                  </a:lnTo>
                  <a:lnTo>
                    <a:pt x="6273165" y="28359"/>
                  </a:lnTo>
                  <a:lnTo>
                    <a:pt x="6273660" y="26962"/>
                  </a:lnTo>
                  <a:lnTo>
                    <a:pt x="6274663" y="25857"/>
                  </a:lnTo>
                  <a:lnTo>
                    <a:pt x="6276009" y="25222"/>
                  </a:lnTo>
                  <a:lnTo>
                    <a:pt x="6277495" y="25145"/>
                  </a:lnTo>
                  <a:lnTo>
                    <a:pt x="6278892" y="25653"/>
                  </a:lnTo>
                  <a:lnTo>
                    <a:pt x="6360198" y="74294"/>
                  </a:lnTo>
                  <a:lnTo>
                    <a:pt x="6353652" y="78016"/>
                  </a:lnTo>
                  <a:close/>
                </a:path>
                <a:path w="6360795" h="121919">
                  <a:moveTo>
                    <a:pt x="6345078" y="74128"/>
                  </a:moveTo>
                  <a:lnTo>
                    <a:pt x="6338578" y="70239"/>
                  </a:lnTo>
                  <a:lnTo>
                    <a:pt x="6352679" y="70396"/>
                  </a:lnTo>
                  <a:lnTo>
                    <a:pt x="6352673" y="70904"/>
                  </a:lnTo>
                  <a:lnTo>
                    <a:pt x="6350749" y="70904"/>
                  </a:lnTo>
                  <a:lnTo>
                    <a:pt x="6345078" y="74128"/>
                  </a:lnTo>
                  <a:close/>
                </a:path>
                <a:path w="6360795" h="121919">
                  <a:moveTo>
                    <a:pt x="6350685" y="77482"/>
                  </a:moveTo>
                  <a:lnTo>
                    <a:pt x="6345078" y="74128"/>
                  </a:lnTo>
                  <a:lnTo>
                    <a:pt x="6350749" y="70904"/>
                  </a:lnTo>
                  <a:lnTo>
                    <a:pt x="6350685" y="77482"/>
                  </a:lnTo>
                  <a:close/>
                </a:path>
                <a:path w="6360795" h="121919">
                  <a:moveTo>
                    <a:pt x="6352597" y="77482"/>
                  </a:moveTo>
                  <a:lnTo>
                    <a:pt x="6350685" y="77482"/>
                  </a:lnTo>
                  <a:lnTo>
                    <a:pt x="6350749" y="70904"/>
                  </a:lnTo>
                  <a:lnTo>
                    <a:pt x="6352673" y="70904"/>
                  </a:lnTo>
                  <a:lnTo>
                    <a:pt x="6352597" y="77482"/>
                  </a:lnTo>
                  <a:close/>
                </a:path>
                <a:path w="6360795" h="121919">
                  <a:moveTo>
                    <a:pt x="6352590" y="78016"/>
                  </a:moveTo>
                  <a:lnTo>
                    <a:pt x="6338514" y="77860"/>
                  </a:lnTo>
                  <a:lnTo>
                    <a:pt x="6345078" y="74128"/>
                  </a:lnTo>
                  <a:lnTo>
                    <a:pt x="6350685" y="77482"/>
                  </a:lnTo>
                  <a:lnTo>
                    <a:pt x="6352597" y="77482"/>
                  </a:lnTo>
                  <a:lnTo>
                    <a:pt x="6352590" y="78016"/>
                  </a:lnTo>
                  <a:close/>
                </a:path>
                <a:path w="6360795" h="121919">
                  <a:moveTo>
                    <a:pt x="6276416" y="121589"/>
                  </a:moveTo>
                  <a:lnTo>
                    <a:pt x="6274943" y="121488"/>
                  </a:lnTo>
                  <a:lnTo>
                    <a:pt x="6273609" y="120815"/>
                  </a:lnTo>
                  <a:lnTo>
                    <a:pt x="6272631" y="119697"/>
                  </a:lnTo>
                  <a:lnTo>
                    <a:pt x="6272174" y="118287"/>
                  </a:lnTo>
                  <a:lnTo>
                    <a:pt x="6272275" y="116801"/>
                  </a:lnTo>
                  <a:lnTo>
                    <a:pt x="6272936" y="115481"/>
                  </a:lnTo>
                  <a:lnTo>
                    <a:pt x="6274066" y="114503"/>
                  </a:lnTo>
                  <a:lnTo>
                    <a:pt x="6338514" y="77860"/>
                  </a:lnTo>
                  <a:lnTo>
                    <a:pt x="6352590" y="78016"/>
                  </a:lnTo>
                  <a:lnTo>
                    <a:pt x="6353652" y="78016"/>
                  </a:lnTo>
                  <a:lnTo>
                    <a:pt x="6277825" y="121119"/>
                  </a:lnTo>
                  <a:lnTo>
                    <a:pt x="6276416" y="121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78251" y="979931"/>
              <a:ext cx="988060" cy="436245"/>
            </a:xfrm>
            <a:custGeom>
              <a:avLst/>
              <a:gdLst/>
              <a:ahLst/>
              <a:cxnLst/>
              <a:rect l="l" t="t" r="r" b="b"/>
              <a:pathLst>
                <a:path w="988060" h="436244">
                  <a:moveTo>
                    <a:pt x="987551" y="435864"/>
                  </a:moveTo>
                  <a:lnTo>
                    <a:pt x="0" y="435864"/>
                  </a:lnTo>
                  <a:lnTo>
                    <a:pt x="0" y="0"/>
                  </a:lnTo>
                  <a:lnTo>
                    <a:pt x="987551" y="0"/>
                  </a:lnTo>
                  <a:lnTo>
                    <a:pt x="987551" y="43586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71774" y="972819"/>
              <a:ext cx="1000760" cy="449580"/>
            </a:xfrm>
            <a:custGeom>
              <a:avLst/>
              <a:gdLst/>
              <a:ahLst/>
              <a:cxnLst/>
              <a:rect l="l" t="t" r="r" b="b"/>
              <a:pathLst>
                <a:path w="1000760" h="449580">
                  <a:moveTo>
                    <a:pt x="1000760" y="449579"/>
                  </a:moveTo>
                  <a:lnTo>
                    <a:pt x="0" y="449579"/>
                  </a:lnTo>
                  <a:lnTo>
                    <a:pt x="0" y="0"/>
                  </a:lnTo>
                  <a:lnTo>
                    <a:pt x="1000760" y="0"/>
                  </a:lnTo>
                  <a:lnTo>
                    <a:pt x="1000760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436879"/>
                  </a:lnTo>
                  <a:lnTo>
                    <a:pt x="6350" y="436879"/>
                  </a:lnTo>
                  <a:lnTo>
                    <a:pt x="12700" y="443229"/>
                  </a:lnTo>
                  <a:lnTo>
                    <a:pt x="1000760" y="443229"/>
                  </a:lnTo>
                  <a:lnTo>
                    <a:pt x="1000760" y="449579"/>
                  </a:lnTo>
                  <a:close/>
                </a:path>
                <a:path w="1000760" h="449580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1000760" h="449580">
                  <a:moveTo>
                    <a:pt x="988060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988060" y="6349"/>
                  </a:lnTo>
                  <a:lnTo>
                    <a:pt x="988060" y="12699"/>
                  </a:lnTo>
                  <a:close/>
                </a:path>
                <a:path w="1000760" h="449580">
                  <a:moveTo>
                    <a:pt x="988060" y="443229"/>
                  </a:moveTo>
                  <a:lnTo>
                    <a:pt x="988060" y="6349"/>
                  </a:lnTo>
                  <a:lnTo>
                    <a:pt x="994410" y="12699"/>
                  </a:lnTo>
                  <a:lnTo>
                    <a:pt x="1000760" y="12699"/>
                  </a:lnTo>
                  <a:lnTo>
                    <a:pt x="1000760" y="436879"/>
                  </a:lnTo>
                  <a:lnTo>
                    <a:pt x="994410" y="436879"/>
                  </a:lnTo>
                  <a:lnTo>
                    <a:pt x="988060" y="443229"/>
                  </a:lnTo>
                  <a:close/>
                </a:path>
                <a:path w="1000760" h="449580">
                  <a:moveTo>
                    <a:pt x="1000760" y="12699"/>
                  </a:moveTo>
                  <a:lnTo>
                    <a:pt x="994410" y="12699"/>
                  </a:lnTo>
                  <a:lnTo>
                    <a:pt x="988060" y="6349"/>
                  </a:lnTo>
                  <a:lnTo>
                    <a:pt x="1000760" y="6349"/>
                  </a:lnTo>
                  <a:lnTo>
                    <a:pt x="1000760" y="12699"/>
                  </a:lnTo>
                  <a:close/>
                </a:path>
                <a:path w="1000760" h="449580">
                  <a:moveTo>
                    <a:pt x="12700" y="443229"/>
                  </a:moveTo>
                  <a:lnTo>
                    <a:pt x="6350" y="436879"/>
                  </a:lnTo>
                  <a:lnTo>
                    <a:pt x="12700" y="436879"/>
                  </a:lnTo>
                  <a:lnTo>
                    <a:pt x="12700" y="443229"/>
                  </a:lnTo>
                  <a:close/>
                </a:path>
                <a:path w="1000760" h="449580">
                  <a:moveTo>
                    <a:pt x="988060" y="443229"/>
                  </a:moveTo>
                  <a:lnTo>
                    <a:pt x="12700" y="443229"/>
                  </a:lnTo>
                  <a:lnTo>
                    <a:pt x="12700" y="436879"/>
                  </a:lnTo>
                  <a:lnTo>
                    <a:pt x="988060" y="436879"/>
                  </a:lnTo>
                  <a:lnTo>
                    <a:pt x="988060" y="443229"/>
                  </a:lnTo>
                  <a:close/>
                </a:path>
                <a:path w="1000760" h="449580">
                  <a:moveTo>
                    <a:pt x="1000760" y="443229"/>
                  </a:moveTo>
                  <a:lnTo>
                    <a:pt x="988060" y="443229"/>
                  </a:lnTo>
                  <a:lnTo>
                    <a:pt x="994410" y="436879"/>
                  </a:lnTo>
                  <a:lnTo>
                    <a:pt x="1000760" y="436879"/>
                  </a:lnTo>
                  <a:lnTo>
                    <a:pt x="1000760" y="44322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92120" y="1066164"/>
            <a:ext cx="5600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写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db-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739515" y="972819"/>
            <a:ext cx="1014730" cy="449580"/>
            <a:chOff x="3739515" y="972819"/>
            <a:chExt cx="1014730" cy="449580"/>
          </a:xfrm>
        </p:grpSpPr>
        <p:sp>
          <p:nvSpPr>
            <p:cNvPr id="25" name="object 25"/>
            <p:cNvSpPr/>
            <p:nvPr/>
          </p:nvSpPr>
          <p:spPr>
            <a:xfrm>
              <a:off x="3745992" y="979931"/>
              <a:ext cx="1001394" cy="436245"/>
            </a:xfrm>
            <a:custGeom>
              <a:avLst/>
              <a:gdLst/>
              <a:ahLst/>
              <a:cxnLst/>
              <a:rect l="l" t="t" r="r" b="b"/>
              <a:pathLst>
                <a:path w="1001395" h="436244">
                  <a:moveTo>
                    <a:pt x="1001267" y="435864"/>
                  </a:moveTo>
                  <a:lnTo>
                    <a:pt x="0" y="435864"/>
                  </a:lnTo>
                  <a:lnTo>
                    <a:pt x="0" y="0"/>
                  </a:lnTo>
                  <a:lnTo>
                    <a:pt x="1001267" y="0"/>
                  </a:lnTo>
                  <a:lnTo>
                    <a:pt x="1001267" y="43586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39515" y="972819"/>
              <a:ext cx="1014730" cy="449580"/>
            </a:xfrm>
            <a:custGeom>
              <a:avLst/>
              <a:gdLst/>
              <a:ahLst/>
              <a:cxnLst/>
              <a:rect l="l" t="t" r="r" b="b"/>
              <a:pathLst>
                <a:path w="1014729" h="449580">
                  <a:moveTo>
                    <a:pt x="1014730" y="449579"/>
                  </a:moveTo>
                  <a:lnTo>
                    <a:pt x="0" y="449579"/>
                  </a:lnTo>
                  <a:lnTo>
                    <a:pt x="0" y="0"/>
                  </a:lnTo>
                  <a:lnTo>
                    <a:pt x="1014730" y="0"/>
                  </a:lnTo>
                  <a:lnTo>
                    <a:pt x="1014730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436879"/>
                  </a:lnTo>
                  <a:lnTo>
                    <a:pt x="6350" y="436879"/>
                  </a:lnTo>
                  <a:lnTo>
                    <a:pt x="12700" y="443229"/>
                  </a:lnTo>
                  <a:lnTo>
                    <a:pt x="1014730" y="443229"/>
                  </a:lnTo>
                  <a:lnTo>
                    <a:pt x="1014730" y="449579"/>
                  </a:lnTo>
                  <a:close/>
                </a:path>
                <a:path w="1014729" h="449580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1014729" h="449580">
                  <a:moveTo>
                    <a:pt x="1002030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1002030" y="6349"/>
                  </a:lnTo>
                  <a:lnTo>
                    <a:pt x="1002030" y="12699"/>
                  </a:lnTo>
                  <a:close/>
                </a:path>
                <a:path w="1014729" h="449580">
                  <a:moveTo>
                    <a:pt x="1002030" y="443229"/>
                  </a:moveTo>
                  <a:lnTo>
                    <a:pt x="1002030" y="6349"/>
                  </a:lnTo>
                  <a:lnTo>
                    <a:pt x="1008380" y="12699"/>
                  </a:lnTo>
                  <a:lnTo>
                    <a:pt x="1014730" y="12699"/>
                  </a:lnTo>
                  <a:lnTo>
                    <a:pt x="1014730" y="436879"/>
                  </a:lnTo>
                  <a:lnTo>
                    <a:pt x="1008380" y="436879"/>
                  </a:lnTo>
                  <a:lnTo>
                    <a:pt x="1002030" y="443229"/>
                  </a:lnTo>
                  <a:close/>
                </a:path>
                <a:path w="1014729" h="449580">
                  <a:moveTo>
                    <a:pt x="1014730" y="12699"/>
                  </a:moveTo>
                  <a:lnTo>
                    <a:pt x="1008380" y="12699"/>
                  </a:lnTo>
                  <a:lnTo>
                    <a:pt x="1002030" y="6349"/>
                  </a:lnTo>
                  <a:lnTo>
                    <a:pt x="1014730" y="6349"/>
                  </a:lnTo>
                  <a:lnTo>
                    <a:pt x="1014730" y="12699"/>
                  </a:lnTo>
                  <a:close/>
                </a:path>
                <a:path w="1014729" h="449580">
                  <a:moveTo>
                    <a:pt x="12700" y="443229"/>
                  </a:moveTo>
                  <a:lnTo>
                    <a:pt x="6350" y="436879"/>
                  </a:lnTo>
                  <a:lnTo>
                    <a:pt x="12700" y="436879"/>
                  </a:lnTo>
                  <a:lnTo>
                    <a:pt x="12700" y="443229"/>
                  </a:lnTo>
                  <a:close/>
                </a:path>
                <a:path w="1014729" h="449580">
                  <a:moveTo>
                    <a:pt x="1002030" y="443229"/>
                  </a:moveTo>
                  <a:lnTo>
                    <a:pt x="12700" y="443229"/>
                  </a:lnTo>
                  <a:lnTo>
                    <a:pt x="12700" y="436879"/>
                  </a:lnTo>
                  <a:lnTo>
                    <a:pt x="1002030" y="436879"/>
                  </a:lnTo>
                  <a:lnTo>
                    <a:pt x="1002030" y="443229"/>
                  </a:lnTo>
                  <a:close/>
                </a:path>
                <a:path w="1014729" h="449580">
                  <a:moveTo>
                    <a:pt x="1014730" y="443229"/>
                  </a:moveTo>
                  <a:lnTo>
                    <a:pt x="1002030" y="443229"/>
                  </a:lnTo>
                  <a:lnTo>
                    <a:pt x="1008380" y="436879"/>
                  </a:lnTo>
                  <a:lnTo>
                    <a:pt x="1014730" y="436879"/>
                  </a:lnTo>
                  <a:lnTo>
                    <a:pt x="1014730" y="44322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967479" y="1066164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删缓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存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522207" y="1811020"/>
            <a:ext cx="6462395" cy="433705"/>
            <a:chOff x="2522207" y="1811020"/>
            <a:chExt cx="6462395" cy="433705"/>
          </a:xfrm>
        </p:grpSpPr>
        <p:sp>
          <p:nvSpPr>
            <p:cNvPr id="29" name="object 29"/>
            <p:cNvSpPr/>
            <p:nvPr/>
          </p:nvSpPr>
          <p:spPr>
            <a:xfrm>
              <a:off x="2522207" y="2147455"/>
              <a:ext cx="6462395" cy="96520"/>
            </a:xfrm>
            <a:custGeom>
              <a:avLst/>
              <a:gdLst/>
              <a:ahLst/>
              <a:cxnLst/>
              <a:rect l="l" t="t" r="r" b="b"/>
              <a:pathLst>
                <a:path w="6462395" h="96519">
                  <a:moveTo>
                    <a:pt x="6455236" y="52171"/>
                  </a:moveTo>
                  <a:lnTo>
                    <a:pt x="6454203" y="52171"/>
                  </a:lnTo>
                  <a:lnTo>
                    <a:pt x="6454216" y="44551"/>
                  </a:lnTo>
                  <a:lnTo>
                    <a:pt x="6440123" y="44526"/>
                  </a:lnTo>
                  <a:lnTo>
                    <a:pt x="6376162" y="7061"/>
                  </a:lnTo>
                  <a:lnTo>
                    <a:pt x="6375057" y="6070"/>
                  </a:lnTo>
                  <a:lnTo>
                    <a:pt x="6374409" y="4737"/>
                  </a:lnTo>
                  <a:lnTo>
                    <a:pt x="6374320" y="3251"/>
                  </a:lnTo>
                  <a:lnTo>
                    <a:pt x="6374803" y="1854"/>
                  </a:lnTo>
                  <a:lnTo>
                    <a:pt x="6375793" y="736"/>
                  </a:lnTo>
                  <a:lnTo>
                    <a:pt x="6377127" y="88"/>
                  </a:lnTo>
                  <a:lnTo>
                    <a:pt x="6378613" y="0"/>
                  </a:lnTo>
                  <a:lnTo>
                    <a:pt x="6380010" y="482"/>
                  </a:lnTo>
                  <a:lnTo>
                    <a:pt x="6461772" y="48374"/>
                  </a:lnTo>
                  <a:lnTo>
                    <a:pt x="6455236" y="52171"/>
                  </a:lnTo>
                  <a:close/>
                </a:path>
                <a:path w="6462395" h="96519">
                  <a:moveTo>
                    <a:pt x="6440120" y="52146"/>
                  </a:moveTo>
                  <a:lnTo>
                    <a:pt x="0" y="40754"/>
                  </a:lnTo>
                  <a:lnTo>
                    <a:pt x="25" y="33134"/>
                  </a:lnTo>
                  <a:lnTo>
                    <a:pt x="6440123" y="44526"/>
                  </a:lnTo>
                  <a:lnTo>
                    <a:pt x="6446653" y="48351"/>
                  </a:lnTo>
                  <a:lnTo>
                    <a:pt x="6440120" y="52146"/>
                  </a:lnTo>
                  <a:close/>
                </a:path>
                <a:path w="6462395" h="96519">
                  <a:moveTo>
                    <a:pt x="6446653" y="48351"/>
                  </a:moveTo>
                  <a:lnTo>
                    <a:pt x="6440123" y="44526"/>
                  </a:lnTo>
                  <a:lnTo>
                    <a:pt x="6454216" y="44551"/>
                  </a:lnTo>
                  <a:lnTo>
                    <a:pt x="6454215" y="45072"/>
                  </a:lnTo>
                  <a:lnTo>
                    <a:pt x="6452298" y="45072"/>
                  </a:lnTo>
                  <a:lnTo>
                    <a:pt x="6446653" y="48351"/>
                  </a:lnTo>
                  <a:close/>
                </a:path>
                <a:path w="6462395" h="96519">
                  <a:moveTo>
                    <a:pt x="6452285" y="51650"/>
                  </a:moveTo>
                  <a:lnTo>
                    <a:pt x="6446653" y="48351"/>
                  </a:lnTo>
                  <a:lnTo>
                    <a:pt x="6452298" y="45072"/>
                  </a:lnTo>
                  <a:lnTo>
                    <a:pt x="6452285" y="51650"/>
                  </a:lnTo>
                  <a:close/>
                </a:path>
                <a:path w="6462395" h="96519">
                  <a:moveTo>
                    <a:pt x="6454204" y="51650"/>
                  </a:moveTo>
                  <a:lnTo>
                    <a:pt x="6452285" y="51650"/>
                  </a:lnTo>
                  <a:lnTo>
                    <a:pt x="6452298" y="45072"/>
                  </a:lnTo>
                  <a:lnTo>
                    <a:pt x="6454215" y="45072"/>
                  </a:lnTo>
                  <a:lnTo>
                    <a:pt x="6454204" y="51650"/>
                  </a:lnTo>
                  <a:close/>
                </a:path>
                <a:path w="6462395" h="96519">
                  <a:moveTo>
                    <a:pt x="6454203" y="52171"/>
                  </a:moveTo>
                  <a:lnTo>
                    <a:pt x="6440120" y="52146"/>
                  </a:lnTo>
                  <a:lnTo>
                    <a:pt x="6446653" y="48351"/>
                  </a:lnTo>
                  <a:lnTo>
                    <a:pt x="6452285" y="51650"/>
                  </a:lnTo>
                  <a:lnTo>
                    <a:pt x="6454204" y="51650"/>
                  </a:lnTo>
                  <a:lnTo>
                    <a:pt x="6454203" y="52171"/>
                  </a:lnTo>
                  <a:close/>
                </a:path>
                <a:path w="6462395" h="96519">
                  <a:moveTo>
                    <a:pt x="6378435" y="96456"/>
                  </a:moveTo>
                  <a:lnTo>
                    <a:pt x="6376962" y="96354"/>
                  </a:lnTo>
                  <a:lnTo>
                    <a:pt x="6375615" y="95707"/>
                  </a:lnTo>
                  <a:lnTo>
                    <a:pt x="6374638" y="94589"/>
                  </a:lnTo>
                  <a:lnTo>
                    <a:pt x="6374155" y="93179"/>
                  </a:lnTo>
                  <a:lnTo>
                    <a:pt x="6374244" y="91693"/>
                  </a:lnTo>
                  <a:lnTo>
                    <a:pt x="6374904" y="90360"/>
                  </a:lnTo>
                  <a:lnTo>
                    <a:pt x="6376022" y="89382"/>
                  </a:lnTo>
                  <a:lnTo>
                    <a:pt x="6440120" y="52146"/>
                  </a:lnTo>
                  <a:lnTo>
                    <a:pt x="6455236" y="52171"/>
                  </a:lnTo>
                  <a:lnTo>
                    <a:pt x="6379845" y="95973"/>
                  </a:lnTo>
                  <a:lnTo>
                    <a:pt x="6378435" y="964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71672" y="1821180"/>
              <a:ext cx="3205480" cy="414655"/>
            </a:xfrm>
            <a:custGeom>
              <a:avLst/>
              <a:gdLst/>
              <a:ahLst/>
              <a:cxnLst/>
              <a:rect l="l" t="t" r="r" b="b"/>
              <a:pathLst>
                <a:path w="3205479" h="414655">
                  <a:moveTo>
                    <a:pt x="3204972" y="414528"/>
                  </a:moveTo>
                  <a:lnTo>
                    <a:pt x="0" y="414528"/>
                  </a:lnTo>
                  <a:lnTo>
                    <a:pt x="0" y="0"/>
                  </a:lnTo>
                  <a:lnTo>
                    <a:pt x="3204972" y="0"/>
                  </a:lnTo>
                  <a:lnTo>
                    <a:pt x="3204972" y="41452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62655" y="1811020"/>
              <a:ext cx="3223895" cy="433705"/>
            </a:xfrm>
            <a:custGeom>
              <a:avLst/>
              <a:gdLst/>
              <a:ahLst/>
              <a:cxnLst/>
              <a:rect l="l" t="t" r="r" b="b"/>
              <a:pathLst>
                <a:path w="3223895" h="433705">
                  <a:moveTo>
                    <a:pt x="3223895" y="433704"/>
                  </a:moveTo>
                  <a:lnTo>
                    <a:pt x="0" y="433704"/>
                  </a:lnTo>
                  <a:lnTo>
                    <a:pt x="0" y="0"/>
                  </a:lnTo>
                  <a:lnTo>
                    <a:pt x="3223895" y="0"/>
                  </a:lnTo>
                  <a:lnTo>
                    <a:pt x="3223895" y="9524"/>
                  </a:lnTo>
                  <a:lnTo>
                    <a:pt x="19050" y="9524"/>
                  </a:lnTo>
                  <a:lnTo>
                    <a:pt x="9525" y="19049"/>
                  </a:lnTo>
                  <a:lnTo>
                    <a:pt x="19050" y="19049"/>
                  </a:lnTo>
                  <a:lnTo>
                    <a:pt x="19050" y="414654"/>
                  </a:lnTo>
                  <a:lnTo>
                    <a:pt x="9525" y="414654"/>
                  </a:lnTo>
                  <a:lnTo>
                    <a:pt x="19050" y="424179"/>
                  </a:lnTo>
                  <a:lnTo>
                    <a:pt x="3223895" y="424179"/>
                  </a:lnTo>
                  <a:lnTo>
                    <a:pt x="3223895" y="433704"/>
                  </a:lnTo>
                  <a:close/>
                </a:path>
                <a:path w="3223895" h="433705">
                  <a:moveTo>
                    <a:pt x="19050" y="19049"/>
                  </a:moveTo>
                  <a:lnTo>
                    <a:pt x="9525" y="19049"/>
                  </a:lnTo>
                  <a:lnTo>
                    <a:pt x="19050" y="9524"/>
                  </a:lnTo>
                  <a:lnTo>
                    <a:pt x="19050" y="19049"/>
                  </a:lnTo>
                  <a:close/>
                </a:path>
                <a:path w="3223895" h="433705">
                  <a:moveTo>
                    <a:pt x="3204845" y="19049"/>
                  </a:moveTo>
                  <a:lnTo>
                    <a:pt x="19050" y="19049"/>
                  </a:lnTo>
                  <a:lnTo>
                    <a:pt x="19050" y="9524"/>
                  </a:lnTo>
                  <a:lnTo>
                    <a:pt x="3204845" y="9524"/>
                  </a:lnTo>
                  <a:lnTo>
                    <a:pt x="3204845" y="19049"/>
                  </a:lnTo>
                  <a:close/>
                </a:path>
                <a:path w="3223895" h="433705">
                  <a:moveTo>
                    <a:pt x="3204845" y="424179"/>
                  </a:moveTo>
                  <a:lnTo>
                    <a:pt x="3204845" y="9524"/>
                  </a:lnTo>
                  <a:lnTo>
                    <a:pt x="3214370" y="19049"/>
                  </a:lnTo>
                  <a:lnTo>
                    <a:pt x="3223895" y="19049"/>
                  </a:lnTo>
                  <a:lnTo>
                    <a:pt x="3223895" y="414654"/>
                  </a:lnTo>
                  <a:lnTo>
                    <a:pt x="3214370" y="414654"/>
                  </a:lnTo>
                  <a:lnTo>
                    <a:pt x="3204845" y="424179"/>
                  </a:lnTo>
                  <a:close/>
                </a:path>
                <a:path w="3223895" h="433705">
                  <a:moveTo>
                    <a:pt x="3223895" y="19049"/>
                  </a:moveTo>
                  <a:lnTo>
                    <a:pt x="3214370" y="19049"/>
                  </a:lnTo>
                  <a:lnTo>
                    <a:pt x="3204845" y="9524"/>
                  </a:lnTo>
                  <a:lnTo>
                    <a:pt x="3223895" y="9524"/>
                  </a:lnTo>
                  <a:lnTo>
                    <a:pt x="3223895" y="19049"/>
                  </a:lnTo>
                  <a:close/>
                </a:path>
                <a:path w="3223895" h="433705">
                  <a:moveTo>
                    <a:pt x="19050" y="424179"/>
                  </a:moveTo>
                  <a:lnTo>
                    <a:pt x="9525" y="414654"/>
                  </a:lnTo>
                  <a:lnTo>
                    <a:pt x="19050" y="414654"/>
                  </a:lnTo>
                  <a:lnTo>
                    <a:pt x="19050" y="424179"/>
                  </a:lnTo>
                  <a:close/>
                </a:path>
                <a:path w="3223895" h="433705">
                  <a:moveTo>
                    <a:pt x="3204845" y="424179"/>
                  </a:moveTo>
                  <a:lnTo>
                    <a:pt x="19050" y="424179"/>
                  </a:lnTo>
                  <a:lnTo>
                    <a:pt x="19050" y="414654"/>
                  </a:lnTo>
                  <a:lnTo>
                    <a:pt x="3204845" y="414654"/>
                  </a:lnTo>
                  <a:lnTo>
                    <a:pt x="3204845" y="424179"/>
                  </a:lnTo>
                  <a:close/>
                </a:path>
                <a:path w="3223895" h="433705">
                  <a:moveTo>
                    <a:pt x="3223895" y="424179"/>
                  </a:moveTo>
                  <a:lnTo>
                    <a:pt x="3204845" y="424179"/>
                  </a:lnTo>
                  <a:lnTo>
                    <a:pt x="3214370" y="414654"/>
                  </a:lnTo>
                  <a:lnTo>
                    <a:pt x="3223895" y="414654"/>
                  </a:lnTo>
                  <a:lnTo>
                    <a:pt x="3223895" y="424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794884" y="1896744"/>
            <a:ext cx="5600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写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db-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670675" y="1791970"/>
            <a:ext cx="1071245" cy="449580"/>
            <a:chOff x="6670675" y="1791970"/>
            <a:chExt cx="1071245" cy="449580"/>
          </a:xfrm>
        </p:grpSpPr>
        <p:sp>
          <p:nvSpPr>
            <p:cNvPr id="34" name="object 34"/>
            <p:cNvSpPr/>
            <p:nvPr/>
          </p:nvSpPr>
          <p:spPr>
            <a:xfrm>
              <a:off x="6676643" y="1798320"/>
              <a:ext cx="1059180" cy="437515"/>
            </a:xfrm>
            <a:custGeom>
              <a:avLst/>
              <a:gdLst/>
              <a:ahLst/>
              <a:cxnLst/>
              <a:rect l="l" t="t" r="r" b="b"/>
              <a:pathLst>
                <a:path w="1059179" h="437514">
                  <a:moveTo>
                    <a:pt x="1059179" y="437387"/>
                  </a:moveTo>
                  <a:lnTo>
                    <a:pt x="0" y="437387"/>
                  </a:lnTo>
                  <a:lnTo>
                    <a:pt x="0" y="0"/>
                  </a:lnTo>
                  <a:lnTo>
                    <a:pt x="1059179" y="0"/>
                  </a:lnTo>
                  <a:lnTo>
                    <a:pt x="1059179" y="437387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70675" y="1791970"/>
              <a:ext cx="1071245" cy="449580"/>
            </a:xfrm>
            <a:custGeom>
              <a:avLst/>
              <a:gdLst/>
              <a:ahLst/>
              <a:cxnLst/>
              <a:rect l="l" t="t" r="r" b="b"/>
              <a:pathLst>
                <a:path w="1071245" h="449580">
                  <a:moveTo>
                    <a:pt x="1071245" y="449579"/>
                  </a:moveTo>
                  <a:lnTo>
                    <a:pt x="0" y="449579"/>
                  </a:lnTo>
                  <a:lnTo>
                    <a:pt x="0" y="0"/>
                  </a:lnTo>
                  <a:lnTo>
                    <a:pt x="1071245" y="0"/>
                  </a:lnTo>
                  <a:lnTo>
                    <a:pt x="1071245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436879"/>
                  </a:lnTo>
                  <a:lnTo>
                    <a:pt x="6350" y="436879"/>
                  </a:lnTo>
                  <a:lnTo>
                    <a:pt x="12700" y="443229"/>
                  </a:lnTo>
                  <a:lnTo>
                    <a:pt x="1071245" y="443229"/>
                  </a:lnTo>
                  <a:lnTo>
                    <a:pt x="1071245" y="449579"/>
                  </a:lnTo>
                  <a:close/>
                </a:path>
                <a:path w="1071245" h="449580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1071245" h="449580">
                  <a:moveTo>
                    <a:pt x="1058545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1058545" y="6349"/>
                  </a:lnTo>
                  <a:lnTo>
                    <a:pt x="1058545" y="12699"/>
                  </a:lnTo>
                  <a:close/>
                </a:path>
                <a:path w="1071245" h="449580">
                  <a:moveTo>
                    <a:pt x="1058545" y="443229"/>
                  </a:moveTo>
                  <a:lnTo>
                    <a:pt x="1058545" y="6349"/>
                  </a:lnTo>
                  <a:lnTo>
                    <a:pt x="1064895" y="12699"/>
                  </a:lnTo>
                  <a:lnTo>
                    <a:pt x="1071245" y="12699"/>
                  </a:lnTo>
                  <a:lnTo>
                    <a:pt x="1071245" y="436879"/>
                  </a:lnTo>
                  <a:lnTo>
                    <a:pt x="1064895" y="436879"/>
                  </a:lnTo>
                  <a:lnTo>
                    <a:pt x="1058545" y="443229"/>
                  </a:lnTo>
                  <a:close/>
                </a:path>
                <a:path w="1071245" h="449580">
                  <a:moveTo>
                    <a:pt x="1071245" y="12699"/>
                  </a:moveTo>
                  <a:lnTo>
                    <a:pt x="1064895" y="12699"/>
                  </a:lnTo>
                  <a:lnTo>
                    <a:pt x="1058545" y="6349"/>
                  </a:lnTo>
                  <a:lnTo>
                    <a:pt x="1071245" y="6349"/>
                  </a:lnTo>
                  <a:lnTo>
                    <a:pt x="1071245" y="12699"/>
                  </a:lnTo>
                  <a:close/>
                </a:path>
                <a:path w="1071245" h="449580">
                  <a:moveTo>
                    <a:pt x="12700" y="443229"/>
                  </a:moveTo>
                  <a:lnTo>
                    <a:pt x="6350" y="436879"/>
                  </a:lnTo>
                  <a:lnTo>
                    <a:pt x="12700" y="436879"/>
                  </a:lnTo>
                  <a:lnTo>
                    <a:pt x="12700" y="443229"/>
                  </a:lnTo>
                  <a:close/>
                </a:path>
                <a:path w="1071245" h="449580">
                  <a:moveTo>
                    <a:pt x="1058545" y="443229"/>
                  </a:moveTo>
                  <a:lnTo>
                    <a:pt x="12700" y="443229"/>
                  </a:lnTo>
                  <a:lnTo>
                    <a:pt x="12700" y="436879"/>
                  </a:lnTo>
                  <a:lnTo>
                    <a:pt x="1058545" y="436879"/>
                  </a:lnTo>
                  <a:lnTo>
                    <a:pt x="1058545" y="443229"/>
                  </a:lnTo>
                  <a:close/>
                </a:path>
                <a:path w="1071245" h="449580">
                  <a:moveTo>
                    <a:pt x="1071245" y="443229"/>
                  </a:moveTo>
                  <a:lnTo>
                    <a:pt x="1058545" y="443229"/>
                  </a:lnTo>
                  <a:lnTo>
                    <a:pt x="1064895" y="436879"/>
                  </a:lnTo>
                  <a:lnTo>
                    <a:pt x="1071245" y="436879"/>
                  </a:lnTo>
                  <a:lnTo>
                    <a:pt x="1071245" y="44322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926580" y="1885314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删缓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存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936216" y="972819"/>
            <a:ext cx="7138670" cy="2110740"/>
            <a:chOff x="1936216" y="972819"/>
            <a:chExt cx="7138670" cy="2110740"/>
          </a:xfrm>
        </p:grpSpPr>
        <p:sp>
          <p:nvSpPr>
            <p:cNvPr id="38" name="object 38"/>
            <p:cNvSpPr/>
            <p:nvPr/>
          </p:nvSpPr>
          <p:spPr>
            <a:xfrm>
              <a:off x="1943099" y="979169"/>
              <a:ext cx="577850" cy="479425"/>
            </a:xfrm>
            <a:custGeom>
              <a:avLst/>
              <a:gdLst/>
              <a:ahLst/>
              <a:cxnLst/>
              <a:rect l="l" t="t" r="r" b="b"/>
              <a:pathLst>
                <a:path w="577850" h="479425">
                  <a:moveTo>
                    <a:pt x="288607" y="479424"/>
                  </a:moveTo>
                  <a:lnTo>
                    <a:pt x="236617" y="475563"/>
                  </a:lnTo>
                  <a:lnTo>
                    <a:pt x="187689" y="464430"/>
                  </a:lnTo>
                  <a:lnTo>
                    <a:pt x="142646" y="446707"/>
                  </a:lnTo>
                  <a:lnTo>
                    <a:pt x="102309" y="423073"/>
                  </a:lnTo>
                  <a:lnTo>
                    <a:pt x="67501" y="394208"/>
                  </a:lnTo>
                  <a:lnTo>
                    <a:pt x="39044" y="360791"/>
                  </a:lnTo>
                  <a:lnTo>
                    <a:pt x="17759" y="323503"/>
                  </a:lnTo>
                  <a:lnTo>
                    <a:pt x="4471" y="283022"/>
                  </a:lnTo>
                  <a:lnTo>
                    <a:pt x="0" y="240029"/>
                  </a:lnTo>
                  <a:lnTo>
                    <a:pt x="4471" y="196848"/>
                  </a:lnTo>
                  <a:lnTo>
                    <a:pt x="17759" y="156220"/>
                  </a:lnTo>
                  <a:lnTo>
                    <a:pt x="39044" y="118821"/>
                  </a:lnTo>
                  <a:lnTo>
                    <a:pt x="67501" y="85325"/>
                  </a:lnTo>
                  <a:lnTo>
                    <a:pt x="102309" y="56406"/>
                  </a:lnTo>
                  <a:lnTo>
                    <a:pt x="142646" y="32740"/>
                  </a:lnTo>
                  <a:lnTo>
                    <a:pt x="187689" y="15001"/>
                  </a:lnTo>
                  <a:lnTo>
                    <a:pt x="236617" y="3862"/>
                  </a:lnTo>
                  <a:lnTo>
                    <a:pt x="288607" y="0"/>
                  </a:lnTo>
                  <a:lnTo>
                    <a:pt x="340598" y="3862"/>
                  </a:lnTo>
                  <a:lnTo>
                    <a:pt x="389532" y="14997"/>
                  </a:lnTo>
                  <a:lnTo>
                    <a:pt x="434592" y="32728"/>
                  </a:lnTo>
                  <a:lnTo>
                    <a:pt x="474961" y="56378"/>
                  </a:lnTo>
                  <a:lnTo>
                    <a:pt x="509822" y="85270"/>
                  </a:lnTo>
                  <a:lnTo>
                    <a:pt x="538359" y="118727"/>
                  </a:lnTo>
                  <a:lnTo>
                    <a:pt x="559753" y="156070"/>
                  </a:lnTo>
                  <a:lnTo>
                    <a:pt x="573189" y="196625"/>
                  </a:lnTo>
                  <a:lnTo>
                    <a:pt x="577850" y="239712"/>
                  </a:lnTo>
                  <a:lnTo>
                    <a:pt x="573189" y="282799"/>
                  </a:lnTo>
                  <a:lnTo>
                    <a:pt x="559753" y="323354"/>
                  </a:lnTo>
                  <a:lnTo>
                    <a:pt x="538359" y="360697"/>
                  </a:lnTo>
                  <a:lnTo>
                    <a:pt x="509822" y="394154"/>
                  </a:lnTo>
                  <a:lnTo>
                    <a:pt x="474961" y="423046"/>
                  </a:lnTo>
                  <a:lnTo>
                    <a:pt x="434592" y="446696"/>
                  </a:lnTo>
                  <a:lnTo>
                    <a:pt x="389532" y="464427"/>
                  </a:lnTo>
                  <a:lnTo>
                    <a:pt x="340598" y="475562"/>
                  </a:lnTo>
                  <a:lnTo>
                    <a:pt x="288607" y="479424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06167" y="1118615"/>
              <a:ext cx="251460" cy="563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36216" y="972819"/>
              <a:ext cx="590981" cy="4914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43099" y="1894839"/>
              <a:ext cx="577850" cy="479425"/>
            </a:xfrm>
            <a:custGeom>
              <a:avLst/>
              <a:gdLst/>
              <a:ahLst/>
              <a:cxnLst/>
              <a:rect l="l" t="t" r="r" b="b"/>
              <a:pathLst>
                <a:path w="577850" h="479425">
                  <a:moveTo>
                    <a:pt x="288607" y="479425"/>
                  </a:moveTo>
                  <a:lnTo>
                    <a:pt x="236617" y="475563"/>
                  </a:lnTo>
                  <a:lnTo>
                    <a:pt x="187689" y="464433"/>
                  </a:lnTo>
                  <a:lnTo>
                    <a:pt x="142646" y="446717"/>
                  </a:lnTo>
                  <a:lnTo>
                    <a:pt x="102309" y="423096"/>
                  </a:lnTo>
                  <a:lnTo>
                    <a:pt x="67501" y="394252"/>
                  </a:lnTo>
                  <a:lnTo>
                    <a:pt x="39044" y="360867"/>
                  </a:lnTo>
                  <a:lnTo>
                    <a:pt x="17759" y="323622"/>
                  </a:lnTo>
                  <a:lnTo>
                    <a:pt x="4471" y="283201"/>
                  </a:lnTo>
                  <a:lnTo>
                    <a:pt x="0" y="240284"/>
                  </a:lnTo>
                  <a:lnTo>
                    <a:pt x="4471" y="197026"/>
                  </a:lnTo>
                  <a:lnTo>
                    <a:pt x="17759" y="156339"/>
                  </a:lnTo>
                  <a:lnTo>
                    <a:pt x="39044" y="118896"/>
                  </a:lnTo>
                  <a:lnTo>
                    <a:pt x="67501" y="85368"/>
                  </a:lnTo>
                  <a:lnTo>
                    <a:pt x="102309" y="56429"/>
                  </a:lnTo>
                  <a:lnTo>
                    <a:pt x="142646" y="32750"/>
                  </a:lnTo>
                  <a:lnTo>
                    <a:pt x="187689" y="15003"/>
                  </a:lnTo>
                  <a:lnTo>
                    <a:pt x="236617" y="3863"/>
                  </a:lnTo>
                  <a:lnTo>
                    <a:pt x="288607" y="0"/>
                  </a:lnTo>
                  <a:lnTo>
                    <a:pt x="340598" y="3862"/>
                  </a:lnTo>
                  <a:lnTo>
                    <a:pt x="389532" y="14997"/>
                  </a:lnTo>
                  <a:lnTo>
                    <a:pt x="434592" y="32728"/>
                  </a:lnTo>
                  <a:lnTo>
                    <a:pt x="474961" y="56378"/>
                  </a:lnTo>
                  <a:lnTo>
                    <a:pt x="509822" y="85270"/>
                  </a:lnTo>
                  <a:lnTo>
                    <a:pt x="538359" y="118727"/>
                  </a:lnTo>
                  <a:lnTo>
                    <a:pt x="559753" y="156070"/>
                  </a:lnTo>
                  <a:lnTo>
                    <a:pt x="573189" y="196625"/>
                  </a:lnTo>
                  <a:lnTo>
                    <a:pt x="577850" y="239712"/>
                  </a:lnTo>
                  <a:lnTo>
                    <a:pt x="573189" y="282799"/>
                  </a:lnTo>
                  <a:lnTo>
                    <a:pt x="559753" y="323354"/>
                  </a:lnTo>
                  <a:lnTo>
                    <a:pt x="538359" y="360697"/>
                  </a:lnTo>
                  <a:lnTo>
                    <a:pt x="509822" y="394154"/>
                  </a:lnTo>
                  <a:lnTo>
                    <a:pt x="474961" y="423046"/>
                  </a:lnTo>
                  <a:lnTo>
                    <a:pt x="434592" y="446696"/>
                  </a:lnTo>
                  <a:lnTo>
                    <a:pt x="389532" y="464427"/>
                  </a:lnTo>
                  <a:lnTo>
                    <a:pt x="340598" y="475562"/>
                  </a:lnTo>
                  <a:lnTo>
                    <a:pt x="288607" y="479425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06167" y="2034539"/>
              <a:ext cx="251460" cy="563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936216" y="1888489"/>
              <a:ext cx="590981" cy="4914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22207" y="2918066"/>
              <a:ext cx="6553200" cy="96520"/>
            </a:xfrm>
            <a:custGeom>
              <a:avLst/>
              <a:gdLst/>
              <a:ahLst/>
              <a:cxnLst/>
              <a:rect l="l" t="t" r="r" b="b"/>
              <a:pathLst>
                <a:path w="6553200" h="96519">
                  <a:moveTo>
                    <a:pt x="6469456" y="96456"/>
                  </a:moveTo>
                  <a:lnTo>
                    <a:pt x="6467970" y="96367"/>
                  </a:lnTo>
                  <a:lnTo>
                    <a:pt x="6466624" y="95719"/>
                  </a:lnTo>
                  <a:lnTo>
                    <a:pt x="6465646" y="94602"/>
                  </a:lnTo>
                  <a:lnTo>
                    <a:pt x="6465150" y="93205"/>
                  </a:lnTo>
                  <a:lnTo>
                    <a:pt x="6465239" y="91719"/>
                  </a:lnTo>
                  <a:lnTo>
                    <a:pt x="6465887" y="90385"/>
                  </a:lnTo>
                  <a:lnTo>
                    <a:pt x="6467005" y="89395"/>
                  </a:lnTo>
                  <a:lnTo>
                    <a:pt x="6530930" y="51889"/>
                  </a:lnTo>
                  <a:lnTo>
                    <a:pt x="6545021" y="51854"/>
                  </a:lnTo>
                  <a:lnTo>
                    <a:pt x="6545008" y="44234"/>
                  </a:lnTo>
                  <a:lnTo>
                    <a:pt x="6530862" y="44234"/>
                  </a:lnTo>
                  <a:lnTo>
                    <a:pt x="6466789" y="7073"/>
                  </a:lnTo>
                  <a:lnTo>
                    <a:pt x="6465671" y="6095"/>
                  </a:lnTo>
                  <a:lnTo>
                    <a:pt x="6465023" y="4762"/>
                  </a:lnTo>
                  <a:lnTo>
                    <a:pt x="6464922" y="3276"/>
                  </a:lnTo>
                  <a:lnTo>
                    <a:pt x="6465404" y="1866"/>
                  </a:lnTo>
                  <a:lnTo>
                    <a:pt x="6466395" y="749"/>
                  </a:lnTo>
                  <a:lnTo>
                    <a:pt x="6467729" y="101"/>
                  </a:lnTo>
                  <a:lnTo>
                    <a:pt x="6469214" y="0"/>
                  </a:lnTo>
                  <a:lnTo>
                    <a:pt x="6470611" y="482"/>
                  </a:lnTo>
                  <a:lnTo>
                    <a:pt x="6546051" y="44234"/>
                  </a:lnTo>
                  <a:lnTo>
                    <a:pt x="6545008" y="44234"/>
                  </a:lnTo>
                  <a:lnTo>
                    <a:pt x="6546113" y="44269"/>
                  </a:lnTo>
                  <a:lnTo>
                    <a:pt x="6552577" y="48018"/>
                  </a:lnTo>
                  <a:lnTo>
                    <a:pt x="6470853" y="95961"/>
                  </a:lnTo>
                  <a:lnTo>
                    <a:pt x="6469456" y="96456"/>
                  </a:lnTo>
                  <a:close/>
                </a:path>
                <a:path w="6553200" h="96519">
                  <a:moveTo>
                    <a:pt x="6537458" y="48059"/>
                  </a:moveTo>
                  <a:lnTo>
                    <a:pt x="6530923" y="44269"/>
                  </a:lnTo>
                  <a:lnTo>
                    <a:pt x="6545008" y="44234"/>
                  </a:lnTo>
                  <a:lnTo>
                    <a:pt x="6545009" y="44754"/>
                  </a:lnTo>
                  <a:lnTo>
                    <a:pt x="6543090" y="44754"/>
                  </a:lnTo>
                  <a:lnTo>
                    <a:pt x="6537458" y="48059"/>
                  </a:lnTo>
                  <a:close/>
                </a:path>
                <a:path w="6553200" h="96519">
                  <a:moveTo>
                    <a:pt x="25" y="68338"/>
                  </a:moveTo>
                  <a:lnTo>
                    <a:pt x="0" y="60718"/>
                  </a:lnTo>
                  <a:lnTo>
                    <a:pt x="6530923" y="44269"/>
                  </a:lnTo>
                  <a:lnTo>
                    <a:pt x="6537458" y="48059"/>
                  </a:lnTo>
                  <a:lnTo>
                    <a:pt x="6530930" y="51889"/>
                  </a:lnTo>
                  <a:lnTo>
                    <a:pt x="25" y="68338"/>
                  </a:lnTo>
                  <a:close/>
                </a:path>
                <a:path w="6553200" h="96519">
                  <a:moveTo>
                    <a:pt x="6543103" y="51333"/>
                  </a:moveTo>
                  <a:lnTo>
                    <a:pt x="6537458" y="48059"/>
                  </a:lnTo>
                  <a:lnTo>
                    <a:pt x="6543090" y="44754"/>
                  </a:lnTo>
                  <a:lnTo>
                    <a:pt x="6543103" y="51333"/>
                  </a:lnTo>
                  <a:close/>
                </a:path>
                <a:path w="6553200" h="96519">
                  <a:moveTo>
                    <a:pt x="6545020" y="51333"/>
                  </a:moveTo>
                  <a:lnTo>
                    <a:pt x="6543103" y="51333"/>
                  </a:lnTo>
                  <a:lnTo>
                    <a:pt x="6543090" y="44754"/>
                  </a:lnTo>
                  <a:lnTo>
                    <a:pt x="6545009" y="44754"/>
                  </a:lnTo>
                  <a:lnTo>
                    <a:pt x="6545020" y="51333"/>
                  </a:lnTo>
                  <a:close/>
                </a:path>
                <a:path w="6553200" h="96519">
                  <a:moveTo>
                    <a:pt x="6530930" y="51889"/>
                  </a:moveTo>
                  <a:lnTo>
                    <a:pt x="6537458" y="48059"/>
                  </a:lnTo>
                  <a:lnTo>
                    <a:pt x="6543103" y="51333"/>
                  </a:lnTo>
                  <a:lnTo>
                    <a:pt x="6545020" y="51333"/>
                  </a:lnTo>
                  <a:lnTo>
                    <a:pt x="6545021" y="51854"/>
                  </a:lnTo>
                  <a:lnTo>
                    <a:pt x="6530930" y="518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47259" y="2639568"/>
              <a:ext cx="1003300" cy="437515"/>
            </a:xfrm>
            <a:custGeom>
              <a:avLst/>
              <a:gdLst/>
              <a:ahLst/>
              <a:cxnLst/>
              <a:rect l="l" t="t" r="r" b="b"/>
              <a:pathLst>
                <a:path w="1003300" h="437514">
                  <a:moveTo>
                    <a:pt x="1002791" y="437388"/>
                  </a:moveTo>
                  <a:lnTo>
                    <a:pt x="0" y="437388"/>
                  </a:lnTo>
                  <a:lnTo>
                    <a:pt x="0" y="0"/>
                  </a:lnTo>
                  <a:lnTo>
                    <a:pt x="1002791" y="0"/>
                  </a:lnTo>
                  <a:lnTo>
                    <a:pt x="1002791" y="43738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41544" y="2633344"/>
              <a:ext cx="1014730" cy="450215"/>
            </a:xfrm>
            <a:custGeom>
              <a:avLst/>
              <a:gdLst/>
              <a:ahLst/>
              <a:cxnLst/>
              <a:rect l="l" t="t" r="r" b="b"/>
              <a:pathLst>
                <a:path w="1014729" h="450214">
                  <a:moveTo>
                    <a:pt x="1014729" y="450215"/>
                  </a:moveTo>
                  <a:lnTo>
                    <a:pt x="0" y="450215"/>
                  </a:lnTo>
                  <a:lnTo>
                    <a:pt x="0" y="0"/>
                  </a:lnTo>
                  <a:lnTo>
                    <a:pt x="1014729" y="0"/>
                  </a:lnTo>
                  <a:lnTo>
                    <a:pt x="1014729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37515"/>
                  </a:lnTo>
                  <a:lnTo>
                    <a:pt x="6350" y="437515"/>
                  </a:lnTo>
                  <a:lnTo>
                    <a:pt x="12700" y="443865"/>
                  </a:lnTo>
                  <a:lnTo>
                    <a:pt x="1014729" y="443865"/>
                  </a:lnTo>
                  <a:lnTo>
                    <a:pt x="1014729" y="450215"/>
                  </a:lnTo>
                  <a:close/>
                </a:path>
                <a:path w="1014729" h="45021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014729" h="450214">
                  <a:moveTo>
                    <a:pt x="1002029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002029" y="6350"/>
                  </a:lnTo>
                  <a:lnTo>
                    <a:pt x="1002029" y="12700"/>
                  </a:lnTo>
                  <a:close/>
                </a:path>
                <a:path w="1014729" h="450214">
                  <a:moveTo>
                    <a:pt x="1002029" y="443865"/>
                  </a:moveTo>
                  <a:lnTo>
                    <a:pt x="1002029" y="6350"/>
                  </a:lnTo>
                  <a:lnTo>
                    <a:pt x="1008379" y="12700"/>
                  </a:lnTo>
                  <a:lnTo>
                    <a:pt x="1014729" y="12700"/>
                  </a:lnTo>
                  <a:lnTo>
                    <a:pt x="1014729" y="437515"/>
                  </a:lnTo>
                  <a:lnTo>
                    <a:pt x="1008379" y="437515"/>
                  </a:lnTo>
                  <a:lnTo>
                    <a:pt x="1002029" y="443865"/>
                  </a:lnTo>
                  <a:close/>
                </a:path>
                <a:path w="1014729" h="450214">
                  <a:moveTo>
                    <a:pt x="1014729" y="12700"/>
                  </a:moveTo>
                  <a:lnTo>
                    <a:pt x="1008379" y="12700"/>
                  </a:lnTo>
                  <a:lnTo>
                    <a:pt x="1002029" y="6350"/>
                  </a:lnTo>
                  <a:lnTo>
                    <a:pt x="1014729" y="6350"/>
                  </a:lnTo>
                  <a:lnTo>
                    <a:pt x="1014729" y="12700"/>
                  </a:lnTo>
                  <a:close/>
                </a:path>
                <a:path w="1014729" h="450214">
                  <a:moveTo>
                    <a:pt x="12700" y="443865"/>
                  </a:moveTo>
                  <a:lnTo>
                    <a:pt x="6350" y="437515"/>
                  </a:lnTo>
                  <a:lnTo>
                    <a:pt x="12700" y="437515"/>
                  </a:lnTo>
                  <a:lnTo>
                    <a:pt x="12700" y="443865"/>
                  </a:lnTo>
                  <a:close/>
                </a:path>
                <a:path w="1014729" h="450214">
                  <a:moveTo>
                    <a:pt x="1002029" y="443865"/>
                  </a:moveTo>
                  <a:lnTo>
                    <a:pt x="12700" y="443865"/>
                  </a:lnTo>
                  <a:lnTo>
                    <a:pt x="12700" y="437515"/>
                  </a:lnTo>
                  <a:lnTo>
                    <a:pt x="1002029" y="437515"/>
                  </a:lnTo>
                  <a:lnTo>
                    <a:pt x="1002029" y="443865"/>
                  </a:lnTo>
                  <a:close/>
                </a:path>
                <a:path w="1014729" h="450214">
                  <a:moveTo>
                    <a:pt x="1014729" y="443865"/>
                  </a:moveTo>
                  <a:lnTo>
                    <a:pt x="1002029" y="443865"/>
                  </a:lnTo>
                  <a:lnTo>
                    <a:pt x="1008379" y="437515"/>
                  </a:lnTo>
                  <a:lnTo>
                    <a:pt x="1014729" y="437515"/>
                  </a:lnTo>
                  <a:lnTo>
                    <a:pt x="1014729" y="44386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969509" y="2727325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读缓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存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743575" y="2633345"/>
            <a:ext cx="888365" cy="449580"/>
            <a:chOff x="5743575" y="2633345"/>
            <a:chExt cx="888365" cy="449580"/>
          </a:xfrm>
        </p:grpSpPr>
        <p:sp>
          <p:nvSpPr>
            <p:cNvPr id="49" name="object 49"/>
            <p:cNvSpPr/>
            <p:nvPr/>
          </p:nvSpPr>
          <p:spPr>
            <a:xfrm>
              <a:off x="5750051" y="2639568"/>
              <a:ext cx="876300" cy="437515"/>
            </a:xfrm>
            <a:custGeom>
              <a:avLst/>
              <a:gdLst/>
              <a:ahLst/>
              <a:cxnLst/>
              <a:rect l="l" t="t" r="r" b="b"/>
              <a:pathLst>
                <a:path w="876300" h="437514">
                  <a:moveTo>
                    <a:pt x="876300" y="437388"/>
                  </a:moveTo>
                  <a:lnTo>
                    <a:pt x="0" y="437388"/>
                  </a:lnTo>
                  <a:lnTo>
                    <a:pt x="0" y="0"/>
                  </a:lnTo>
                  <a:lnTo>
                    <a:pt x="876300" y="0"/>
                  </a:lnTo>
                  <a:lnTo>
                    <a:pt x="876300" y="43738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743575" y="2633345"/>
              <a:ext cx="888365" cy="449580"/>
            </a:xfrm>
            <a:custGeom>
              <a:avLst/>
              <a:gdLst/>
              <a:ahLst/>
              <a:cxnLst/>
              <a:rect l="l" t="t" r="r" b="b"/>
              <a:pathLst>
                <a:path w="888365" h="449580">
                  <a:moveTo>
                    <a:pt x="888365" y="449580"/>
                  </a:moveTo>
                  <a:lnTo>
                    <a:pt x="0" y="449580"/>
                  </a:lnTo>
                  <a:lnTo>
                    <a:pt x="0" y="0"/>
                  </a:lnTo>
                  <a:lnTo>
                    <a:pt x="888365" y="0"/>
                  </a:lnTo>
                  <a:lnTo>
                    <a:pt x="88836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36880"/>
                  </a:lnTo>
                  <a:lnTo>
                    <a:pt x="6350" y="436880"/>
                  </a:lnTo>
                  <a:lnTo>
                    <a:pt x="12700" y="443230"/>
                  </a:lnTo>
                  <a:lnTo>
                    <a:pt x="888365" y="443230"/>
                  </a:lnTo>
                  <a:lnTo>
                    <a:pt x="888365" y="449580"/>
                  </a:lnTo>
                  <a:close/>
                </a:path>
                <a:path w="888365" h="44958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888365" h="449580">
                  <a:moveTo>
                    <a:pt x="87566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875665" y="6350"/>
                  </a:lnTo>
                  <a:lnTo>
                    <a:pt x="875665" y="12700"/>
                  </a:lnTo>
                  <a:close/>
                </a:path>
                <a:path w="888365" h="449580">
                  <a:moveTo>
                    <a:pt x="875665" y="443230"/>
                  </a:moveTo>
                  <a:lnTo>
                    <a:pt x="875665" y="6350"/>
                  </a:lnTo>
                  <a:lnTo>
                    <a:pt x="882015" y="12700"/>
                  </a:lnTo>
                  <a:lnTo>
                    <a:pt x="888365" y="12700"/>
                  </a:lnTo>
                  <a:lnTo>
                    <a:pt x="888365" y="436880"/>
                  </a:lnTo>
                  <a:lnTo>
                    <a:pt x="882015" y="436880"/>
                  </a:lnTo>
                  <a:lnTo>
                    <a:pt x="875665" y="443230"/>
                  </a:lnTo>
                  <a:close/>
                </a:path>
                <a:path w="888365" h="449580">
                  <a:moveTo>
                    <a:pt x="888365" y="12700"/>
                  </a:moveTo>
                  <a:lnTo>
                    <a:pt x="882015" y="12700"/>
                  </a:lnTo>
                  <a:lnTo>
                    <a:pt x="875665" y="6350"/>
                  </a:lnTo>
                  <a:lnTo>
                    <a:pt x="888365" y="6350"/>
                  </a:lnTo>
                  <a:lnTo>
                    <a:pt x="888365" y="12700"/>
                  </a:lnTo>
                  <a:close/>
                </a:path>
                <a:path w="888365" h="449580">
                  <a:moveTo>
                    <a:pt x="12700" y="443230"/>
                  </a:moveTo>
                  <a:lnTo>
                    <a:pt x="6350" y="436880"/>
                  </a:lnTo>
                  <a:lnTo>
                    <a:pt x="12700" y="436880"/>
                  </a:lnTo>
                  <a:lnTo>
                    <a:pt x="12700" y="443230"/>
                  </a:lnTo>
                  <a:close/>
                </a:path>
                <a:path w="888365" h="449580">
                  <a:moveTo>
                    <a:pt x="875665" y="443230"/>
                  </a:moveTo>
                  <a:lnTo>
                    <a:pt x="12700" y="443230"/>
                  </a:lnTo>
                  <a:lnTo>
                    <a:pt x="12700" y="436880"/>
                  </a:lnTo>
                  <a:lnTo>
                    <a:pt x="875665" y="436880"/>
                  </a:lnTo>
                  <a:lnTo>
                    <a:pt x="875665" y="443230"/>
                  </a:lnTo>
                  <a:close/>
                </a:path>
                <a:path w="888365" h="449580">
                  <a:moveTo>
                    <a:pt x="888365" y="443230"/>
                  </a:moveTo>
                  <a:lnTo>
                    <a:pt x="875665" y="443230"/>
                  </a:lnTo>
                  <a:lnTo>
                    <a:pt x="882015" y="436880"/>
                  </a:lnTo>
                  <a:lnTo>
                    <a:pt x="888365" y="436880"/>
                  </a:lnTo>
                  <a:lnTo>
                    <a:pt x="888365" y="44323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908040" y="2726689"/>
            <a:ext cx="5600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读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db-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937486" y="2633979"/>
            <a:ext cx="6950075" cy="585470"/>
            <a:chOff x="1937486" y="2633979"/>
            <a:chExt cx="6950075" cy="585470"/>
          </a:xfrm>
        </p:grpSpPr>
        <p:sp>
          <p:nvSpPr>
            <p:cNvPr id="53" name="object 53"/>
            <p:cNvSpPr/>
            <p:nvPr/>
          </p:nvSpPr>
          <p:spPr>
            <a:xfrm>
              <a:off x="1943099" y="2734309"/>
              <a:ext cx="579120" cy="479425"/>
            </a:xfrm>
            <a:custGeom>
              <a:avLst/>
              <a:gdLst/>
              <a:ahLst/>
              <a:cxnLst/>
              <a:rect l="l" t="t" r="r" b="b"/>
              <a:pathLst>
                <a:path w="579119" h="479425">
                  <a:moveTo>
                    <a:pt x="289877" y="479425"/>
                  </a:moveTo>
                  <a:lnTo>
                    <a:pt x="237885" y="475561"/>
                  </a:lnTo>
                  <a:lnTo>
                    <a:pt x="188945" y="464419"/>
                  </a:lnTo>
                  <a:lnTo>
                    <a:pt x="143869" y="446670"/>
                  </a:lnTo>
                  <a:lnTo>
                    <a:pt x="103467" y="422984"/>
                  </a:lnTo>
                  <a:lnTo>
                    <a:pt x="68553" y="394034"/>
                  </a:lnTo>
                  <a:lnTo>
                    <a:pt x="39937" y="360490"/>
                  </a:lnTo>
                  <a:lnTo>
                    <a:pt x="18432" y="323025"/>
                  </a:lnTo>
                  <a:lnTo>
                    <a:pt x="4849" y="282309"/>
                  </a:lnTo>
                  <a:lnTo>
                    <a:pt x="0" y="239013"/>
                  </a:lnTo>
                  <a:lnTo>
                    <a:pt x="4849" y="196134"/>
                  </a:lnTo>
                  <a:lnTo>
                    <a:pt x="18432" y="155742"/>
                  </a:lnTo>
                  <a:lnTo>
                    <a:pt x="39937" y="118520"/>
                  </a:lnTo>
                  <a:lnTo>
                    <a:pt x="68553" y="85150"/>
                  </a:lnTo>
                  <a:lnTo>
                    <a:pt x="103467" y="56317"/>
                  </a:lnTo>
                  <a:lnTo>
                    <a:pt x="143869" y="32702"/>
                  </a:lnTo>
                  <a:lnTo>
                    <a:pt x="188945" y="14989"/>
                  </a:lnTo>
                  <a:lnTo>
                    <a:pt x="237885" y="3861"/>
                  </a:lnTo>
                  <a:lnTo>
                    <a:pt x="289877" y="0"/>
                  </a:lnTo>
                  <a:lnTo>
                    <a:pt x="341868" y="3862"/>
                  </a:lnTo>
                  <a:lnTo>
                    <a:pt x="390802" y="14997"/>
                  </a:lnTo>
                  <a:lnTo>
                    <a:pt x="435862" y="32728"/>
                  </a:lnTo>
                  <a:lnTo>
                    <a:pt x="476231" y="56378"/>
                  </a:lnTo>
                  <a:lnTo>
                    <a:pt x="511092" y="85270"/>
                  </a:lnTo>
                  <a:lnTo>
                    <a:pt x="539629" y="118727"/>
                  </a:lnTo>
                  <a:lnTo>
                    <a:pt x="561023" y="156070"/>
                  </a:lnTo>
                  <a:lnTo>
                    <a:pt x="574459" y="196625"/>
                  </a:lnTo>
                  <a:lnTo>
                    <a:pt x="579119" y="239712"/>
                  </a:lnTo>
                  <a:lnTo>
                    <a:pt x="574459" y="282799"/>
                  </a:lnTo>
                  <a:lnTo>
                    <a:pt x="561023" y="323354"/>
                  </a:lnTo>
                  <a:lnTo>
                    <a:pt x="539629" y="360697"/>
                  </a:lnTo>
                  <a:lnTo>
                    <a:pt x="511092" y="394154"/>
                  </a:lnTo>
                  <a:lnTo>
                    <a:pt x="476231" y="423046"/>
                  </a:lnTo>
                  <a:lnTo>
                    <a:pt x="435862" y="446696"/>
                  </a:lnTo>
                  <a:lnTo>
                    <a:pt x="390802" y="464427"/>
                  </a:lnTo>
                  <a:lnTo>
                    <a:pt x="341868" y="475562"/>
                  </a:lnTo>
                  <a:lnTo>
                    <a:pt x="289877" y="479425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107691" y="2874263"/>
              <a:ext cx="251460" cy="563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937486" y="2727959"/>
              <a:ext cx="590981" cy="49148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744968" y="2641091"/>
              <a:ext cx="1137285" cy="436245"/>
            </a:xfrm>
            <a:custGeom>
              <a:avLst/>
              <a:gdLst/>
              <a:ahLst/>
              <a:cxnLst/>
              <a:rect l="l" t="t" r="r" b="b"/>
              <a:pathLst>
                <a:path w="1137284" h="436244">
                  <a:moveTo>
                    <a:pt x="1136903" y="435863"/>
                  </a:moveTo>
                  <a:lnTo>
                    <a:pt x="0" y="435863"/>
                  </a:lnTo>
                  <a:lnTo>
                    <a:pt x="0" y="0"/>
                  </a:lnTo>
                  <a:lnTo>
                    <a:pt x="1136903" y="0"/>
                  </a:lnTo>
                  <a:lnTo>
                    <a:pt x="1136903" y="43586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738744" y="2633979"/>
              <a:ext cx="1148715" cy="449580"/>
            </a:xfrm>
            <a:custGeom>
              <a:avLst/>
              <a:gdLst/>
              <a:ahLst/>
              <a:cxnLst/>
              <a:rect l="l" t="t" r="r" b="b"/>
              <a:pathLst>
                <a:path w="1148715" h="449580">
                  <a:moveTo>
                    <a:pt x="1148714" y="449580"/>
                  </a:moveTo>
                  <a:lnTo>
                    <a:pt x="0" y="449580"/>
                  </a:lnTo>
                  <a:lnTo>
                    <a:pt x="0" y="0"/>
                  </a:lnTo>
                  <a:lnTo>
                    <a:pt x="1148714" y="0"/>
                  </a:lnTo>
                  <a:lnTo>
                    <a:pt x="114871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36880"/>
                  </a:lnTo>
                  <a:lnTo>
                    <a:pt x="6350" y="436880"/>
                  </a:lnTo>
                  <a:lnTo>
                    <a:pt x="12700" y="443230"/>
                  </a:lnTo>
                  <a:lnTo>
                    <a:pt x="1148714" y="443230"/>
                  </a:lnTo>
                  <a:lnTo>
                    <a:pt x="1148714" y="449580"/>
                  </a:lnTo>
                  <a:close/>
                </a:path>
                <a:path w="1148715" h="44958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148715" h="449580">
                  <a:moveTo>
                    <a:pt x="113601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136014" y="6350"/>
                  </a:lnTo>
                  <a:lnTo>
                    <a:pt x="1136014" y="12700"/>
                  </a:lnTo>
                  <a:close/>
                </a:path>
                <a:path w="1148715" h="449580">
                  <a:moveTo>
                    <a:pt x="1136014" y="443230"/>
                  </a:moveTo>
                  <a:lnTo>
                    <a:pt x="1136014" y="6350"/>
                  </a:lnTo>
                  <a:lnTo>
                    <a:pt x="1142364" y="12700"/>
                  </a:lnTo>
                  <a:lnTo>
                    <a:pt x="1148714" y="12700"/>
                  </a:lnTo>
                  <a:lnTo>
                    <a:pt x="1148714" y="436880"/>
                  </a:lnTo>
                  <a:lnTo>
                    <a:pt x="1142364" y="436880"/>
                  </a:lnTo>
                  <a:lnTo>
                    <a:pt x="1136014" y="443230"/>
                  </a:lnTo>
                  <a:close/>
                </a:path>
                <a:path w="1148715" h="449580">
                  <a:moveTo>
                    <a:pt x="1148714" y="12700"/>
                  </a:moveTo>
                  <a:lnTo>
                    <a:pt x="1142364" y="12700"/>
                  </a:lnTo>
                  <a:lnTo>
                    <a:pt x="1136014" y="6350"/>
                  </a:lnTo>
                  <a:lnTo>
                    <a:pt x="1148714" y="6350"/>
                  </a:lnTo>
                  <a:lnTo>
                    <a:pt x="1148714" y="12700"/>
                  </a:lnTo>
                  <a:close/>
                </a:path>
                <a:path w="1148715" h="449580">
                  <a:moveTo>
                    <a:pt x="12700" y="443230"/>
                  </a:moveTo>
                  <a:lnTo>
                    <a:pt x="6350" y="436880"/>
                  </a:lnTo>
                  <a:lnTo>
                    <a:pt x="12700" y="436880"/>
                  </a:lnTo>
                  <a:lnTo>
                    <a:pt x="12700" y="443230"/>
                  </a:lnTo>
                  <a:close/>
                </a:path>
                <a:path w="1148715" h="449580">
                  <a:moveTo>
                    <a:pt x="1136014" y="443230"/>
                  </a:moveTo>
                  <a:lnTo>
                    <a:pt x="12700" y="443230"/>
                  </a:lnTo>
                  <a:lnTo>
                    <a:pt x="12700" y="436880"/>
                  </a:lnTo>
                  <a:lnTo>
                    <a:pt x="1136014" y="436880"/>
                  </a:lnTo>
                  <a:lnTo>
                    <a:pt x="1136014" y="443230"/>
                  </a:lnTo>
                  <a:close/>
                </a:path>
                <a:path w="1148715" h="449580">
                  <a:moveTo>
                    <a:pt x="1148714" y="443230"/>
                  </a:moveTo>
                  <a:lnTo>
                    <a:pt x="1136014" y="443230"/>
                  </a:lnTo>
                  <a:lnTo>
                    <a:pt x="1142364" y="436880"/>
                  </a:lnTo>
                  <a:lnTo>
                    <a:pt x="1148714" y="436880"/>
                  </a:lnTo>
                  <a:lnTo>
                    <a:pt x="1148714" y="44323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7842884" y="2694304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更新缓存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744085" y="765162"/>
            <a:ext cx="2957195" cy="2851150"/>
          </a:xfrm>
          <a:custGeom>
            <a:avLst/>
            <a:gdLst/>
            <a:ahLst/>
            <a:cxnLst/>
            <a:rect l="l" t="t" r="r" b="b"/>
            <a:pathLst>
              <a:path w="2957195" h="2851150">
                <a:moveTo>
                  <a:pt x="19685" y="25"/>
                </a:moveTo>
                <a:lnTo>
                  <a:pt x="12065" y="0"/>
                </a:lnTo>
                <a:lnTo>
                  <a:pt x="0" y="2850515"/>
                </a:lnTo>
                <a:lnTo>
                  <a:pt x="7620" y="2850540"/>
                </a:lnTo>
                <a:lnTo>
                  <a:pt x="19685" y="25"/>
                </a:lnTo>
                <a:close/>
              </a:path>
              <a:path w="2957195" h="2851150">
                <a:moveTo>
                  <a:pt x="2957195" y="2788285"/>
                </a:moveTo>
                <a:lnTo>
                  <a:pt x="2952115" y="0"/>
                </a:lnTo>
                <a:lnTo>
                  <a:pt x="2944495" y="25"/>
                </a:lnTo>
                <a:lnTo>
                  <a:pt x="2949575" y="2788310"/>
                </a:lnTo>
                <a:lnTo>
                  <a:pt x="2957195" y="278828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471034" y="487044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关键</a:t>
            </a:r>
            <a:r>
              <a:rPr sz="1400" spc="5" dirty="0">
                <a:latin typeface="UKIJ CJK"/>
                <a:cs typeface="UKIJ CJK"/>
              </a:rPr>
              <a:t>点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404734" y="487044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关键</a:t>
            </a:r>
            <a:r>
              <a:rPr sz="1400" spc="5" dirty="0">
                <a:latin typeface="UKIJ CJK"/>
                <a:cs typeface="UKIJ CJK"/>
              </a:rPr>
              <a:t>点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263139" y="3813809"/>
            <a:ext cx="545909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我们系统的一致性</a:t>
            </a:r>
            <a:r>
              <a:rPr sz="1400" b="0" dirty="0">
                <a:latin typeface="Noto Sans CJK JP Medium"/>
                <a:cs typeface="Noto Sans CJK JP Medium"/>
              </a:rPr>
              <a:t>解决方案</a:t>
            </a:r>
            <a:r>
              <a:rPr sz="1400" spc="5" dirty="0">
                <a:latin typeface="UKIJ CJK"/>
                <a:cs typeface="UKIJ CJK"/>
              </a:rPr>
              <a:t>：</a:t>
            </a:r>
            <a:endParaRPr sz="14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UKIJ CJK"/>
                <a:cs typeface="UKIJ CJK"/>
              </a:rPr>
              <a:t>、缓存的所有数据都有过期时间，数据过期下一次查询触发主动更</a:t>
            </a:r>
            <a:r>
              <a:rPr sz="1400" spc="5" dirty="0">
                <a:latin typeface="UKIJ CJK"/>
                <a:cs typeface="UKIJ CJK"/>
              </a:rPr>
              <a:t>新</a:t>
            </a:r>
            <a:endParaRPr sz="1400">
              <a:latin typeface="UKIJ CJK"/>
              <a:cs typeface="UKIJ CJK"/>
            </a:endParaRPr>
          </a:p>
          <a:p>
            <a:pPr marL="927100" marR="1960880" indent="-9144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2</a:t>
            </a:r>
            <a:r>
              <a:rPr sz="1400" dirty="0">
                <a:latin typeface="UKIJ CJK"/>
                <a:cs typeface="UKIJ CJK"/>
              </a:rPr>
              <a:t>、读写数据的时候，加上分布式的</a:t>
            </a:r>
            <a:r>
              <a:rPr sz="1400" b="0" dirty="0">
                <a:latin typeface="Noto Sans CJK JP Medium"/>
                <a:cs typeface="Noto Sans CJK JP Medium"/>
              </a:rPr>
              <a:t>读写锁</a:t>
            </a:r>
            <a:r>
              <a:rPr sz="1400" dirty="0">
                <a:latin typeface="UKIJ CJK"/>
                <a:cs typeface="UKIJ CJK"/>
              </a:rPr>
              <a:t>。 经常写，经常</a:t>
            </a:r>
            <a:r>
              <a:rPr sz="1400" spc="5" dirty="0">
                <a:latin typeface="UKIJ CJK"/>
                <a:cs typeface="UKIJ CJK"/>
              </a:rPr>
              <a:t>读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350" y="31115"/>
            <a:ext cx="2904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缓存数据一致性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解决方</a:t>
            </a:r>
            <a:r>
              <a:rPr sz="2000" spc="5" dirty="0"/>
              <a:t>案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" y="790701"/>
            <a:ext cx="8818245" cy="304228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184150" algn="l"/>
              </a:tabLst>
            </a:pPr>
            <a:r>
              <a:rPr sz="1400" dirty="0">
                <a:latin typeface="UKIJ CJK"/>
                <a:cs typeface="UKIJ CJK"/>
              </a:rPr>
              <a:t>无论是双写模式还是失效模式，都会导致缓存的不一致问题。即多个实例同时更新会出事。怎么办</a:t>
            </a:r>
            <a:r>
              <a:rPr sz="1400" spc="5" dirty="0">
                <a:latin typeface="UKIJ CJK"/>
                <a:cs typeface="UKIJ CJK"/>
              </a:rPr>
              <a:t>？</a:t>
            </a:r>
            <a:endParaRPr sz="1400">
              <a:latin typeface="UKIJ CJK"/>
              <a:cs typeface="UKIJ CJK"/>
            </a:endParaRPr>
          </a:p>
          <a:p>
            <a:pPr marL="527050" marR="5080" lvl="1" indent="-171450">
              <a:lnSpc>
                <a:spcPts val="1510"/>
              </a:lnSpc>
              <a:spcBef>
                <a:spcPts val="395"/>
              </a:spcBef>
              <a:buChar char="•"/>
              <a:tabLst>
                <a:tab pos="527050" algn="l"/>
              </a:tabLst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UKIJ CJK"/>
                <a:cs typeface="UKIJ CJK"/>
              </a:rPr>
              <a:t>、如果是用户纬度数据（订单数据、用户数据），这种并发几率非常小，不用考虑这个问题，缓存数据加 上过期时间，每隔一段时间触发读的主动更新即</a:t>
            </a:r>
            <a:r>
              <a:rPr sz="1400" spc="5" dirty="0">
                <a:latin typeface="UKIJ CJK"/>
                <a:cs typeface="UKIJ CJK"/>
              </a:rPr>
              <a:t>可</a:t>
            </a:r>
            <a:endParaRPr sz="1400">
              <a:latin typeface="UKIJ CJK"/>
              <a:cs typeface="UKIJ CJK"/>
            </a:endParaRPr>
          </a:p>
          <a:p>
            <a:pPr marL="527050" lvl="1" indent="-172085">
              <a:lnSpc>
                <a:spcPct val="100000"/>
              </a:lnSpc>
              <a:spcBef>
                <a:spcPts val="185"/>
              </a:spcBef>
              <a:buChar char="•"/>
              <a:tabLst>
                <a:tab pos="527050" algn="l"/>
              </a:tabLst>
            </a:pPr>
            <a:r>
              <a:rPr sz="1400" spc="-5" dirty="0">
                <a:latin typeface="Arial"/>
                <a:cs typeface="Arial"/>
              </a:rPr>
              <a:t>2</a:t>
            </a:r>
            <a:r>
              <a:rPr sz="1400" dirty="0">
                <a:latin typeface="UKIJ CJK"/>
                <a:cs typeface="UKIJ CJK"/>
              </a:rPr>
              <a:t>、如果是菜单，商品介绍等基础数据，也可以去使用</a:t>
            </a:r>
            <a:r>
              <a:rPr sz="1400" spc="-5" dirty="0">
                <a:latin typeface="Arial"/>
                <a:cs typeface="Arial"/>
              </a:rPr>
              <a:t>canal</a:t>
            </a:r>
            <a:r>
              <a:rPr sz="1400" dirty="0">
                <a:latin typeface="UKIJ CJK"/>
                <a:cs typeface="UKIJ CJK"/>
              </a:rPr>
              <a:t>订阅</a:t>
            </a:r>
            <a:r>
              <a:rPr sz="1400" spc="-5" dirty="0">
                <a:latin typeface="Arial"/>
                <a:cs typeface="Arial"/>
              </a:rPr>
              <a:t>binlog</a:t>
            </a:r>
            <a:r>
              <a:rPr sz="1400" dirty="0">
                <a:latin typeface="UKIJ CJK"/>
                <a:cs typeface="UKIJ CJK"/>
              </a:rPr>
              <a:t>的方式</a:t>
            </a:r>
            <a:r>
              <a:rPr sz="1400" spc="5" dirty="0">
                <a:latin typeface="UKIJ CJK"/>
                <a:cs typeface="UKIJ CJK"/>
              </a:rPr>
              <a:t>。</a:t>
            </a:r>
            <a:endParaRPr sz="1400">
              <a:latin typeface="UKIJ CJK"/>
              <a:cs typeface="UKIJ CJK"/>
            </a:endParaRPr>
          </a:p>
          <a:p>
            <a:pPr marL="527050" lvl="1" indent="-172085">
              <a:lnSpc>
                <a:spcPct val="100000"/>
              </a:lnSpc>
              <a:spcBef>
                <a:spcPts val="204"/>
              </a:spcBef>
              <a:buChar char="•"/>
              <a:tabLst>
                <a:tab pos="527050" algn="l"/>
              </a:tabLst>
            </a:pPr>
            <a:r>
              <a:rPr sz="1400" spc="-5" dirty="0">
                <a:latin typeface="Arial"/>
                <a:cs typeface="Arial"/>
              </a:rPr>
              <a:t>3</a:t>
            </a:r>
            <a:r>
              <a:rPr sz="1400" dirty="0">
                <a:latin typeface="UKIJ CJK"/>
                <a:cs typeface="UKIJ CJK"/>
              </a:rPr>
              <a:t>、缓存数据</a:t>
            </a:r>
            <a:r>
              <a:rPr sz="1400" spc="-5" dirty="0">
                <a:latin typeface="Arial"/>
                <a:cs typeface="Arial"/>
              </a:rPr>
              <a:t>+</a:t>
            </a:r>
            <a:r>
              <a:rPr sz="1400" dirty="0">
                <a:latin typeface="UKIJ CJK"/>
                <a:cs typeface="UKIJ CJK"/>
              </a:rPr>
              <a:t>过期时间也足够解决大部分业务对于缓存的要求</a:t>
            </a:r>
            <a:r>
              <a:rPr sz="1400" spc="5" dirty="0">
                <a:latin typeface="UKIJ CJK"/>
                <a:cs typeface="UKIJ CJK"/>
              </a:rPr>
              <a:t>。</a:t>
            </a:r>
            <a:endParaRPr sz="1400">
              <a:latin typeface="UKIJ CJK"/>
              <a:cs typeface="UKIJ CJK"/>
            </a:endParaRPr>
          </a:p>
          <a:p>
            <a:pPr marL="527050" marR="5080" lvl="1" indent="-171450">
              <a:lnSpc>
                <a:spcPts val="1510"/>
              </a:lnSpc>
              <a:spcBef>
                <a:spcPts val="395"/>
              </a:spcBef>
              <a:buChar char="•"/>
              <a:tabLst>
                <a:tab pos="527050" algn="l"/>
              </a:tabLst>
            </a:pPr>
            <a:r>
              <a:rPr sz="1400" spc="-5" dirty="0">
                <a:latin typeface="Arial"/>
                <a:cs typeface="Arial"/>
              </a:rPr>
              <a:t>4</a:t>
            </a:r>
            <a:r>
              <a:rPr sz="1400" dirty="0">
                <a:latin typeface="UKIJ CJK"/>
                <a:cs typeface="UKIJ CJK"/>
              </a:rPr>
              <a:t>、通过加锁保证并发读写，写写的时候按顺序排好队。读读无所谓。所以适合使用读写锁。（业务不关心 脏数据，允许临时脏数据可忽略）；</a:t>
            </a:r>
            <a:endParaRPr sz="1400">
              <a:latin typeface="UKIJ CJK"/>
              <a:cs typeface="UKIJ CJK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300">
              <a:latin typeface="UKIJ CJK"/>
              <a:cs typeface="UKIJ CJK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400" dirty="0">
                <a:latin typeface="UKIJ CJK"/>
                <a:cs typeface="UKIJ CJK"/>
              </a:rPr>
              <a:t>总结</a:t>
            </a:r>
            <a:r>
              <a:rPr sz="1400" spc="5" dirty="0">
                <a:latin typeface="UKIJ CJK"/>
                <a:cs typeface="UKIJ CJK"/>
              </a:rPr>
              <a:t>：</a:t>
            </a:r>
            <a:endParaRPr sz="1400">
              <a:latin typeface="UKIJ CJK"/>
              <a:cs typeface="UKIJ CJK"/>
            </a:endParaRPr>
          </a:p>
          <a:p>
            <a:pPr marL="527050" marR="104139" lvl="1" indent="-171450">
              <a:lnSpc>
                <a:spcPts val="1510"/>
              </a:lnSpc>
              <a:spcBef>
                <a:spcPts val="400"/>
              </a:spcBef>
              <a:buFont typeface="Arial"/>
              <a:buChar char="•"/>
              <a:tabLst>
                <a:tab pos="527050" algn="l"/>
              </a:tabLst>
            </a:pPr>
            <a:r>
              <a:rPr sz="1400" dirty="0">
                <a:latin typeface="UKIJ CJK"/>
                <a:cs typeface="UKIJ CJK"/>
              </a:rPr>
              <a:t>我们能放入缓存的数据本就不应该是实时性、一致性要求超高的。所以缓存数据的时候加上过期时间，保 证每天拿到当前最新数据即可</a:t>
            </a:r>
            <a:r>
              <a:rPr sz="1400" spc="5" dirty="0">
                <a:latin typeface="UKIJ CJK"/>
                <a:cs typeface="UKIJ CJK"/>
              </a:rPr>
              <a:t>。</a:t>
            </a:r>
            <a:endParaRPr sz="1400">
              <a:latin typeface="UKIJ CJK"/>
              <a:cs typeface="UKIJ CJK"/>
            </a:endParaRPr>
          </a:p>
          <a:p>
            <a:pPr marL="527050" lvl="1" indent="-17208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400" dirty="0">
                <a:latin typeface="UKIJ CJK"/>
                <a:cs typeface="UKIJ CJK"/>
              </a:rPr>
              <a:t>我们不应该过度设计，增加系统的复杂</a:t>
            </a:r>
            <a:r>
              <a:rPr sz="1400" spc="5" dirty="0">
                <a:latin typeface="UKIJ CJK"/>
                <a:cs typeface="UKIJ CJK"/>
              </a:rPr>
              <a:t>性</a:t>
            </a:r>
            <a:endParaRPr sz="1400">
              <a:latin typeface="UKIJ CJK"/>
              <a:cs typeface="UKIJ CJK"/>
            </a:endParaRPr>
          </a:p>
          <a:p>
            <a:pPr marL="527050" lvl="1" indent="-17208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527050" algn="l"/>
              </a:tabLst>
            </a:pPr>
            <a:r>
              <a:rPr sz="1400" dirty="0">
                <a:latin typeface="UKIJ CJK"/>
                <a:cs typeface="UKIJ CJK"/>
              </a:rPr>
              <a:t>遇到实时性、一致性要求高的数据，就应该查数据库，即使慢点</a:t>
            </a:r>
            <a:r>
              <a:rPr sz="1400" spc="5" dirty="0">
                <a:latin typeface="UKIJ CJK"/>
                <a:cs typeface="UKIJ CJK"/>
              </a:rPr>
              <a:t>。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165" y="31115"/>
            <a:ext cx="31438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缓存数据一致性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解决</a:t>
            </a:r>
            <a:r>
              <a:rPr sz="2000" spc="-5" dirty="0">
                <a:latin typeface="Arial"/>
                <a:cs typeface="Arial"/>
              </a:rPr>
              <a:t>-C</a:t>
            </a:r>
            <a:r>
              <a:rPr sz="2000" spc="-10" dirty="0">
                <a:latin typeface="Arial"/>
                <a:cs typeface="Arial"/>
              </a:rPr>
              <a:t>ana</a:t>
            </a: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772" y="2208373"/>
            <a:ext cx="3935801" cy="2371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7914" y="1212215"/>
            <a:ext cx="201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Noto Sans CJK JP Medium"/>
                <a:cs typeface="Noto Sans CJK JP Medium"/>
              </a:rPr>
              <a:t>使用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al</a:t>
            </a:r>
            <a:r>
              <a:rPr sz="1800" b="0" dirty="0">
                <a:latin typeface="Noto Sans CJK JP Medium"/>
                <a:cs typeface="Noto Sans CJK JP Medium"/>
              </a:rPr>
              <a:t>更新缓存</a:t>
            </a:r>
            <a:endParaRPr sz="1800">
              <a:latin typeface="Noto Sans CJK JP Medium"/>
              <a:cs typeface="Noto Sans CJK JP 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37176" y="1988820"/>
            <a:ext cx="4151376" cy="2862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19140" y="1212215"/>
            <a:ext cx="2476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Noto Sans CJK JP Medium"/>
                <a:cs typeface="Noto Sans CJK JP Medium"/>
              </a:rPr>
              <a:t>使用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al</a:t>
            </a:r>
            <a:r>
              <a:rPr sz="1800" b="0" dirty="0">
                <a:latin typeface="Noto Sans CJK JP Medium"/>
                <a:cs typeface="Noto Sans CJK JP Medium"/>
              </a:rPr>
              <a:t>解决数据异构</a:t>
            </a:r>
            <a:endParaRPr sz="1800">
              <a:latin typeface="Noto Sans CJK JP Medium"/>
              <a:cs typeface="Noto Sans CJK JP Medium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9" y="31115"/>
            <a:ext cx="2650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商城检索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检索条件分</a:t>
            </a:r>
            <a:r>
              <a:rPr sz="2000" spc="5" dirty="0"/>
              <a:t>析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464" y="1143508"/>
            <a:ext cx="8595995" cy="266382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55"/>
              </a:spcBef>
              <a:buChar char="•"/>
              <a:tabLst>
                <a:tab pos="184150" algn="l"/>
              </a:tabLst>
            </a:pPr>
            <a:r>
              <a:rPr sz="1600" spc="-5" dirty="0">
                <a:latin typeface="Arial"/>
                <a:cs typeface="Arial"/>
              </a:rPr>
              <a:t>1</a:t>
            </a:r>
            <a:r>
              <a:rPr sz="1600" dirty="0">
                <a:latin typeface="UKIJ CJK"/>
                <a:cs typeface="UKIJ CJK"/>
              </a:rPr>
              <a:t>、全文检索</a:t>
            </a:r>
            <a:r>
              <a:rPr sz="1600" spc="-10" dirty="0">
                <a:latin typeface="UKIJ CJK"/>
                <a:cs typeface="UKIJ CJK"/>
              </a:rPr>
              <a:t>：</a:t>
            </a:r>
            <a:r>
              <a:rPr sz="1600" spc="-10" dirty="0">
                <a:latin typeface="Arial"/>
                <a:cs typeface="Arial"/>
              </a:rPr>
              <a:t>skuTitle-</a:t>
            </a:r>
            <a:r>
              <a:rPr sz="1600" dirty="0">
                <a:latin typeface="UKIJ CJK"/>
                <a:cs typeface="UKIJ CJK"/>
              </a:rPr>
              <a:t>》</a:t>
            </a:r>
            <a:r>
              <a:rPr sz="1600" spc="-5" dirty="0">
                <a:latin typeface="Arial"/>
                <a:cs typeface="Arial"/>
              </a:rPr>
              <a:t>keyword</a:t>
            </a:r>
            <a:endParaRPr sz="16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555"/>
              </a:spcBef>
              <a:buChar char="•"/>
              <a:tabLst>
                <a:tab pos="184150" algn="l"/>
              </a:tabLst>
            </a:pPr>
            <a:r>
              <a:rPr sz="1600" spc="-5" dirty="0">
                <a:latin typeface="Arial"/>
                <a:cs typeface="Arial"/>
              </a:rPr>
              <a:t>2</a:t>
            </a:r>
            <a:r>
              <a:rPr sz="1600" dirty="0">
                <a:latin typeface="UKIJ CJK"/>
                <a:cs typeface="UKIJ CJK"/>
              </a:rPr>
              <a:t>、排序</a:t>
            </a:r>
            <a:r>
              <a:rPr sz="1600" spc="-5" dirty="0">
                <a:latin typeface="UKIJ CJK"/>
                <a:cs typeface="UKIJ CJK"/>
              </a:rPr>
              <a:t>：</a:t>
            </a:r>
            <a:r>
              <a:rPr sz="1600" spc="-5" dirty="0">
                <a:latin typeface="Arial"/>
                <a:cs typeface="Arial"/>
              </a:rPr>
              <a:t>saleCount</a:t>
            </a:r>
            <a:r>
              <a:rPr sz="1600" spc="-5" dirty="0">
                <a:latin typeface="UKIJ CJK"/>
                <a:cs typeface="UKIJ CJK"/>
              </a:rPr>
              <a:t>（</a:t>
            </a:r>
            <a:r>
              <a:rPr sz="1600" dirty="0">
                <a:latin typeface="UKIJ CJK"/>
                <a:cs typeface="UKIJ CJK"/>
              </a:rPr>
              <a:t>销量）、</a:t>
            </a:r>
            <a:r>
              <a:rPr sz="1600" spc="-5" dirty="0">
                <a:latin typeface="Arial"/>
                <a:cs typeface="Arial"/>
              </a:rPr>
              <a:t>hotScore</a:t>
            </a:r>
            <a:r>
              <a:rPr sz="1600" spc="-5" dirty="0">
                <a:latin typeface="UKIJ CJK"/>
                <a:cs typeface="UKIJ CJK"/>
              </a:rPr>
              <a:t>（</a:t>
            </a:r>
            <a:r>
              <a:rPr sz="1600" dirty="0">
                <a:latin typeface="UKIJ CJK"/>
                <a:cs typeface="UKIJ CJK"/>
              </a:rPr>
              <a:t>热度分）、</a:t>
            </a:r>
            <a:r>
              <a:rPr sz="1600" spc="-5" dirty="0">
                <a:latin typeface="Arial"/>
                <a:cs typeface="Arial"/>
              </a:rPr>
              <a:t>skuPrice</a:t>
            </a:r>
            <a:r>
              <a:rPr sz="1600" spc="-5" dirty="0">
                <a:latin typeface="UKIJ CJK"/>
                <a:cs typeface="UKIJ CJK"/>
              </a:rPr>
              <a:t>（</a:t>
            </a:r>
            <a:r>
              <a:rPr sz="1600" dirty="0">
                <a:latin typeface="UKIJ CJK"/>
                <a:cs typeface="UKIJ CJK"/>
              </a:rPr>
              <a:t>价格</a:t>
            </a:r>
            <a:r>
              <a:rPr sz="1600" spc="-5" dirty="0">
                <a:latin typeface="UKIJ CJK"/>
                <a:cs typeface="UKIJ CJK"/>
              </a:rPr>
              <a:t>）</a:t>
            </a:r>
            <a:endParaRPr sz="1600">
              <a:latin typeface="UKIJ CJK"/>
              <a:cs typeface="UKIJ CJK"/>
            </a:endParaRPr>
          </a:p>
          <a:p>
            <a:pPr marL="184150" indent="-171450">
              <a:lnSpc>
                <a:spcPct val="100000"/>
              </a:lnSpc>
              <a:spcBef>
                <a:spcPts val="555"/>
              </a:spcBef>
              <a:buChar char="•"/>
              <a:tabLst>
                <a:tab pos="184150" algn="l"/>
              </a:tabLst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dirty="0">
                <a:latin typeface="UKIJ CJK"/>
                <a:cs typeface="UKIJ CJK"/>
              </a:rPr>
              <a:t>、过滤</a:t>
            </a:r>
            <a:r>
              <a:rPr sz="1600" spc="-5" dirty="0">
                <a:latin typeface="UKIJ CJK"/>
                <a:cs typeface="UKIJ CJK"/>
              </a:rPr>
              <a:t>：</a:t>
            </a:r>
            <a:r>
              <a:rPr sz="1600" spc="-5" dirty="0">
                <a:latin typeface="Arial"/>
                <a:cs typeface="Arial"/>
              </a:rPr>
              <a:t>hasStock</a:t>
            </a:r>
            <a:r>
              <a:rPr sz="1600" dirty="0">
                <a:latin typeface="UKIJ CJK"/>
                <a:cs typeface="UKIJ CJK"/>
              </a:rPr>
              <a:t>、</a:t>
            </a:r>
            <a:r>
              <a:rPr sz="1600" spc="-5" dirty="0">
                <a:latin typeface="Arial"/>
                <a:cs typeface="Arial"/>
              </a:rPr>
              <a:t>skuPrice</a:t>
            </a:r>
            <a:r>
              <a:rPr sz="1600" dirty="0">
                <a:latin typeface="UKIJ CJK"/>
                <a:cs typeface="UKIJ CJK"/>
              </a:rPr>
              <a:t>区间、</a:t>
            </a:r>
            <a:r>
              <a:rPr sz="1600" spc="-5" dirty="0">
                <a:latin typeface="Arial"/>
                <a:cs typeface="Arial"/>
              </a:rPr>
              <a:t>brandId</a:t>
            </a:r>
            <a:r>
              <a:rPr sz="1600" dirty="0">
                <a:latin typeface="UKIJ CJK"/>
                <a:cs typeface="UKIJ CJK"/>
              </a:rPr>
              <a:t>、</a:t>
            </a:r>
            <a:r>
              <a:rPr sz="1600" spc="-5" dirty="0">
                <a:latin typeface="Arial"/>
                <a:cs typeface="Arial"/>
              </a:rPr>
              <a:t>catalog3Id</a:t>
            </a:r>
            <a:r>
              <a:rPr sz="1600" dirty="0">
                <a:latin typeface="UKIJ CJK"/>
                <a:cs typeface="UKIJ CJK"/>
              </a:rPr>
              <a:t>、</a:t>
            </a:r>
            <a:r>
              <a:rPr sz="1600" spc="-5" dirty="0">
                <a:latin typeface="Arial"/>
                <a:cs typeface="Arial"/>
              </a:rPr>
              <a:t>attrs</a:t>
            </a:r>
            <a:endParaRPr sz="16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555"/>
              </a:spcBef>
              <a:buChar char="•"/>
              <a:tabLst>
                <a:tab pos="184150" algn="l"/>
              </a:tabLst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dirty="0">
                <a:latin typeface="UKIJ CJK"/>
                <a:cs typeface="UKIJ CJK"/>
              </a:rPr>
              <a:t>、聚合</a:t>
            </a:r>
            <a:r>
              <a:rPr sz="1600" spc="-5" dirty="0">
                <a:latin typeface="UKIJ CJK"/>
                <a:cs typeface="UKIJ CJK"/>
              </a:rPr>
              <a:t>：</a:t>
            </a:r>
            <a:r>
              <a:rPr sz="1600" spc="-5" dirty="0">
                <a:latin typeface="Arial"/>
                <a:cs typeface="Arial"/>
              </a:rPr>
              <a:t>attrs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6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600" dirty="0">
                <a:latin typeface="UKIJ CJK"/>
                <a:cs typeface="UKIJ CJK"/>
              </a:rPr>
              <a:t>完整查询参</a:t>
            </a:r>
            <a:r>
              <a:rPr sz="1600" spc="-5" dirty="0">
                <a:latin typeface="UKIJ CJK"/>
                <a:cs typeface="UKIJ CJK"/>
              </a:rPr>
              <a:t>数</a:t>
            </a:r>
            <a:endParaRPr sz="1600">
              <a:latin typeface="UKIJ CJK"/>
              <a:cs typeface="UKIJ CJK"/>
            </a:endParaRPr>
          </a:p>
          <a:p>
            <a:pPr marL="184150" marR="5080" indent="-171450">
              <a:lnSpc>
                <a:spcPct val="89800"/>
              </a:lnSpc>
              <a:spcBef>
                <a:spcPts val="750"/>
              </a:spcBef>
              <a:buChar char="•"/>
              <a:tabLst>
                <a:tab pos="184150" algn="l"/>
              </a:tabLst>
            </a:pPr>
            <a:r>
              <a:rPr sz="1600" spc="-5" dirty="0">
                <a:latin typeface="Arial"/>
                <a:cs typeface="Arial"/>
              </a:rPr>
              <a:t>keyword=</a:t>
            </a:r>
            <a:r>
              <a:rPr sz="1600" dirty="0">
                <a:latin typeface="UKIJ CJK"/>
                <a:cs typeface="UKIJ CJK"/>
              </a:rPr>
              <a:t>小</a:t>
            </a:r>
            <a:r>
              <a:rPr sz="1600" spc="-5" dirty="0">
                <a:latin typeface="UKIJ CJK"/>
                <a:cs typeface="UKIJ CJK"/>
              </a:rPr>
              <a:t>米 </a:t>
            </a:r>
            <a:r>
              <a:rPr sz="1600" spc="-5" dirty="0">
                <a:latin typeface="Arial"/>
                <a:cs typeface="Arial"/>
              </a:rPr>
              <a:t>&amp;sort=saleCount_desc/asc&amp;hasStock=0/1&amp;skuPrice=400_1900&amp;brandId=1&amp;catalog3Id=1&amp;at  trs=1_3G:4G:5G&amp;attrs=2_</a:t>
            </a:r>
            <a:r>
              <a:rPr sz="1600" dirty="0">
                <a:latin typeface="UKIJ CJK"/>
                <a:cs typeface="UKIJ CJK"/>
              </a:rPr>
              <a:t>骁龙</a:t>
            </a:r>
            <a:r>
              <a:rPr sz="1600" spc="-5" dirty="0">
                <a:latin typeface="Arial"/>
                <a:cs typeface="Arial"/>
              </a:rPr>
              <a:t>845&amp;attrs=4_</a:t>
            </a:r>
            <a:r>
              <a:rPr sz="1600" dirty="0">
                <a:latin typeface="UKIJ CJK"/>
                <a:cs typeface="UKIJ CJK"/>
              </a:rPr>
              <a:t>高清</a:t>
            </a:r>
            <a:r>
              <a:rPr sz="1600" spc="-5" dirty="0">
                <a:latin typeface="UKIJ CJK"/>
                <a:cs typeface="UKIJ CJK"/>
              </a:rPr>
              <a:t>屏</a:t>
            </a:r>
            <a:endParaRPr sz="16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6925" y="31115"/>
            <a:ext cx="22834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5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5</a:t>
            </a:r>
            <a:r>
              <a:rPr sz="2000" dirty="0"/>
              <a:t>盐值加</a:t>
            </a:r>
            <a:r>
              <a:rPr sz="2000" spc="5" dirty="0"/>
              <a:t>密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904" y="1039507"/>
            <a:ext cx="7684134" cy="26060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85"/>
              </a:spcBef>
              <a:buChar char="•"/>
              <a:tabLst>
                <a:tab pos="184150" algn="l"/>
              </a:tabLst>
            </a:pPr>
            <a:r>
              <a:rPr sz="1800" dirty="0">
                <a:latin typeface="Arial"/>
                <a:cs typeface="Arial"/>
              </a:rPr>
              <a:t>MD5</a:t>
            </a:r>
            <a:endParaRPr sz="1800">
              <a:latin typeface="Arial"/>
              <a:cs typeface="Arial"/>
            </a:endParaRPr>
          </a:p>
          <a:p>
            <a:pPr marL="527050" lvl="1" indent="-171450">
              <a:lnSpc>
                <a:spcPct val="100000"/>
              </a:lnSpc>
              <a:spcBef>
                <a:spcPts val="240"/>
              </a:spcBef>
              <a:buChar char="•"/>
              <a:tabLst>
                <a:tab pos="527050" algn="l"/>
              </a:tabLst>
            </a:pPr>
            <a:r>
              <a:rPr sz="1500" dirty="0">
                <a:latin typeface="Arial"/>
                <a:cs typeface="Arial"/>
              </a:rPr>
              <a:t>Message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Digest</a:t>
            </a:r>
            <a:r>
              <a:rPr sz="1500" spc="-5" dirty="0">
                <a:latin typeface="Arial"/>
                <a:cs typeface="Arial"/>
              </a:rPr>
              <a:t> algorithm </a:t>
            </a:r>
            <a:r>
              <a:rPr sz="1500" dirty="0">
                <a:latin typeface="Arial"/>
                <a:cs typeface="Arial"/>
              </a:rPr>
              <a:t>5</a:t>
            </a:r>
            <a:r>
              <a:rPr sz="1500" dirty="0">
                <a:latin typeface="UKIJ CJK"/>
                <a:cs typeface="UKIJ CJK"/>
              </a:rPr>
              <a:t>，信息摘要算法</a:t>
            </a:r>
            <a:endParaRPr sz="1500">
              <a:latin typeface="UKIJ CJK"/>
              <a:cs typeface="UKIJ CJK"/>
            </a:endParaRPr>
          </a:p>
          <a:p>
            <a:pPr marL="869950" lvl="2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869950" algn="l"/>
              </a:tabLst>
            </a:pPr>
            <a:r>
              <a:rPr sz="1350" dirty="0">
                <a:latin typeface="UKIJ CJK"/>
                <a:cs typeface="UKIJ CJK"/>
              </a:rPr>
              <a:t>压缩性：任意长度的数据，算出的</a:t>
            </a:r>
            <a:r>
              <a:rPr sz="1350" spc="-5" dirty="0">
                <a:latin typeface="Arial"/>
                <a:cs typeface="Arial"/>
              </a:rPr>
              <a:t>MD5</a:t>
            </a:r>
            <a:r>
              <a:rPr sz="1350" dirty="0">
                <a:latin typeface="UKIJ CJK"/>
                <a:cs typeface="UKIJ CJK"/>
              </a:rPr>
              <a:t>值长度都是固定的</a:t>
            </a:r>
            <a:r>
              <a:rPr sz="1350" spc="5" dirty="0">
                <a:latin typeface="UKIJ CJK"/>
                <a:cs typeface="UKIJ CJK"/>
              </a:rPr>
              <a:t>。</a:t>
            </a:r>
            <a:endParaRPr sz="1350">
              <a:latin typeface="UKIJ CJK"/>
              <a:cs typeface="UKIJ CJK"/>
            </a:endParaRPr>
          </a:p>
          <a:p>
            <a:pPr marL="869950" lvl="2" indent="-17145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869950" algn="l"/>
              </a:tabLst>
            </a:pPr>
            <a:r>
              <a:rPr sz="1350" dirty="0">
                <a:latin typeface="UKIJ CJK"/>
                <a:cs typeface="UKIJ CJK"/>
              </a:rPr>
              <a:t>容易计算：从原数据计算出</a:t>
            </a:r>
            <a:r>
              <a:rPr sz="1350" spc="-5" dirty="0">
                <a:latin typeface="Arial"/>
                <a:cs typeface="Arial"/>
              </a:rPr>
              <a:t>MD5</a:t>
            </a:r>
            <a:r>
              <a:rPr sz="1350" dirty="0">
                <a:latin typeface="UKIJ CJK"/>
                <a:cs typeface="UKIJ CJK"/>
              </a:rPr>
              <a:t>值很容易</a:t>
            </a:r>
            <a:r>
              <a:rPr sz="1350" spc="5" dirty="0">
                <a:latin typeface="UKIJ CJK"/>
                <a:cs typeface="UKIJ CJK"/>
              </a:rPr>
              <a:t>。</a:t>
            </a:r>
            <a:endParaRPr sz="1350">
              <a:latin typeface="UKIJ CJK"/>
              <a:cs typeface="UKIJ CJK"/>
            </a:endParaRPr>
          </a:p>
          <a:p>
            <a:pPr marL="869950" lvl="2" indent="-17145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869950" algn="l"/>
              </a:tabLst>
            </a:pPr>
            <a:r>
              <a:rPr sz="1350" dirty="0">
                <a:latin typeface="UKIJ CJK"/>
                <a:cs typeface="UKIJ CJK"/>
              </a:rPr>
              <a:t>抗修改性：对原数据进行任何改动，哪怕只修改</a:t>
            </a:r>
            <a:r>
              <a:rPr sz="1350" spc="-5" dirty="0">
                <a:latin typeface="Arial"/>
                <a:cs typeface="Arial"/>
              </a:rPr>
              <a:t>1</a:t>
            </a:r>
            <a:r>
              <a:rPr sz="1350" dirty="0">
                <a:latin typeface="UKIJ CJK"/>
                <a:cs typeface="UKIJ CJK"/>
              </a:rPr>
              <a:t>个字节，所得到的</a:t>
            </a:r>
            <a:r>
              <a:rPr sz="1350" spc="-5" dirty="0">
                <a:latin typeface="Arial"/>
                <a:cs typeface="Arial"/>
              </a:rPr>
              <a:t>MD5</a:t>
            </a:r>
            <a:r>
              <a:rPr sz="1350" dirty="0">
                <a:latin typeface="UKIJ CJK"/>
                <a:cs typeface="UKIJ CJK"/>
              </a:rPr>
              <a:t>值都有很大区别</a:t>
            </a:r>
            <a:r>
              <a:rPr sz="1350" spc="5" dirty="0">
                <a:latin typeface="UKIJ CJK"/>
                <a:cs typeface="UKIJ CJK"/>
              </a:rPr>
              <a:t>。</a:t>
            </a:r>
            <a:endParaRPr sz="1350">
              <a:latin typeface="UKIJ CJK"/>
              <a:cs typeface="UKIJ CJK"/>
            </a:endParaRPr>
          </a:p>
          <a:p>
            <a:pPr marL="869950" lvl="2" indent="-17145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869950" algn="l"/>
              </a:tabLst>
            </a:pPr>
            <a:r>
              <a:rPr sz="1350" dirty="0">
                <a:latin typeface="UKIJ CJK"/>
                <a:cs typeface="UKIJ CJK"/>
              </a:rPr>
              <a:t>强抗碰撞：想找到两个不同的数据，使它们具有相同的</a:t>
            </a:r>
            <a:r>
              <a:rPr sz="1350" spc="-5" dirty="0">
                <a:latin typeface="Arial"/>
                <a:cs typeface="Arial"/>
              </a:rPr>
              <a:t>MD5</a:t>
            </a:r>
            <a:r>
              <a:rPr sz="1350" dirty="0">
                <a:latin typeface="UKIJ CJK"/>
                <a:cs typeface="UKIJ CJK"/>
              </a:rPr>
              <a:t>值，是非常困难的</a:t>
            </a:r>
            <a:r>
              <a:rPr sz="1350" spc="5" dirty="0">
                <a:latin typeface="UKIJ CJK"/>
                <a:cs typeface="UKIJ CJK"/>
              </a:rPr>
              <a:t>。</a:t>
            </a:r>
            <a:endParaRPr sz="1350">
              <a:latin typeface="UKIJ CJK"/>
              <a:cs typeface="UKIJ CJK"/>
            </a:endParaRPr>
          </a:p>
          <a:p>
            <a:pPr marL="869950" lvl="2" indent="-17145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869950" algn="l"/>
              </a:tabLst>
            </a:pPr>
            <a:r>
              <a:rPr sz="1350" dirty="0">
                <a:latin typeface="UKIJ CJK"/>
                <a:cs typeface="UKIJ CJK"/>
              </a:rPr>
              <a:t>不可</a:t>
            </a:r>
            <a:r>
              <a:rPr sz="1350" spc="5" dirty="0">
                <a:latin typeface="UKIJ CJK"/>
                <a:cs typeface="UKIJ CJK"/>
              </a:rPr>
              <a:t>逆</a:t>
            </a:r>
            <a:endParaRPr sz="1350">
              <a:latin typeface="UKIJ CJK"/>
              <a:cs typeface="UKIJ CJK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sz="1800" dirty="0">
                <a:latin typeface="UKIJ CJK"/>
                <a:cs typeface="UKIJ CJK"/>
              </a:rPr>
              <a:t>加盐：</a:t>
            </a:r>
            <a:endParaRPr sz="1800">
              <a:latin typeface="UKIJ CJK"/>
              <a:cs typeface="UKIJ CJK"/>
            </a:endParaRPr>
          </a:p>
          <a:p>
            <a:pPr marL="527050" lvl="1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sz="1500" dirty="0">
                <a:latin typeface="UKIJ CJK"/>
                <a:cs typeface="UKIJ CJK"/>
              </a:rPr>
              <a:t>通过生成随机数与</a:t>
            </a:r>
            <a:r>
              <a:rPr sz="1500" dirty="0">
                <a:latin typeface="Arial"/>
                <a:cs typeface="Arial"/>
              </a:rPr>
              <a:t>MD5</a:t>
            </a:r>
            <a:r>
              <a:rPr sz="1500" dirty="0">
                <a:latin typeface="UKIJ CJK"/>
                <a:cs typeface="UKIJ CJK"/>
              </a:rPr>
              <a:t>生成字符串进行组合</a:t>
            </a:r>
            <a:endParaRPr sz="1500">
              <a:latin typeface="UKIJ CJK"/>
              <a:cs typeface="UKIJ CJK"/>
            </a:endParaRPr>
          </a:p>
          <a:p>
            <a:pPr marL="527050" lvl="1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sz="1500" dirty="0">
                <a:latin typeface="UKIJ CJK"/>
                <a:cs typeface="UKIJ CJK"/>
              </a:rPr>
              <a:t>数据库同时存储</a:t>
            </a:r>
            <a:r>
              <a:rPr sz="1500" dirty="0">
                <a:latin typeface="Arial"/>
                <a:cs typeface="Arial"/>
              </a:rPr>
              <a:t>MD5</a:t>
            </a:r>
            <a:r>
              <a:rPr sz="1500" dirty="0">
                <a:latin typeface="UKIJ CJK"/>
                <a:cs typeface="UKIJ CJK"/>
              </a:rPr>
              <a:t>值与</a:t>
            </a:r>
            <a:r>
              <a:rPr sz="1500" spc="-5" dirty="0">
                <a:latin typeface="Arial"/>
                <a:cs typeface="Arial"/>
              </a:rPr>
              <a:t>salt</a:t>
            </a:r>
            <a:r>
              <a:rPr sz="1500" dirty="0">
                <a:latin typeface="UKIJ CJK"/>
                <a:cs typeface="UKIJ CJK"/>
              </a:rPr>
              <a:t>值。验证正确性时使用</a:t>
            </a:r>
            <a:r>
              <a:rPr sz="1500" spc="-5" dirty="0">
                <a:latin typeface="Arial"/>
                <a:cs typeface="Arial"/>
              </a:rPr>
              <a:t>salt</a:t>
            </a:r>
            <a:r>
              <a:rPr sz="1500" dirty="0">
                <a:latin typeface="UKIJ CJK"/>
                <a:cs typeface="UKIJ CJK"/>
              </a:rPr>
              <a:t>进行</a:t>
            </a:r>
            <a:r>
              <a:rPr sz="1500" dirty="0">
                <a:latin typeface="Arial"/>
                <a:cs typeface="Arial"/>
              </a:rPr>
              <a:t>MD5</a:t>
            </a:r>
            <a:r>
              <a:rPr sz="1500" dirty="0">
                <a:latin typeface="UKIJ CJK"/>
                <a:cs typeface="UKIJ CJK"/>
              </a:rPr>
              <a:t>即可</a:t>
            </a:r>
            <a:endParaRPr sz="15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944" y="22758"/>
            <a:ext cx="1242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OAuth2.</a:t>
            </a:r>
            <a:r>
              <a:rPr sz="1400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6364" y="1124585"/>
            <a:ext cx="1417955" cy="2976880"/>
            <a:chOff x="126364" y="1124585"/>
            <a:chExt cx="1417955" cy="2976880"/>
          </a:xfrm>
        </p:grpSpPr>
        <p:sp>
          <p:nvSpPr>
            <p:cNvPr id="4" name="object 4"/>
            <p:cNvSpPr/>
            <p:nvPr/>
          </p:nvSpPr>
          <p:spPr>
            <a:xfrm>
              <a:off x="132587" y="1130808"/>
              <a:ext cx="1405255" cy="2964180"/>
            </a:xfrm>
            <a:custGeom>
              <a:avLst/>
              <a:gdLst/>
              <a:ahLst/>
              <a:cxnLst/>
              <a:rect l="l" t="t" r="r" b="b"/>
              <a:pathLst>
                <a:path w="1405255" h="2964179">
                  <a:moveTo>
                    <a:pt x="1405128" y="2964179"/>
                  </a:moveTo>
                  <a:lnTo>
                    <a:pt x="0" y="2964179"/>
                  </a:lnTo>
                  <a:lnTo>
                    <a:pt x="0" y="0"/>
                  </a:lnTo>
                  <a:lnTo>
                    <a:pt x="1405128" y="0"/>
                  </a:lnTo>
                  <a:lnTo>
                    <a:pt x="1405128" y="296417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364" y="1124585"/>
              <a:ext cx="1417955" cy="2976880"/>
            </a:xfrm>
            <a:custGeom>
              <a:avLst/>
              <a:gdLst/>
              <a:ahLst/>
              <a:cxnLst/>
              <a:rect l="l" t="t" r="r" b="b"/>
              <a:pathLst>
                <a:path w="1417955" h="2976879">
                  <a:moveTo>
                    <a:pt x="1417955" y="2976879"/>
                  </a:moveTo>
                  <a:lnTo>
                    <a:pt x="0" y="2976879"/>
                  </a:lnTo>
                  <a:lnTo>
                    <a:pt x="0" y="0"/>
                  </a:lnTo>
                  <a:lnTo>
                    <a:pt x="1417955" y="0"/>
                  </a:lnTo>
                  <a:lnTo>
                    <a:pt x="1417955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2964179"/>
                  </a:lnTo>
                  <a:lnTo>
                    <a:pt x="6350" y="2964179"/>
                  </a:lnTo>
                  <a:lnTo>
                    <a:pt x="12700" y="2970529"/>
                  </a:lnTo>
                  <a:lnTo>
                    <a:pt x="1417955" y="2970529"/>
                  </a:lnTo>
                  <a:lnTo>
                    <a:pt x="1417955" y="2976879"/>
                  </a:lnTo>
                  <a:close/>
                </a:path>
                <a:path w="1417955" h="2976879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1417955" h="2976879">
                  <a:moveTo>
                    <a:pt x="1405255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1405255" y="6349"/>
                  </a:lnTo>
                  <a:lnTo>
                    <a:pt x="1405255" y="12699"/>
                  </a:lnTo>
                  <a:close/>
                </a:path>
                <a:path w="1417955" h="2976879">
                  <a:moveTo>
                    <a:pt x="1405255" y="2970529"/>
                  </a:moveTo>
                  <a:lnTo>
                    <a:pt x="1405255" y="6349"/>
                  </a:lnTo>
                  <a:lnTo>
                    <a:pt x="1411605" y="12699"/>
                  </a:lnTo>
                  <a:lnTo>
                    <a:pt x="1417955" y="12699"/>
                  </a:lnTo>
                  <a:lnTo>
                    <a:pt x="1417955" y="2964179"/>
                  </a:lnTo>
                  <a:lnTo>
                    <a:pt x="1411605" y="2964179"/>
                  </a:lnTo>
                  <a:lnTo>
                    <a:pt x="1405255" y="2970529"/>
                  </a:lnTo>
                  <a:close/>
                </a:path>
                <a:path w="1417955" h="2976879">
                  <a:moveTo>
                    <a:pt x="1417955" y="12699"/>
                  </a:moveTo>
                  <a:lnTo>
                    <a:pt x="1411605" y="12699"/>
                  </a:lnTo>
                  <a:lnTo>
                    <a:pt x="1405255" y="6349"/>
                  </a:lnTo>
                  <a:lnTo>
                    <a:pt x="1417955" y="6349"/>
                  </a:lnTo>
                  <a:lnTo>
                    <a:pt x="1417955" y="12699"/>
                  </a:lnTo>
                  <a:close/>
                </a:path>
                <a:path w="1417955" h="2976879">
                  <a:moveTo>
                    <a:pt x="12700" y="2970529"/>
                  </a:moveTo>
                  <a:lnTo>
                    <a:pt x="6350" y="2964179"/>
                  </a:lnTo>
                  <a:lnTo>
                    <a:pt x="12700" y="2964179"/>
                  </a:lnTo>
                  <a:lnTo>
                    <a:pt x="12700" y="2970529"/>
                  </a:lnTo>
                  <a:close/>
                </a:path>
                <a:path w="1417955" h="2976879">
                  <a:moveTo>
                    <a:pt x="1405255" y="2970529"/>
                  </a:moveTo>
                  <a:lnTo>
                    <a:pt x="12700" y="2970529"/>
                  </a:lnTo>
                  <a:lnTo>
                    <a:pt x="12700" y="2964179"/>
                  </a:lnTo>
                  <a:lnTo>
                    <a:pt x="1405255" y="2964179"/>
                  </a:lnTo>
                  <a:lnTo>
                    <a:pt x="1405255" y="2970529"/>
                  </a:lnTo>
                  <a:close/>
                </a:path>
                <a:path w="1417955" h="2976879">
                  <a:moveTo>
                    <a:pt x="1417955" y="2970529"/>
                  </a:moveTo>
                  <a:lnTo>
                    <a:pt x="1405255" y="2970529"/>
                  </a:lnTo>
                  <a:lnTo>
                    <a:pt x="1411605" y="2964179"/>
                  </a:lnTo>
                  <a:lnTo>
                    <a:pt x="1417955" y="2964179"/>
                  </a:lnTo>
                  <a:lnTo>
                    <a:pt x="1417955" y="297052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4680" y="1737360"/>
            <a:ext cx="4413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clien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825" y="2169160"/>
            <a:ext cx="9150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CSDN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等</a:t>
            </a:r>
            <a:endParaRPr sz="14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第三方应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用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31559" y="1123950"/>
            <a:ext cx="2047239" cy="457200"/>
            <a:chOff x="6131559" y="1123950"/>
            <a:chExt cx="2047239" cy="457200"/>
          </a:xfrm>
        </p:grpSpPr>
        <p:sp>
          <p:nvSpPr>
            <p:cNvPr id="9" name="object 9"/>
            <p:cNvSpPr/>
            <p:nvPr/>
          </p:nvSpPr>
          <p:spPr>
            <a:xfrm>
              <a:off x="6138671" y="1130808"/>
              <a:ext cx="2034539" cy="443865"/>
            </a:xfrm>
            <a:custGeom>
              <a:avLst/>
              <a:gdLst/>
              <a:ahLst/>
              <a:cxnLst/>
              <a:rect l="l" t="t" r="r" b="b"/>
              <a:pathLst>
                <a:path w="2034540" h="443865">
                  <a:moveTo>
                    <a:pt x="2034539" y="443483"/>
                  </a:moveTo>
                  <a:lnTo>
                    <a:pt x="0" y="443483"/>
                  </a:lnTo>
                  <a:lnTo>
                    <a:pt x="0" y="0"/>
                  </a:lnTo>
                  <a:lnTo>
                    <a:pt x="2034539" y="0"/>
                  </a:lnTo>
                  <a:lnTo>
                    <a:pt x="2034539" y="443483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31559" y="1123950"/>
              <a:ext cx="2047239" cy="457200"/>
            </a:xfrm>
            <a:custGeom>
              <a:avLst/>
              <a:gdLst/>
              <a:ahLst/>
              <a:cxnLst/>
              <a:rect l="l" t="t" r="r" b="b"/>
              <a:pathLst>
                <a:path w="2047240" h="457200">
                  <a:moveTo>
                    <a:pt x="204723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2047239" y="0"/>
                  </a:lnTo>
                  <a:lnTo>
                    <a:pt x="2047239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44500"/>
                  </a:lnTo>
                  <a:lnTo>
                    <a:pt x="6350" y="444500"/>
                  </a:lnTo>
                  <a:lnTo>
                    <a:pt x="12700" y="450850"/>
                  </a:lnTo>
                  <a:lnTo>
                    <a:pt x="2047239" y="450850"/>
                  </a:lnTo>
                  <a:lnTo>
                    <a:pt x="2047239" y="457200"/>
                  </a:lnTo>
                  <a:close/>
                </a:path>
                <a:path w="2047240" h="45720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047240" h="457200">
                  <a:moveTo>
                    <a:pt x="2034539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034539" y="6350"/>
                  </a:lnTo>
                  <a:lnTo>
                    <a:pt x="2034539" y="12700"/>
                  </a:lnTo>
                  <a:close/>
                </a:path>
                <a:path w="2047240" h="457200">
                  <a:moveTo>
                    <a:pt x="2034539" y="450850"/>
                  </a:moveTo>
                  <a:lnTo>
                    <a:pt x="2034539" y="6350"/>
                  </a:lnTo>
                  <a:lnTo>
                    <a:pt x="2040889" y="12700"/>
                  </a:lnTo>
                  <a:lnTo>
                    <a:pt x="2047239" y="12700"/>
                  </a:lnTo>
                  <a:lnTo>
                    <a:pt x="2047239" y="444500"/>
                  </a:lnTo>
                  <a:lnTo>
                    <a:pt x="2040889" y="444500"/>
                  </a:lnTo>
                  <a:lnTo>
                    <a:pt x="2034539" y="450850"/>
                  </a:lnTo>
                  <a:close/>
                </a:path>
                <a:path w="2047240" h="457200">
                  <a:moveTo>
                    <a:pt x="2047239" y="12700"/>
                  </a:moveTo>
                  <a:lnTo>
                    <a:pt x="2040889" y="12700"/>
                  </a:lnTo>
                  <a:lnTo>
                    <a:pt x="2034539" y="6350"/>
                  </a:lnTo>
                  <a:lnTo>
                    <a:pt x="2047239" y="6350"/>
                  </a:lnTo>
                  <a:lnTo>
                    <a:pt x="2047239" y="12700"/>
                  </a:lnTo>
                  <a:close/>
                </a:path>
                <a:path w="2047240" h="457200">
                  <a:moveTo>
                    <a:pt x="12700" y="450850"/>
                  </a:moveTo>
                  <a:lnTo>
                    <a:pt x="6350" y="444500"/>
                  </a:lnTo>
                  <a:lnTo>
                    <a:pt x="12700" y="444500"/>
                  </a:lnTo>
                  <a:lnTo>
                    <a:pt x="12700" y="450850"/>
                  </a:lnTo>
                  <a:close/>
                </a:path>
                <a:path w="2047240" h="457200">
                  <a:moveTo>
                    <a:pt x="2034539" y="450850"/>
                  </a:moveTo>
                  <a:lnTo>
                    <a:pt x="12700" y="450850"/>
                  </a:lnTo>
                  <a:lnTo>
                    <a:pt x="12700" y="444500"/>
                  </a:lnTo>
                  <a:lnTo>
                    <a:pt x="2034539" y="444500"/>
                  </a:lnTo>
                  <a:lnTo>
                    <a:pt x="2034539" y="450850"/>
                  </a:lnTo>
                  <a:close/>
                </a:path>
                <a:path w="2047240" h="457200">
                  <a:moveTo>
                    <a:pt x="2047239" y="450850"/>
                  </a:moveTo>
                  <a:lnTo>
                    <a:pt x="2034539" y="450850"/>
                  </a:lnTo>
                  <a:lnTo>
                    <a:pt x="2040889" y="444500"/>
                  </a:lnTo>
                  <a:lnTo>
                    <a:pt x="2047239" y="444500"/>
                  </a:lnTo>
                  <a:lnTo>
                    <a:pt x="2047239" y="450850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29069" y="1117599"/>
            <a:ext cx="1252220" cy="45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resource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owner</a:t>
            </a:r>
            <a:endParaRPr sz="14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4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本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人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102984" y="2308225"/>
            <a:ext cx="2054860" cy="550545"/>
            <a:chOff x="6102984" y="2308225"/>
            <a:chExt cx="2054860" cy="550545"/>
          </a:xfrm>
        </p:grpSpPr>
        <p:sp>
          <p:nvSpPr>
            <p:cNvPr id="13" name="object 13"/>
            <p:cNvSpPr/>
            <p:nvPr/>
          </p:nvSpPr>
          <p:spPr>
            <a:xfrm>
              <a:off x="6112763" y="2318003"/>
              <a:ext cx="2036445" cy="532130"/>
            </a:xfrm>
            <a:custGeom>
              <a:avLst/>
              <a:gdLst/>
              <a:ahLst/>
              <a:cxnLst/>
              <a:rect l="l" t="t" r="r" b="b"/>
              <a:pathLst>
                <a:path w="2036445" h="532130">
                  <a:moveTo>
                    <a:pt x="2036064" y="531876"/>
                  </a:moveTo>
                  <a:lnTo>
                    <a:pt x="0" y="531876"/>
                  </a:lnTo>
                  <a:lnTo>
                    <a:pt x="0" y="0"/>
                  </a:lnTo>
                  <a:lnTo>
                    <a:pt x="2036064" y="0"/>
                  </a:lnTo>
                  <a:lnTo>
                    <a:pt x="2036064" y="531876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02984" y="2308225"/>
              <a:ext cx="2054860" cy="550545"/>
            </a:xfrm>
            <a:custGeom>
              <a:avLst/>
              <a:gdLst/>
              <a:ahLst/>
              <a:cxnLst/>
              <a:rect l="l" t="t" r="r" b="b"/>
              <a:pathLst>
                <a:path w="2054859" h="550544">
                  <a:moveTo>
                    <a:pt x="2054860" y="550544"/>
                  </a:moveTo>
                  <a:lnTo>
                    <a:pt x="0" y="550544"/>
                  </a:lnTo>
                  <a:lnTo>
                    <a:pt x="0" y="0"/>
                  </a:lnTo>
                  <a:lnTo>
                    <a:pt x="2054860" y="0"/>
                  </a:lnTo>
                  <a:lnTo>
                    <a:pt x="2054860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531494"/>
                  </a:lnTo>
                  <a:lnTo>
                    <a:pt x="9525" y="531494"/>
                  </a:lnTo>
                  <a:lnTo>
                    <a:pt x="19050" y="541019"/>
                  </a:lnTo>
                  <a:lnTo>
                    <a:pt x="2054860" y="541019"/>
                  </a:lnTo>
                  <a:lnTo>
                    <a:pt x="2054860" y="550544"/>
                  </a:lnTo>
                  <a:close/>
                </a:path>
                <a:path w="2054859" h="550544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2054859" h="550544">
                  <a:moveTo>
                    <a:pt x="2035810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2035810" y="9525"/>
                  </a:lnTo>
                  <a:lnTo>
                    <a:pt x="2035810" y="19050"/>
                  </a:lnTo>
                  <a:close/>
                </a:path>
                <a:path w="2054859" h="550544">
                  <a:moveTo>
                    <a:pt x="2035810" y="541019"/>
                  </a:moveTo>
                  <a:lnTo>
                    <a:pt x="2035810" y="9525"/>
                  </a:lnTo>
                  <a:lnTo>
                    <a:pt x="2045335" y="19050"/>
                  </a:lnTo>
                  <a:lnTo>
                    <a:pt x="2054860" y="19050"/>
                  </a:lnTo>
                  <a:lnTo>
                    <a:pt x="2054860" y="531494"/>
                  </a:lnTo>
                  <a:lnTo>
                    <a:pt x="2045335" y="531494"/>
                  </a:lnTo>
                  <a:lnTo>
                    <a:pt x="2035810" y="541019"/>
                  </a:lnTo>
                  <a:close/>
                </a:path>
                <a:path w="2054859" h="550544">
                  <a:moveTo>
                    <a:pt x="2054860" y="19050"/>
                  </a:moveTo>
                  <a:lnTo>
                    <a:pt x="2045335" y="19050"/>
                  </a:lnTo>
                  <a:lnTo>
                    <a:pt x="2035810" y="9525"/>
                  </a:lnTo>
                  <a:lnTo>
                    <a:pt x="2054860" y="9525"/>
                  </a:lnTo>
                  <a:lnTo>
                    <a:pt x="2054860" y="19050"/>
                  </a:lnTo>
                  <a:close/>
                </a:path>
                <a:path w="2054859" h="550544">
                  <a:moveTo>
                    <a:pt x="19050" y="541019"/>
                  </a:moveTo>
                  <a:lnTo>
                    <a:pt x="9525" y="531494"/>
                  </a:lnTo>
                  <a:lnTo>
                    <a:pt x="19050" y="531494"/>
                  </a:lnTo>
                  <a:lnTo>
                    <a:pt x="19050" y="541019"/>
                  </a:lnTo>
                  <a:close/>
                </a:path>
                <a:path w="2054859" h="550544">
                  <a:moveTo>
                    <a:pt x="2035810" y="541019"/>
                  </a:moveTo>
                  <a:lnTo>
                    <a:pt x="19050" y="541019"/>
                  </a:lnTo>
                  <a:lnTo>
                    <a:pt x="19050" y="531494"/>
                  </a:lnTo>
                  <a:lnTo>
                    <a:pt x="2035810" y="531494"/>
                  </a:lnTo>
                  <a:lnTo>
                    <a:pt x="2035810" y="541019"/>
                  </a:lnTo>
                  <a:close/>
                </a:path>
                <a:path w="2054859" h="550544">
                  <a:moveTo>
                    <a:pt x="2054860" y="541019"/>
                  </a:moveTo>
                  <a:lnTo>
                    <a:pt x="2035810" y="541019"/>
                  </a:lnTo>
                  <a:lnTo>
                    <a:pt x="2045335" y="531494"/>
                  </a:lnTo>
                  <a:lnTo>
                    <a:pt x="2054860" y="531494"/>
                  </a:lnTo>
                  <a:lnTo>
                    <a:pt x="2054860" y="5410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11265" y="2347594"/>
            <a:ext cx="1638300" cy="45847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413384" marR="5080" indent="-401320">
              <a:lnSpc>
                <a:spcPct val="102400"/>
              </a:lnSpc>
              <a:spcBef>
                <a:spcPts val="6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Authorization Server  QQ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服务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器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70929" y="3146425"/>
            <a:ext cx="1981200" cy="532765"/>
            <a:chOff x="6170929" y="3146425"/>
            <a:chExt cx="1981200" cy="532765"/>
          </a:xfrm>
        </p:grpSpPr>
        <p:sp>
          <p:nvSpPr>
            <p:cNvPr id="17" name="object 17"/>
            <p:cNvSpPr/>
            <p:nvPr/>
          </p:nvSpPr>
          <p:spPr>
            <a:xfrm>
              <a:off x="6179819" y="3156203"/>
              <a:ext cx="1963420" cy="513715"/>
            </a:xfrm>
            <a:custGeom>
              <a:avLst/>
              <a:gdLst/>
              <a:ahLst/>
              <a:cxnLst/>
              <a:rect l="l" t="t" r="r" b="b"/>
              <a:pathLst>
                <a:path w="1963420" h="513714">
                  <a:moveTo>
                    <a:pt x="1962912" y="513588"/>
                  </a:moveTo>
                  <a:lnTo>
                    <a:pt x="0" y="513588"/>
                  </a:lnTo>
                  <a:lnTo>
                    <a:pt x="0" y="0"/>
                  </a:lnTo>
                  <a:lnTo>
                    <a:pt x="1962912" y="0"/>
                  </a:lnTo>
                  <a:lnTo>
                    <a:pt x="1962912" y="513588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70929" y="3146425"/>
              <a:ext cx="1981200" cy="532765"/>
            </a:xfrm>
            <a:custGeom>
              <a:avLst/>
              <a:gdLst/>
              <a:ahLst/>
              <a:cxnLst/>
              <a:rect l="l" t="t" r="r" b="b"/>
              <a:pathLst>
                <a:path w="1981200" h="532764">
                  <a:moveTo>
                    <a:pt x="1981200" y="532764"/>
                  </a:moveTo>
                  <a:lnTo>
                    <a:pt x="0" y="532764"/>
                  </a:lnTo>
                  <a:lnTo>
                    <a:pt x="0" y="0"/>
                  </a:lnTo>
                  <a:lnTo>
                    <a:pt x="1981200" y="0"/>
                  </a:lnTo>
                  <a:lnTo>
                    <a:pt x="1981200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513714"/>
                  </a:lnTo>
                  <a:lnTo>
                    <a:pt x="9525" y="513714"/>
                  </a:lnTo>
                  <a:lnTo>
                    <a:pt x="19050" y="523239"/>
                  </a:lnTo>
                  <a:lnTo>
                    <a:pt x="1981200" y="523239"/>
                  </a:lnTo>
                  <a:lnTo>
                    <a:pt x="1981200" y="532764"/>
                  </a:lnTo>
                  <a:close/>
                </a:path>
                <a:path w="1981200" h="532764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1981200" h="532764">
                  <a:moveTo>
                    <a:pt x="1962150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1962150" y="9525"/>
                  </a:lnTo>
                  <a:lnTo>
                    <a:pt x="1962150" y="19050"/>
                  </a:lnTo>
                  <a:close/>
                </a:path>
                <a:path w="1981200" h="532764">
                  <a:moveTo>
                    <a:pt x="1962150" y="523239"/>
                  </a:moveTo>
                  <a:lnTo>
                    <a:pt x="1962150" y="9525"/>
                  </a:lnTo>
                  <a:lnTo>
                    <a:pt x="1971675" y="19050"/>
                  </a:lnTo>
                  <a:lnTo>
                    <a:pt x="1981200" y="19050"/>
                  </a:lnTo>
                  <a:lnTo>
                    <a:pt x="1981200" y="513714"/>
                  </a:lnTo>
                  <a:lnTo>
                    <a:pt x="1971675" y="513714"/>
                  </a:lnTo>
                  <a:lnTo>
                    <a:pt x="1962150" y="523239"/>
                  </a:lnTo>
                  <a:close/>
                </a:path>
                <a:path w="1981200" h="532764">
                  <a:moveTo>
                    <a:pt x="1981200" y="19050"/>
                  </a:moveTo>
                  <a:lnTo>
                    <a:pt x="1971675" y="19050"/>
                  </a:lnTo>
                  <a:lnTo>
                    <a:pt x="1962150" y="9525"/>
                  </a:lnTo>
                  <a:lnTo>
                    <a:pt x="1981200" y="9525"/>
                  </a:lnTo>
                  <a:lnTo>
                    <a:pt x="1981200" y="19050"/>
                  </a:lnTo>
                  <a:close/>
                </a:path>
                <a:path w="1981200" h="532764">
                  <a:moveTo>
                    <a:pt x="19050" y="523239"/>
                  </a:moveTo>
                  <a:lnTo>
                    <a:pt x="9525" y="513714"/>
                  </a:lnTo>
                  <a:lnTo>
                    <a:pt x="19050" y="513714"/>
                  </a:lnTo>
                  <a:lnTo>
                    <a:pt x="19050" y="523239"/>
                  </a:lnTo>
                  <a:close/>
                </a:path>
                <a:path w="1981200" h="532764">
                  <a:moveTo>
                    <a:pt x="1962150" y="523239"/>
                  </a:moveTo>
                  <a:lnTo>
                    <a:pt x="19050" y="523239"/>
                  </a:lnTo>
                  <a:lnTo>
                    <a:pt x="19050" y="513714"/>
                  </a:lnTo>
                  <a:lnTo>
                    <a:pt x="1962150" y="513714"/>
                  </a:lnTo>
                  <a:lnTo>
                    <a:pt x="1962150" y="523239"/>
                  </a:lnTo>
                  <a:close/>
                </a:path>
                <a:path w="1981200" h="532764">
                  <a:moveTo>
                    <a:pt x="1981200" y="523239"/>
                  </a:moveTo>
                  <a:lnTo>
                    <a:pt x="1962150" y="523239"/>
                  </a:lnTo>
                  <a:lnTo>
                    <a:pt x="1971675" y="513714"/>
                  </a:lnTo>
                  <a:lnTo>
                    <a:pt x="1981200" y="513714"/>
                  </a:lnTo>
                  <a:lnTo>
                    <a:pt x="1981200" y="5232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81445" y="3177539"/>
            <a:ext cx="1360805" cy="45847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74320" marR="5080" indent="-262255">
              <a:lnSpc>
                <a:spcPct val="102400"/>
              </a:lnSpc>
              <a:spcBef>
                <a:spcPts val="6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Resource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Server  QQ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服务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器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95399" y="1344587"/>
            <a:ext cx="4685665" cy="107950"/>
          </a:xfrm>
          <a:custGeom>
            <a:avLst/>
            <a:gdLst/>
            <a:ahLst/>
            <a:cxnLst/>
            <a:rect l="l" t="t" r="r" b="b"/>
            <a:pathLst>
              <a:path w="4685665" h="107950">
                <a:moveTo>
                  <a:pt x="4630892" y="44313"/>
                </a:moveTo>
                <a:lnTo>
                  <a:pt x="4585042" y="17754"/>
                </a:lnTo>
                <a:lnTo>
                  <a:pt x="4580318" y="10274"/>
                </a:lnTo>
                <a:lnTo>
                  <a:pt x="4580420" y="7975"/>
                </a:lnTo>
                <a:lnTo>
                  <a:pt x="4590211" y="0"/>
                </a:lnTo>
                <a:lnTo>
                  <a:pt x="4592485" y="368"/>
                </a:lnTo>
                <a:lnTo>
                  <a:pt x="4594593" y="1270"/>
                </a:lnTo>
                <a:lnTo>
                  <a:pt x="4668703" y="44208"/>
                </a:lnTo>
                <a:lnTo>
                  <a:pt x="4630892" y="44313"/>
                </a:lnTo>
                <a:close/>
              </a:path>
              <a:path w="4685665" h="107950">
                <a:moveTo>
                  <a:pt x="4647259" y="53794"/>
                </a:moveTo>
                <a:lnTo>
                  <a:pt x="4630892" y="44313"/>
                </a:lnTo>
                <a:lnTo>
                  <a:pt x="4666119" y="44208"/>
                </a:lnTo>
                <a:lnTo>
                  <a:pt x="4666124" y="45529"/>
                </a:lnTo>
                <a:lnTo>
                  <a:pt x="4661331" y="45529"/>
                </a:lnTo>
                <a:lnTo>
                  <a:pt x="4647259" y="53794"/>
                </a:lnTo>
                <a:close/>
              </a:path>
              <a:path w="4685665" h="107950">
                <a:moveTo>
                  <a:pt x="4590542" y="107924"/>
                </a:moveTo>
                <a:lnTo>
                  <a:pt x="4580585" y="97726"/>
                </a:lnTo>
                <a:lnTo>
                  <a:pt x="4581029" y="95465"/>
                </a:lnTo>
                <a:lnTo>
                  <a:pt x="4630965" y="63363"/>
                </a:lnTo>
                <a:lnTo>
                  <a:pt x="4666183" y="63258"/>
                </a:lnTo>
                <a:lnTo>
                  <a:pt x="4666119" y="44208"/>
                </a:lnTo>
                <a:lnTo>
                  <a:pt x="4668703" y="44208"/>
                </a:lnTo>
                <a:lnTo>
                  <a:pt x="4685055" y="53682"/>
                </a:lnTo>
                <a:lnTo>
                  <a:pt x="4594910" y="106629"/>
                </a:lnTo>
                <a:lnTo>
                  <a:pt x="4592802" y="107543"/>
                </a:lnTo>
                <a:lnTo>
                  <a:pt x="4590542" y="107924"/>
                </a:lnTo>
                <a:close/>
              </a:path>
              <a:path w="4685665" h="107950">
                <a:moveTo>
                  <a:pt x="50" y="77177"/>
                </a:moveTo>
                <a:lnTo>
                  <a:pt x="0" y="58127"/>
                </a:lnTo>
                <a:lnTo>
                  <a:pt x="4630892" y="44313"/>
                </a:lnTo>
                <a:lnTo>
                  <a:pt x="4647259" y="53794"/>
                </a:lnTo>
                <a:lnTo>
                  <a:pt x="4630965" y="63363"/>
                </a:lnTo>
                <a:lnTo>
                  <a:pt x="50" y="77177"/>
                </a:lnTo>
                <a:close/>
              </a:path>
              <a:path w="4685665" h="107950">
                <a:moveTo>
                  <a:pt x="4661382" y="61976"/>
                </a:moveTo>
                <a:lnTo>
                  <a:pt x="4647259" y="53794"/>
                </a:lnTo>
                <a:lnTo>
                  <a:pt x="4661331" y="45529"/>
                </a:lnTo>
                <a:lnTo>
                  <a:pt x="4661382" y="61976"/>
                </a:lnTo>
                <a:close/>
              </a:path>
              <a:path w="4685665" h="107950">
                <a:moveTo>
                  <a:pt x="4666178" y="61976"/>
                </a:moveTo>
                <a:lnTo>
                  <a:pt x="4661382" y="61976"/>
                </a:lnTo>
                <a:lnTo>
                  <a:pt x="4661331" y="45529"/>
                </a:lnTo>
                <a:lnTo>
                  <a:pt x="4666124" y="45529"/>
                </a:lnTo>
                <a:lnTo>
                  <a:pt x="4666178" y="61976"/>
                </a:lnTo>
                <a:close/>
              </a:path>
              <a:path w="4685665" h="107950">
                <a:moveTo>
                  <a:pt x="4630965" y="63363"/>
                </a:moveTo>
                <a:lnTo>
                  <a:pt x="4647259" y="53794"/>
                </a:lnTo>
                <a:lnTo>
                  <a:pt x="4661382" y="61976"/>
                </a:lnTo>
                <a:lnTo>
                  <a:pt x="4666178" y="61976"/>
                </a:lnTo>
                <a:lnTo>
                  <a:pt x="4666183" y="63258"/>
                </a:lnTo>
                <a:lnTo>
                  <a:pt x="4630965" y="633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745739" y="960755"/>
            <a:ext cx="1903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UKIJ CJK"/>
                <a:cs typeface="UKIJ CJK"/>
              </a:rPr>
              <a:t>、向用户申请请求认</a:t>
            </a:r>
            <a:r>
              <a:rPr sz="1400" spc="5" dirty="0">
                <a:latin typeface="UKIJ CJK"/>
                <a:cs typeface="UKIJ CJK"/>
              </a:rPr>
              <a:t>证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07934" y="421640"/>
            <a:ext cx="127063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2</a:t>
            </a:r>
            <a:r>
              <a:rPr sz="1400" dirty="0">
                <a:latin typeface="UKIJ CJK"/>
                <a:cs typeface="UKIJ CJK"/>
              </a:rPr>
              <a:t>、用户授</a:t>
            </a:r>
            <a:r>
              <a:rPr sz="1400" spc="5" dirty="0">
                <a:latin typeface="UKIJ CJK"/>
                <a:cs typeface="UKIJ CJK"/>
              </a:rPr>
              <a:t>权</a:t>
            </a:r>
            <a:endParaRPr sz="1400">
              <a:latin typeface="UKIJ CJK"/>
              <a:cs typeface="UKIJ CJK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UKIJ CJK"/>
                <a:cs typeface="UKIJ CJK"/>
              </a:rPr>
              <a:t>（输入自己</a:t>
            </a:r>
            <a:r>
              <a:rPr sz="1400" spc="5" dirty="0">
                <a:latin typeface="UKIJ CJK"/>
                <a:cs typeface="UKIJ CJK"/>
              </a:rPr>
              <a:t>的 </a:t>
            </a:r>
            <a:r>
              <a:rPr sz="1400" dirty="0">
                <a:latin typeface="UKIJ CJK"/>
                <a:cs typeface="UKIJ CJK"/>
              </a:rPr>
              <a:t>社交账号密码</a:t>
            </a:r>
            <a:r>
              <a:rPr sz="1400" spc="5" dirty="0">
                <a:latin typeface="UKIJ CJK"/>
                <a:cs typeface="UKIJ CJK"/>
              </a:rPr>
              <a:t>）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48375" y="1883410"/>
            <a:ext cx="20808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3</a:t>
            </a:r>
            <a:r>
              <a:rPr sz="1400" dirty="0">
                <a:latin typeface="UKIJ CJK"/>
                <a:cs typeface="UKIJ CJK"/>
              </a:rPr>
              <a:t>、使用上步授权，进行</a:t>
            </a:r>
            <a:r>
              <a:rPr sz="1400" spc="5" dirty="0">
                <a:latin typeface="UKIJ CJK"/>
                <a:cs typeface="UKIJ CJK"/>
              </a:rPr>
              <a:t>认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48375" y="2096769"/>
            <a:ext cx="2038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UKIJ CJK"/>
                <a:cs typeface="UKIJ CJK"/>
              </a:rPr>
              <a:t>证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37970" y="2603855"/>
            <a:ext cx="4745355" cy="941705"/>
          </a:xfrm>
          <a:custGeom>
            <a:avLst/>
            <a:gdLst/>
            <a:ahLst/>
            <a:cxnLst/>
            <a:rect l="l" t="t" r="r" b="b"/>
            <a:pathLst>
              <a:path w="4745355" h="941704">
                <a:moveTo>
                  <a:pt x="4642510" y="49809"/>
                </a:moveTo>
                <a:lnTo>
                  <a:pt x="4642459" y="30759"/>
                </a:lnTo>
                <a:lnTo>
                  <a:pt x="54089" y="44577"/>
                </a:lnTo>
                <a:lnTo>
                  <a:pt x="37795" y="54152"/>
                </a:lnTo>
                <a:lnTo>
                  <a:pt x="51714" y="45961"/>
                </a:lnTo>
                <a:lnTo>
                  <a:pt x="99796" y="17729"/>
                </a:lnTo>
                <a:lnTo>
                  <a:pt x="94513" y="0"/>
                </a:lnTo>
                <a:lnTo>
                  <a:pt x="92252" y="393"/>
                </a:lnTo>
                <a:lnTo>
                  <a:pt x="90144" y="1308"/>
                </a:lnTo>
                <a:lnTo>
                  <a:pt x="0" y="54254"/>
                </a:lnTo>
                <a:lnTo>
                  <a:pt x="90462" y="106654"/>
                </a:lnTo>
                <a:lnTo>
                  <a:pt x="92570" y="107569"/>
                </a:lnTo>
                <a:lnTo>
                  <a:pt x="94843" y="107937"/>
                </a:lnTo>
                <a:lnTo>
                  <a:pt x="97116" y="107759"/>
                </a:lnTo>
                <a:lnTo>
                  <a:pt x="104736" y="97663"/>
                </a:lnTo>
                <a:lnTo>
                  <a:pt x="104279" y="95415"/>
                </a:lnTo>
                <a:lnTo>
                  <a:pt x="54343" y="63728"/>
                </a:lnTo>
                <a:lnTo>
                  <a:pt x="54165" y="63627"/>
                </a:lnTo>
                <a:lnTo>
                  <a:pt x="4642510" y="49809"/>
                </a:lnTo>
                <a:close/>
              </a:path>
              <a:path w="4745355" h="941704">
                <a:moveTo>
                  <a:pt x="4745355" y="888009"/>
                </a:moveTo>
                <a:lnTo>
                  <a:pt x="4655210" y="835063"/>
                </a:lnTo>
                <a:lnTo>
                  <a:pt x="4653102" y="834148"/>
                </a:lnTo>
                <a:lnTo>
                  <a:pt x="4650841" y="833755"/>
                </a:lnTo>
                <a:lnTo>
                  <a:pt x="4648555" y="833932"/>
                </a:lnTo>
                <a:lnTo>
                  <a:pt x="4640885" y="843965"/>
                </a:lnTo>
                <a:lnTo>
                  <a:pt x="4641329" y="846226"/>
                </a:lnTo>
                <a:lnTo>
                  <a:pt x="4642294" y="848309"/>
                </a:lnTo>
                <a:lnTo>
                  <a:pt x="4643729" y="850099"/>
                </a:lnTo>
                <a:lnTo>
                  <a:pt x="4645558" y="851484"/>
                </a:lnTo>
                <a:lnTo>
                  <a:pt x="4691253" y="878332"/>
                </a:lnTo>
                <a:lnTo>
                  <a:pt x="88277" y="864514"/>
                </a:lnTo>
                <a:lnTo>
                  <a:pt x="88239" y="883564"/>
                </a:lnTo>
                <a:lnTo>
                  <a:pt x="4691202" y="897369"/>
                </a:lnTo>
                <a:lnTo>
                  <a:pt x="4645342" y="923937"/>
                </a:lnTo>
                <a:lnTo>
                  <a:pt x="4643513" y="925309"/>
                </a:lnTo>
                <a:lnTo>
                  <a:pt x="4642066" y="927100"/>
                </a:lnTo>
                <a:lnTo>
                  <a:pt x="4641075" y="929170"/>
                </a:lnTo>
                <a:lnTo>
                  <a:pt x="4640618" y="931418"/>
                </a:lnTo>
                <a:lnTo>
                  <a:pt x="4640719" y="933716"/>
                </a:lnTo>
                <a:lnTo>
                  <a:pt x="4650511" y="941692"/>
                </a:lnTo>
                <a:lnTo>
                  <a:pt x="4652784" y="941324"/>
                </a:lnTo>
                <a:lnTo>
                  <a:pt x="4654893" y="940409"/>
                </a:lnTo>
                <a:lnTo>
                  <a:pt x="4729010" y="897470"/>
                </a:lnTo>
                <a:lnTo>
                  <a:pt x="4745355" y="8880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844039" y="2877819"/>
            <a:ext cx="2969895" cy="650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484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4</a:t>
            </a:r>
            <a:r>
              <a:rPr sz="1400" dirty="0">
                <a:latin typeface="UKIJ CJK"/>
                <a:cs typeface="UKIJ CJK"/>
              </a:rPr>
              <a:t>、认证通过，返回</a:t>
            </a:r>
            <a:r>
              <a:rPr sz="1400" b="0" dirty="0">
                <a:latin typeface="Noto Sans CJK JP Medium"/>
                <a:cs typeface="Noto Sans CJK JP Medium"/>
              </a:rPr>
              <a:t>访问令</a:t>
            </a:r>
            <a:r>
              <a:rPr sz="1400" b="0" spc="5" dirty="0">
                <a:latin typeface="Noto Sans CJK JP Medium"/>
                <a:cs typeface="Noto Sans CJK JP Medium"/>
              </a:rPr>
              <a:t>牌</a:t>
            </a:r>
            <a:endParaRPr sz="1400">
              <a:latin typeface="Noto Sans CJK JP Medium"/>
              <a:cs typeface="Noto Sans CJK JP Medium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1400" spc="-5" dirty="0">
                <a:latin typeface="Arial"/>
                <a:cs typeface="Arial"/>
              </a:rPr>
              <a:t>5</a:t>
            </a:r>
            <a:r>
              <a:rPr sz="1400" dirty="0">
                <a:latin typeface="UKIJ CJK"/>
                <a:cs typeface="UKIJ CJK"/>
              </a:rPr>
              <a:t>、使用</a:t>
            </a:r>
            <a:r>
              <a:rPr sz="1400" b="0" dirty="0">
                <a:latin typeface="Noto Sans CJK JP Medium"/>
                <a:cs typeface="Noto Sans CJK JP Medium"/>
              </a:rPr>
              <a:t>访问令牌</a:t>
            </a:r>
            <a:r>
              <a:rPr sz="1400" dirty="0">
                <a:latin typeface="UKIJ CJK"/>
                <a:cs typeface="UKIJ CJK"/>
              </a:rPr>
              <a:t>，获取开放保护信</a:t>
            </a:r>
            <a:r>
              <a:rPr sz="1400" spc="5" dirty="0">
                <a:latin typeface="UKIJ CJK"/>
                <a:cs typeface="UKIJ CJK"/>
              </a:rPr>
              <a:t>息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524000" y="1228788"/>
            <a:ext cx="7101840" cy="2590800"/>
            <a:chOff x="1524000" y="1228788"/>
            <a:chExt cx="7101840" cy="2590800"/>
          </a:xfrm>
        </p:grpSpPr>
        <p:sp>
          <p:nvSpPr>
            <p:cNvPr id="28" name="object 28"/>
            <p:cNvSpPr/>
            <p:nvPr/>
          </p:nvSpPr>
          <p:spPr>
            <a:xfrm>
              <a:off x="1524000" y="3711587"/>
              <a:ext cx="4670425" cy="107950"/>
            </a:xfrm>
            <a:custGeom>
              <a:avLst/>
              <a:gdLst/>
              <a:ahLst/>
              <a:cxnLst/>
              <a:rect l="l" t="t" r="r" b="b"/>
              <a:pathLst>
                <a:path w="4670425" h="107950">
                  <a:moveTo>
                    <a:pt x="94678" y="107924"/>
                  </a:moveTo>
                  <a:lnTo>
                    <a:pt x="92417" y="107543"/>
                  </a:lnTo>
                  <a:lnTo>
                    <a:pt x="90309" y="106641"/>
                  </a:lnTo>
                  <a:lnTo>
                    <a:pt x="0" y="53962"/>
                  </a:lnTo>
                  <a:lnTo>
                    <a:pt x="90309" y="1282"/>
                  </a:lnTo>
                  <a:lnTo>
                    <a:pt x="92417" y="381"/>
                  </a:lnTo>
                  <a:lnTo>
                    <a:pt x="94678" y="0"/>
                  </a:lnTo>
                  <a:lnTo>
                    <a:pt x="96964" y="165"/>
                  </a:lnTo>
                  <a:lnTo>
                    <a:pt x="104597" y="10236"/>
                  </a:lnTo>
                  <a:lnTo>
                    <a:pt x="104152" y="12484"/>
                  </a:lnTo>
                  <a:lnTo>
                    <a:pt x="54134" y="44437"/>
                  </a:lnTo>
                  <a:lnTo>
                    <a:pt x="18897" y="44437"/>
                  </a:lnTo>
                  <a:lnTo>
                    <a:pt x="18897" y="63487"/>
                  </a:lnTo>
                  <a:lnTo>
                    <a:pt x="54134" y="63487"/>
                  </a:lnTo>
                  <a:lnTo>
                    <a:pt x="99898" y="90182"/>
                  </a:lnTo>
                  <a:lnTo>
                    <a:pt x="101726" y="91567"/>
                  </a:lnTo>
                  <a:lnTo>
                    <a:pt x="103174" y="93357"/>
                  </a:lnTo>
                  <a:lnTo>
                    <a:pt x="104152" y="95440"/>
                  </a:lnTo>
                  <a:lnTo>
                    <a:pt x="104597" y="97688"/>
                  </a:lnTo>
                  <a:lnTo>
                    <a:pt x="104495" y="99987"/>
                  </a:lnTo>
                  <a:lnTo>
                    <a:pt x="96964" y="107746"/>
                  </a:lnTo>
                  <a:lnTo>
                    <a:pt x="94678" y="107924"/>
                  </a:lnTo>
                  <a:close/>
                </a:path>
                <a:path w="4670425" h="107950">
                  <a:moveTo>
                    <a:pt x="54134" y="63487"/>
                  </a:moveTo>
                  <a:lnTo>
                    <a:pt x="18897" y="63487"/>
                  </a:lnTo>
                  <a:lnTo>
                    <a:pt x="18897" y="44437"/>
                  </a:lnTo>
                  <a:lnTo>
                    <a:pt x="54134" y="44437"/>
                  </a:lnTo>
                  <a:lnTo>
                    <a:pt x="51913" y="45732"/>
                  </a:lnTo>
                  <a:lnTo>
                    <a:pt x="23698" y="45732"/>
                  </a:lnTo>
                  <a:lnTo>
                    <a:pt x="23698" y="62191"/>
                  </a:lnTo>
                  <a:lnTo>
                    <a:pt x="51913" y="62191"/>
                  </a:lnTo>
                  <a:lnTo>
                    <a:pt x="54134" y="63487"/>
                  </a:lnTo>
                  <a:close/>
                </a:path>
                <a:path w="4670425" h="107950">
                  <a:moveTo>
                    <a:pt x="4670425" y="63487"/>
                  </a:moveTo>
                  <a:lnTo>
                    <a:pt x="54134" y="63487"/>
                  </a:lnTo>
                  <a:lnTo>
                    <a:pt x="37806" y="53962"/>
                  </a:lnTo>
                  <a:lnTo>
                    <a:pt x="54134" y="44437"/>
                  </a:lnTo>
                  <a:lnTo>
                    <a:pt x="4670425" y="44437"/>
                  </a:lnTo>
                  <a:lnTo>
                    <a:pt x="4670425" y="63487"/>
                  </a:lnTo>
                  <a:close/>
                </a:path>
                <a:path w="4670425" h="107950">
                  <a:moveTo>
                    <a:pt x="23698" y="62191"/>
                  </a:moveTo>
                  <a:lnTo>
                    <a:pt x="23698" y="45732"/>
                  </a:lnTo>
                  <a:lnTo>
                    <a:pt x="37806" y="53962"/>
                  </a:lnTo>
                  <a:lnTo>
                    <a:pt x="23698" y="62191"/>
                  </a:lnTo>
                  <a:close/>
                </a:path>
                <a:path w="4670425" h="107950">
                  <a:moveTo>
                    <a:pt x="37806" y="53962"/>
                  </a:moveTo>
                  <a:lnTo>
                    <a:pt x="23698" y="45732"/>
                  </a:lnTo>
                  <a:lnTo>
                    <a:pt x="51913" y="45732"/>
                  </a:lnTo>
                  <a:lnTo>
                    <a:pt x="37806" y="53962"/>
                  </a:lnTo>
                  <a:close/>
                </a:path>
                <a:path w="4670425" h="107950">
                  <a:moveTo>
                    <a:pt x="51913" y="62191"/>
                  </a:moveTo>
                  <a:lnTo>
                    <a:pt x="23698" y="62191"/>
                  </a:lnTo>
                  <a:lnTo>
                    <a:pt x="37806" y="53962"/>
                  </a:lnTo>
                  <a:lnTo>
                    <a:pt x="51913" y="6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63034" y="1228788"/>
              <a:ext cx="462776" cy="4290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98777" y="1587182"/>
              <a:ext cx="107950" cy="743585"/>
            </a:xfrm>
            <a:custGeom>
              <a:avLst/>
              <a:gdLst/>
              <a:ahLst/>
              <a:cxnLst/>
              <a:rect l="l" t="t" r="r" b="b"/>
              <a:pathLst>
                <a:path w="107950" h="743585">
                  <a:moveTo>
                    <a:pt x="51950" y="705480"/>
                  </a:moveTo>
                  <a:lnTo>
                    <a:pt x="42970" y="688841"/>
                  </a:lnTo>
                  <a:lnTo>
                    <a:pt x="65927" y="0"/>
                  </a:lnTo>
                  <a:lnTo>
                    <a:pt x="84977" y="634"/>
                  </a:lnTo>
                  <a:lnTo>
                    <a:pt x="62008" y="689488"/>
                  </a:lnTo>
                  <a:lnTo>
                    <a:pt x="51950" y="705480"/>
                  </a:lnTo>
                  <a:close/>
                </a:path>
                <a:path w="107950" h="743585">
                  <a:moveTo>
                    <a:pt x="50687" y="743267"/>
                  </a:moveTo>
                  <a:lnTo>
                    <a:pt x="1042" y="651255"/>
                  </a:lnTo>
                  <a:lnTo>
                    <a:pt x="204" y="649122"/>
                  </a:lnTo>
                  <a:lnTo>
                    <a:pt x="73" y="648144"/>
                  </a:lnTo>
                  <a:lnTo>
                    <a:pt x="0" y="645947"/>
                  </a:lnTo>
                  <a:lnTo>
                    <a:pt x="153" y="644563"/>
                  </a:lnTo>
                  <a:lnTo>
                    <a:pt x="10466" y="637273"/>
                  </a:lnTo>
                  <a:lnTo>
                    <a:pt x="12701" y="637793"/>
                  </a:lnTo>
                  <a:lnTo>
                    <a:pt x="42970" y="688841"/>
                  </a:lnTo>
                  <a:lnTo>
                    <a:pt x="41797" y="724052"/>
                  </a:lnTo>
                  <a:lnTo>
                    <a:pt x="60834" y="724687"/>
                  </a:lnTo>
                  <a:lnTo>
                    <a:pt x="62371" y="724687"/>
                  </a:lnTo>
                  <a:lnTo>
                    <a:pt x="50687" y="743267"/>
                  </a:lnTo>
                  <a:close/>
                </a:path>
                <a:path w="107950" h="743585">
                  <a:moveTo>
                    <a:pt x="62371" y="724687"/>
                  </a:moveTo>
                  <a:lnTo>
                    <a:pt x="60834" y="724687"/>
                  </a:lnTo>
                  <a:lnTo>
                    <a:pt x="62008" y="689488"/>
                  </a:lnTo>
                  <a:lnTo>
                    <a:pt x="90273" y="644563"/>
                  </a:lnTo>
                  <a:lnTo>
                    <a:pt x="97867" y="640181"/>
                  </a:lnTo>
                  <a:lnTo>
                    <a:pt x="100166" y="640359"/>
                  </a:lnTo>
                  <a:lnTo>
                    <a:pt x="107773" y="650443"/>
                  </a:lnTo>
                  <a:lnTo>
                    <a:pt x="107316" y="652691"/>
                  </a:lnTo>
                  <a:lnTo>
                    <a:pt x="106338" y="654773"/>
                  </a:lnTo>
                  <a:lnTo>
                    <a:pt x="62371" y="724687"/>
                  </a:lnTo>
                  <a:close/>
                </a:path>
                <a:path w="107950" h="743585">
                  <a:moveTo>
                    <a:pt x="60834" y="724687"/>
                  </a:moveTo>
                  <a:lnTo>
                    <a:pt x="41797" y="724052"/>
                  </a:lnTo>
                  <a:lnTo>
                    <a:pt x="42970" y="688841"/>
                  </a:lnTo>
                  <a:lnTo>
                    <a:pt x="51950" y="705480"/>
                  </a:lnTo>
                  <a:lnTo>
                    <a:pt x="43257" y="719302"/>
                  </a:lnTo>
                  <a:lnTo>
                    <a:pt x="59704" y="719848"/>
                  </a:lnTo>
                  <a:lnTo>
                    <a:pt x="60995" y="719848"/>
                  </a:lnTo>
                  <a:lnTo>
                    <a:pt x="60834" y="724687"/>
                  </a:lnTo>
                  <a:close/>
                </a:path>
                <a:path w="107950" h="743585">
                  <a:moveTo>
                    <a:pt x="60995" y="719848"/>
                  </a:moveTo>
                  <a:lnTo>
                    <a:pt x="59704" y="719848"/>
                  </a:lnTo>
                  <a:lnTo>
                    <a:pt x="51950" y="705480"/>
                  </a:lnTo>
                  <a:lnTo>
                    <a:pt x="62008" y="689488"/>
                  </a:lnTo>
                  <a:lnTo>
                    <a:pt x="60995" y="719848"/>
                  </a:lnTo>
                  <a:close/>
                </a:path>
                <a:path w="107950" h="743585">
                  <a:moveTo>
                    <a:pt x="59704" y="719848"/>
                  </a:moveTo>
                  <a:lnTo>
                    <a:pt x="43257" y="719302"/>
                  </a:lnTo>
                  <a:lnTo>
                    <a:pt x="51950" y="705480"/>
                  </a:lnTo>
                  <a:lnTo>
                    <a:pt x="59704" y="7198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11454" y="3794125"/>
            <a:ext cx="5420360" cy="1168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03425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6</a:t>
            </a:r>
            <a:r>
              <a:rPr sz="1400" dirty="0">
                <a:latin typeface="UKIJ CJK"/>
                <a:cs typeface="UKIJ CJK"/>
              </a:rPr>
              <a:t>、认证令牌，返回受保护信</a:t>
            </a:r>
            <a:r>
              <a:rPr sz="1400" spc="5" dirty="0">
                <a:latin typeface="UKIJ CJK"/>
                <a:cs typeface="UKIJ CJK"/>
              </a:rPr>
              <a:t>息</a:t>
            </a:r>
            <a:endParaRPr sz="1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1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UKIJ CJK"/>
                <a:cs typeface="UKIJ CJK"/>
              </a:rPr>
              <a:t>、使用</a:t>
            </a:r>
            <a:r>
              <a:rPr sz="1400" spc="-5" dirty="0">
                <a:latin typeface="Arial"/>
                <a:cs typeface="Arial"/>
              </a:rPr>
              <a:t>Code</a:t>
            </a:r>
            <a:r>
              <a:rPr sz="1400" dirty="0">
                <a:latin typeface="UKIJ CJK"/>
                <a:cs typeface="UKIJ CJK"/>
              </a:rPr>
              <a:t>换取</a:t>
            </a:r>
            <a:r>
              <a:rPr sz="1400" spc="-15" dirty="0">
                <a:latin typeface="Arial"/>
                <a:cs typeface="Arial"/>
              </a:rPr>
              <a:t>AccessToken</a:t>
            </a:r>
            <a:r>
              <a:rPr sz="1400" spc="-15" dirty="0">
                <a:latin typeface="UKIJ CJK"/>
                <a:cs typeface="UKIJ CJK"/>
              </a:rPr>
              <a:t>，</a:t>
            </a:r>
            <a:r>
              <a:rPr sz="1400" spc="-15" dirty="0">
                <a:latin typeface="Arial"/>
                <a:cs typeface="Arial"/>
              </a:rPr>
              <a:t>Code</a:t>
            </a:r>
            <a:r>
              <a:rPr sz="1400" dirty="0">
                <a:latin typeface="UKIJ CJK"/>
                <a:cs typeface="UKIJ CJK"/>
              </a:rPr>
              <a:t>只能用一</a:t>
            </a:r>
            <a:r>
              <a:rPr sz="1400" spc="5" dirty="0">
                <a:latin typeface="UKIJ CJK"/>
                <a:cs typeface="UKIJ CJK"/>
              </a:rPr>
              <a:t>次</a:t>
            </a:r>
            <a:endParaRPr sz="14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2</a:t>
            </a:r>
            <a:r>
              <a:rPr sz="1400" dirty="0">
                <a:latin typeface="UKIJ CJK"/>
                <a:cs typeface="UKIJ CJK"/>
              </a:rPr>
              <a:t>、同一个用户的</a:t>
            </a:r>
            <a:r>
              <a:rPr sz="1400" spc="-20" dirty="0">
                <a:latin typeface="Arial"/>
                <a:cs typeface="Arial"/>
              </a:rPr>
              <a:t>accessToken</a:t>
            </a:r>
            <a:r>
              <a:rPr sz="1400" dirty="0">
                <a:latin typeface="UKIJ CJK"/>
                <a:cs typeface="UKIJ CJK"/>
              </a:rPr>
              <a:t>一段时间是不会变化的，即使多次获</a:t>
            </a:r>
            <a:r>
              <a:rPr sz="1400" spc="5" dirty="0">
                <a:latin typeface="UKIJ CJK"/>
                <a:cs typeface="UKIJ CJK"/>
              </a:rPr>
              <a:t>取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4550" y="30479"/>
            <a:ext cx="4074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Session</a:t>
            </a:r>
            <a:r>
              <a:rPr sz="2400" dirty="0"/>
              <a:t>共享问题</a:t>
            </a:r>
            <a:r>
              <a:rPr sz="2400" dirty="0">
                <a:latin typeface="Arial"/>
                <a:cs typeface="Arial"/>
              </a:rPr>
              <a:t>-session</a:t>
            </a:r>
            <a:r>
              <a:rPr sz="2400" dirty="0"/>
              <a:t>原理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1760" y="758190"/>
            <a:ext cx="633095" cy="4266565"/>
            <a:chOff x="111760" y="758190"/>
            <a:chExt cx="633095" cy="4266565"/>
          </a:xfrm>
        </p:grpSpPr>
        <p:sp>
          <p:nvSpPr>
            <p:cNvPr id="4" name="object 4"/>
            <p:cNvSpPr/>
            <p:nvPr/>
          </p:nvSpPr>
          <p:spPr>
            <a:xfrm>
              <a:off x="118872" y="765048"/>
              <a:ext cx="620395" cy="4253865"/>
            </a:xfrm>
            <a:custGeom>
              <a:avLst/>
              <a:gdLst/>
              <a:ahLst/>
              <a:cxnLst/>
              <a:rect l="l" t="t" r="r" b="b"/>
              <a:pathLst>
                <a:path w="620395" h="4253865">
                  <a:moveTo>
                    <a:pt x="620268" y="4253484"/>
                  </a:moveTo>
                  <a:lnTo>
                    <a:pt x="0" y="4253484"/>
                  </a:lnTo>
                  <a:lnTo>
                    <a:pt x="0" y="0"/>
                  </a:lnTo>
                  <a:lnTo>
                    <a:pt x="620268" y="0"/>
                  </a:lnTo>
                  <a:lnTo>
                    <a:pt x="620268" y="425348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760" y="758190"/>
              <a:ext cx="633095" cy="4266565"/>
            </a:xfrm>
            <a:custGeom>
              <a:avLst/>
              <a:gdLst/>
              <a:ahLst/>
              <a:cxnLst/>
              <a:rect l="l" t="t" r="r" b="b"/>
              <a:pathLst>
                <a:path w="633095" h="4266565">
                  <a:moveTo>
                    <a:pt x="633094" y="4266565"/>
                  </a:moveTo>
                  <a:lnTo>
                    <a:pt x="0" y="4266565"/>
                  </a:lnTo>
                  <a:lnTo>
                    <a:pt x="0" y="0"/>
                  </a:lnTo>
                  <a:lnTo>
                    <a:pt x="633094" y="0"/>
                  </a:lnTo>
                  <a:lnTo>
                    <a:pt x="633094" y="6350"/>
                  </a:lnTo>
                  <a:lnTo>
                    <a:pt x="12700" y="6350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4253865"/>
                  </a:lnTo>
                  <a:lnTo>
                    <a:pt x="6350" y="4253865"/>
                  </a:lnTo>
                  <a:lnTo>
                    <a:pt x="12700" y="4260215"/>
                  </a:lnTo>
                  <a:lnTo>
                    <a:pt x="633094" y="4260215"/>
                  </a:lnTo>
                  <a:lnTo>
                    <a:pt x="633094" y="4266565"/>
                  </a:lnTo>
                  <a:close/>
                </a:path>
                <a:path w="633095" h="426656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50"/>
                  </a:lnTo>
                  <a:lnTo>
                    <a:pt x="12700" y="12699"/>
                  </a:lnTo>
                  <a:close/>
                </a:path>
                <a:path w="633095" h="4266565">
                  <a:moveTo>
                    <a:pt x="620394" y="12699"/>
                  </a:moveTo>
                  <a:lnTo>
                    <a:pt x="12700" y="12699"/>
                  </a:lnTo>
                  <a:lnTo>
                    <a:pt x="12700" y="6350"/>
                  </a:lnTo>
                  <a:lnTo>
                    <a:pt x="620394" y="6350"/>
                  </a:lnTo>
                  <a:lnTo>
                    <a:pt x="620394" y="12699"/>
                  </a:lnTo>
                  <a:close/>
                </a:path>
                <a:path w="633095" h="4266565">
                  <a:moveTo>
                    <a:pt x="620394" y="4260215"/>
                  </a:moveTo>
                  <a:lnTo>
                    <a:pt x="620394" y="6350"/>
                  </a:lnTo>
                  <a:lnTo>
                    <a:pt x="626744" y="12699"/>
                  </a:lnTo>
                  <a:lnTo>
                    <a:pt x="633094" y="12699"/>
                  </a:lnTo>
                  <a:lnTo>
                    <a:pt x="633094" y="4253865"/>
                  </a:lnTo>
                  <a:lnTo>
                    <a:pt x="626744" y="4253865"/>
                  </a:lnTo>
                  <a:lnTo>
                    <a:pt x="620394" y="4260215"/>
                  </a:lnTo>
                  <a:close/>
                </a:path>
                <a:path w="633095" h="4266565">
                  <a:moveTo>
                    <a:pt x="633094" y="12699"/>
                  </a:moveTo>
                  <a:lnTo>
                    <a:pt x="626744" y="12699"/>
                  </a:lnTo>
                  <a:lnTo>
                    <a:pt x="620394" y="6350"/>
                  </a:lnTo>
                  <a:lnTo>
                    <a:pt x="633094" y="6350"/>
                  </a:lnTo>
                  <a:lnTo>
                    <a:pt x="633094" y="12699"/>
                  </a:lnTo>
                  <a:close/>
                </a:path>
                <a:path w="633095" h="4266565">
                  <a:moveTo>
                    <a:pt x="12700" y="4260215"/>
                  </a:moveTo>
                  <a:lnTo>
                    <a:pt x="6350" y="4253865"/>
                  </a:lnTo>
                  <a:lnTo>
                    <a:pt x="12700" y="4253865"/>
                  </a:lnTo>
                  <a:lnTo>
                    <a:pt x="12700" y="4260215"/>
                  </a:lnTo>
                  <a:close/>
                </a:path>
                <a:path w="633095" h="4266565">
                  <a:moveTo>
                    <a:pt x="620394" y="4260215"/>
                  </a:moveTo>
                  <a:lnTo>
                    <a:pt x="12700" y="4260215"/>
                  </a:lnTo>
                  <a:lnTo>
                    <a:pt x="12700" y="4253865"/>
                  </a:lnTo>
                  <a:lnTo>
                    <a:pt x="620394" y="4253865"/>
                  </a:lnTo>
                  <a:lnTo>
                    <a:pt x="620394" y="4260215"/>
                  </a:lnTo>
                  <a:close/>
                </a:path>
                <a:path w="633095" h="4266565">
                  <a:moveTo>
                    <a:pt x="633094" y="4260215"/>
                  </a:moveTo>
                  <a:lnTo>
                    <a:pt x="620394" y="4260215"/>
                  </a:lnTo>
                  <a:lnTo>
                    <a:pt x="626744" y="4253865"/>
                  </a:lnTo>
                  <a:lnTo>
                    <a:pt x="633094" y="4253865"/>
                  </a:lnTo>
                  <a:lnTo>
                    <a:pt x="633094" y="426021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7490" y="2653664"/>
            <a:ext cx="3816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1600" marR="5080" indent="-889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浏览 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器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146290" y="758190"/>
            <a:ext cx="1845945" cy="4339590"/>
            <a:chOff x="7146290" y="758190"/>
            <a:chExt cx="1845945" cy="4339590"/>
          </a:xfrm>
        </p:grpSpPr>
        <p:sp>
          <p:nvSpPr>
            <p:cNvPr id="8" name="object 8"/>
            <p:cNvSpPr/>
            <p:nvPr/>
          </p:nvSpPr>
          <p:spPr>
            <a:xfrm>
              <a:off x="7152132" y="765048"/>
              <a:ext cx="1833880" cy="4326890"/>
            </a:xfrm>
            <a:custGeom>
              <a:avLst/>
              <a:gdLst/>
              <a:ahLst/>
              <a:cxnLst/>
              <a:rect l="l" t="t" r="r" b="b"/>
              <a:pathLst>
                <a:path w="1833879" h="4326890">
                  <a:moveTo>
                    <a:pt x="1833372" y="4326636"/>
                  </a:moveTo>
                  <a:lnTo>
                    <a:pt x="0" y="4326636"/>
                  </a:lnTo>
                  <a:lnTo>
                    <a:pt x="0" y="0"/>
                  </a:lnTo>
                  <a:lnTo>
                    <a:pt x="1833372" y="0"/>
                  </a:lnTo>
                  <a:lnTo>
                    <a:pt x="1833372" y="4326636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46290" y="758190"/>
              <a:ext cx="1845945" cy="4339590"/>
            </a:xfrm>
            <a:custGeom>
              <a:avLst/>
              <a:gdLst/>
              <a:ahLst/>
              <a:cxnLst/>
              <a:rect l="l" t="t" r="r" b="b"/>
              <a:pathLst>
                <a:path w="1845945" h="4339590">
                  <a:moveTo>
                    <a:pt x="1845944" y="4339590"/>
                  </a:moveTo>
                  <a:lnTo>
                    <a:pt x="0" y="4339590"/>
                  </a:lnTo>
                  <a:lnTo>
                    <a:pt x="0" y="0"/>
                  </a:lnTo>
                  <a:lnTo>
                    <a:pt x="1845944" y="0"/>
                  </a:lnTo>
                  <a:lnTo>
                    <a:pt x="184594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326890"/>
                  </a:lnTo>
                  <a:lnTo>
                    <a:pt x="6350" y="4326890"/>
                  </a:lnTo>
                  <a:lnTo>
                    <a:pt x="12700" y="4333240"/>
                  </a:lnTo>
                  <a:lnTo>
                    <a:pt x="1845944" y="4333240"/>
                  </a:lnTo>
                  <a:lnTo>
                    <a:pt x="1845944" y="4339590"/>
                  </a:lnTo>
                  <a:close/>
                </a:path>
                <a:path w="1845945" h="433959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845945" h="4339590">
                  <a:moveTo>
                    <a:pt x="183324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833244" y="6350"/>
                  </a:lnTo>
                  <a:lnTo>
                    <a:pt x="1833244" y="12700"/>
                  </a:lnTo>
                  <a:close/>
                </a:path>
                <a:path w="1845945" h="4339590">
                  <a:moveTo>
                    <a:pt x="1833244" y="4333240"/>
                  </a:moveTo>
                  <a:lnTo>
                    <a:pt x="1833244" y="6350"/>
                  </a:lnTo>
                  <a:lnTo>
                    <a:pt x="1839594" y="12700"/>
                  </a:lnTo>
                  <a:lnTo>
                    <a:pt x="1845944" y="12700"/>
                  </a:lnTo>
                  <a:lnTo>
                    <a:pt x="1845944" y="4326890"/>
                  </a:lnTo>
                  <a:lnTo>
                    <a:pt x="1839594" y="4326890"/>
                  </a:lnTo>
                  <a:lnTo>
                    <a:pt x="1833244" y="4333240"/>
                  </a:lnTo>
                  <a:close/>
                </a:path>
                <a:path w="1845945" h="4339590">
                  <a:moveTo>
                    <a:pt x="1845944" y="12700"/>
                  </a:moveTo>
                  <a:lnTo>
                    <a:pt x="1839594" y="12700"/>
                  </a:lnTo>
                  <a:lnTo>
                    <a:pt x="1833244" y="6350"/>
                  </a:lnTo>
                  <a:lnTo>
                    <a:pt x="1845944" y="6350"/>
                  </a:lnTo>
                  <a:lnTo>
                    <a:pt x="1845944" y="12700"/>
                  </a:lnTo>
                  <a:close/>
                </a:path>
                <a:path w="1845945" h="4339590">
                  <a:moveTo>
                    <a:pt x="12700" y="4333240"/>
                  </a:moveTo>
                  <a:lnTo>
                    <a:pt x="6350" y="4326890"/>
                  </a:lnTo>
                  <a:lnTo>
                    <a:pt x="12700" y="4326890"/>
                  </a:lnTo>
                  <a:lnTo>
                    <a:pt x="12700" y="4333240"/>
                  </a:lnTo>
                  <a:close/>
                </a:path>
                <a:path w="1845945" h="4339590">
                  <a:moveTo>
                    <a:pt x="1833244" y="4333240"/>
                  </a:moveTo>
                  <a:lnTo>
                    <a:pt x="12700" y="4333240"/>
                  </a:lnTo>
                  <a:lnTo>
                    <a:pt x="12700" y="4326890"/>
                  </a:lnTo>
                  <a:lnTo>
                    <a:pt x="1833244" y="4326890"/>
                  </a:lnTo>
                  <a:lnTo>
                    <a:pt x="1833244" y="4333240"/>
                  </a:lnTo>
                  <a:close/>
                </a:path>
                <a:path w="1845945" h="4339590">
                  <a:moveTo>
                    <a:pt x="1845944" y="4333240"/>
                  </a:moveTo>
                  <a:lnTo>
                    <a:pt x="1833244" y="4333240"/>
                  </a:lnTo>
                  <a:lnTo>
                    <a:pt x="1839594" y="4326890"/>
                  </a:lnTo>
                  <a:lnTo>
                    <a:pt x="1845944" y="4326890"/>
                  </a:lnTo>
                  <a:lnTo>
                    <a:pt x="1845944" y="4333240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789544" y="2369819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服务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器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0415" y="880122"/>
            <a:ext cx="8084184" cy="4154804"/>
          </a:xfrm>
          <a:custGeom>
            <a:avLst/>
            <a:gdLst/>
            <a:ahLst/>
            <a:cxnLst/>
            <a:rect l="l" t="t" r="r" b="b"/>
            <a:pathLst>
              <a:path w="8084184" h="4154804">
                <a:moveTo>
                  <a:pt x="6449060" y="53962"/>
                </a:moveTo>
                <a:lnTo>
                  <a:pt x="6432728" y="44437"/>
                </a:lnTo>
                <a:lnTo>
                  <a:pt x="6358750" y="1282"/>
                </a:lnTo>
                <a:lnTo>
                  <a:pt x="6356642" y="381"/>
                </a:lnTo>
                <a:lnTo>
                  <a:pt x="6354381" y="0"/>
                </a:lnTo>
                <a:lnTo>
                  <a:pt x="6352095" y="165"/>
                </a:lnTo>
                <a:lnTo>
                  <a:pt x="6349911" y="889"/>
                </a:lnTo>
                <a:lnTo>
                  <a:pt x="6344463" y="10236"/>
                </a:lnTo>
                <a:lnTo>
                  <a:pt x="6344907" y="12484"/>
                </a:lnTo>
                <a:lnTo>
                  <a:pt x="6345885" y="14566"/>
                </a:lnTo>
                <a:lnTo>
                  <a:pt x="6347333" y="16357"/>
                </a:lnTo>
                <a:lnTo>
                  <a:pt x="6349162" y="17741"/>
                </a:lnTo>
                <a:lnTo>
                  <a:pt x="6394920" y="44437"/>
                </a:lnTo>
                <a:lnTo>
                  <a:pt x="0" y="44437"/>
                </a:lnTo>
                <a:lnTo>
                  <a:pt x="0" y="63487"/>
                </a:lnTo>
                <a:lnTo>
                  <a:pt x="6394920" y="63487"/>
                </a:lnTo>
                <a:lnTo>
                  <a:pt x="6349162" y="90182"/>
                </a:lnTo>
                <a:lnTo>
                  <a:pt x="6347333" y="91567"/>
                </a:lnTo>
                <a:lnTo>
                  <a:pt x="6345885" y="93357"/>
                </a:lnTo>
                <a:lnTo>
                  <a:pt x="6344907" y="95440"/>
                </a:lnTo>
                <a:lnTo>
                  <a:pt x="6344463" y="97688"/>
                </a:lnTo>
                <a:lnTo>
                  <a:pt x="6344564" y="99987"/>
                </a:lnTo>
                <a:lnTo>
                  <a:pt x="6354381" y="107924"/>
                </a:lnTo>
                <a:lnTo>
                  <a:pt x="6356642" y="107543"/>
                </a:lnTo>
                <a:lnTo>
                  <a:pt x="6358750" y="106641"/>
                </a:lnTo>
                <a:lnTo>
                  <a:pt x="6432728" y="63487"/>
                </a:lnTo>
                <a:lnTo>
                  <a:pt x="6449060" y="53962"/>
                </a:lnTo>
                <a:close/>
              </a:path>
              <a:path w="8084184" h="4154804">
                <a:moveTo>
                  <a:pt x="7999730" y="47612"/>
                </a:moveTo>
                <a:lnTo>
                  <a:pt x="6689090" y="47612"/>
                </a:lnTo>
                <a:lnTo>
                  <a:pt x="6689090" y="742302"/>
                </a:lnTo>
                <a:lnTo>
                  <a:pt x="7999730" y="742302"/>
                </a:lnTo>
                <a:lnTo>
                  <a:pt x="7999730" y="735952"/>
                </a:lnTo>
                <a:lnTo>
                  <a:pt x="7999730" y="729602"/>
                </a:lnTo>
                <a:lnTo>
                  <a:pt x="7999730" y="60312"/>
                </a:lnTo>
                <a:lnTo>
                  <a:pt x="7999730" y="53962"/>
                </a:lnTo>
                <a:lnTo>
                  <a:pt x="7999730" y="47612"/>
                </a:lnTo>
                <a:close/>
              </a:path>
              <a:path w="8084184" h="4154804">
                <a:moveTo>
                  <a:pt x="8084185" y="1797037"/>
                </a:moveTo>
                <a:lnTo>
                  <a:pt x="6582410" y="1797037"/>
                </a:lnTo>
                <a:lnTo>
                  <a:pt x="6582410" y="4154792"/>
                </a:lnTo>
                <a:lnTo>
                  <a:pt x="8084185" y="4154792"/>
                </a:lnTo>
                <a:lnTo>
                  <a:pt x="8084185" y="4148442"/>
                </a:lnTo>
                <a:lnTo>
                  <a:pt x="8084185" y="4142092"/>
                </a:lnTo>
                <a:lnTo>
                  <a:pt x="8084185" y="1809737"/>
                </a:lnTo>
                <a:lnTo>
                  <a:pt x="8084185" y="1803387"/>
                </a:lnTo>
                <a:lnTo>
                  <a:pt x="8084185" y="1797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19020" y="570230"/>
            <a:ext cx="2792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UKIJ CJK"/>
                <a:cs typeface="UKIJ CJK"/>
              </a:rPr>
              <a:t>、第一次访问服务器（进行登录</a:t>
            </a:r>
            <a:r>
              <a:rPr sz="1400" spc="5" dirty="0">
                <a:latin typeface="UKIJ CJK"/>
                <a:cs typeface="UKIJ CJK"/>
              </a:rPr>
              <a:t>）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75219" y="934211"/>
            <a:ext cx="1298575" cy="6813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04470" marR="146050" indent="-49530" algn="just">
              <a:lnSpc>
                <a:spcPct val="100000"/>
              </a:lnSpc>
              <a:spcBef>
                <a:spcPts val="8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、登录成功 用户保存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到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中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7709" y="1224826"/>
            <a:ext cx="6555740" cy="107950"/>
          </a:xfrm>
          <a:custGeom>
            <a:avLst/>
            <a:gdLst/>
            <a:ahLst/>
            <a:cxnLst/>
            <a:rect l="l" t="t" r="r" b="b"/>
            <a:pathLst>
              <a:path w="6555740" h="107950">
                <a:moveTo>
                  <a:pt x="94729" y="107924"/>
                </a:moveTo>
                <a:lnTo>
                  <a:pt x="92468" y="107556"/>
                </a:lnTo>
                <a:lnTo>
                  <a:pt x="90360" y="106641"/>
                </a:lnTo>
                <a:lnTo>
                  <a:pt x="0" y="54063"/>
                </a:lnTo>
                <a:lnTo>
                  <a:pt x="90246" y="1295"/>
                </a:lnTo>
                <a:lnTo>
                  <a:pt x="92354" y="381"/>
                </a:lnTo>
                <a:lnTo>
                  <a:pt x="94615" y="0"/>
                </a:lnTo>
                <a:lnTo>
                  <a:pt x="96913" y="165"/>
                </a:lnTo>
                <a:lnTo>
                  <a:pt x="104559" y="10223"/>
                </a:lnTo>
                <a:lnTo>
                  <a:pt x="104114" y="12484"/>
                </a:lnTo>
                <a:lnTo>
                  <a:pt x="54130" y="44475"/>
                </a:lnTo>
                <a:lnTo>
                  <a:pt x="18897" y="44513"/>
                </a:lnTo>
                <a:lnTo>
                  <a:pt x="18910" y="63563"/>
                </a:lnTo>
                <a:lnTo>
                  <a:pt x="54202" y="63563"/>
                </a:lnTo>
                <a:lnTo>
                  <a:pt x="99936" y="90182"/>
                </a:lnTo>
                <a:lnTo>
                  <a:pt x="101777" y="91567"/>
                </a:lnTo>
                <a:lnTo>
                  <a:pt x="103212" y="93345"/>
                </a:lnTo>
                <a:lnTo>
                  <a:pt x="104190" y="95427"/>
                </a:lnTo>
                <a:lnTo>
                  <a:pt x="104648" y="97675"/>
                </a:lnTo>
                <a:lnTo>
                  <a:pt x="104546" y="99974"/>
                </a:lnTo>
                <a:lnTo>
                  <a:pt x="97028" y="107746"/>
                </a:lnTo>
                <a:lnTo>
                  <a:pt x="94729" y="107924"/>
                </a:lnTo>
                <a:close/>
              </a:path>
              <a:path w="6555740" h="107950">
                <a:moveTo>
                  <a:pt x="54137" y="63525"/>
                </a:moveTo>
                <a:lnTo>
                  <a:pt x="37809" y="54022"/>
                </a:lnTo>
                <a:lnTo>
                  <a:pt x="54130" y="44475"/>
                </a:lnTo>
                <a:lnTo>
                  <a:pt x="6555092" y="37553"/>
                </a:lnTo>
                <a:lnTo>
                  <a:pt x="6555117" y="56603"/>
                </a:lnTo>
                <a:lnTo>
                  <a:pt x="54137" y="63525"/>
                </a:lnTo>
                <a:close/>
              </a:path>
              <a:path w="6555740" h="107950">
                <a:moveTo>
                  <a:pt x="18910" y="63563"/>
                </a:moveTo>
                <a:lnTo>
                  <a:pt x="18897" y="44513"/>
                </a:lnTo>
                <a:lnTo>
                  <a:pt x="54130" y="44475"/>
                </a:lnTo>
                <a:lnTo>
                  <a:pt x="51851" y="45808"/>
                </a:lnTo>
                <a:lnTo>
                  <a:pt x="23698" y="45808"/>
                </a:lnTo>
                <a:lnTo>
                  <a:pt x="23710" y="62268"/>
                </a:lnTo>
                <a:lnTo>
                  <a:pt x="51976" y="62268"/>
                </a:lnTo>
                <a:lnTo>
                  <a:pt x="54137" y="63525"/>
                </a:lnTo>
                <a:lnTo>
                  <a:pt x="18910" y="63563"/>
                </a:lnTo>
                <a:close/>
              </a:path>
              <a:path w="6555740" h="107950">
                <a:moveTo>
                  <a:pt x="23710" y="62268"/>
                </a:moveTo>
                <a:lnTo>
                  <a:pt x="23698" y="45808"/>
                </a:lnTo>
                <a:lnTo>
                  <a:pt x="37809" y="54022"/>
                </a:lnTo>
                <a:lnTo>
                  <a:pt x="23710" y="62268"/>
                </a:lnTo>
                <a:close/>
              </a:path>
              <a:path w="6555740" h="107950">
                <a:moveTo>
                  <a:pt x="37809" y="54022"/>
                </a:moveTo>
                <a:lnTo>
                  <a:pt x="23698" y="45808"/>
                </a:lnTo>
                <a:lnTo>
                  <a:pt x="51851" y="45808"/>
                </a:lnTo>
                <a:lnTo>
                  <a:pt x="37809" y="54022"/>
                </a:lnTo>
                <a:close/>
              </a:path>
              <a:path w="6555740" h="107950">
                <a:moveTo>
                  <a:pt x="51976" y="62268"/>
                </a:moveTo>
                <a:lnTo>
                  <a:pt x="23710" y="62268"/>
                </a:lnTo>
                <a:lnTo>
                  <a:pt x="37809" y="54022"/>
                </a:lnTo>
                <a:lnTo>
                  <a:pt x="51976" y="62268"/>
                </a:lnTo>
                <a:close/>
              </a:path>
              <a:path w="6555740" h="107950">
                <a:moveTo>
                  <a:pt x="54202" y="63563"/>
                </a:moveTo>
                <a:lnTo>
                  <a:pt x="18910" y="63563"/>
                </a:lnTo>
                <a:lnTo>
                  <a:pt x="54137" y="63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19020" y="1337944"/>
            <a:ext cx="37776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2</a:t>
            </a:r>
            <a:r>
              <a:rPr sz="1400" dirty="0">
                <a:latin typeface="UKIJ CJK"/>
                <a:cs typeface="UKIJ CJK"/>
              </a:rPr>
              <a:t>、命令浏览器保存一个</a:t>
            </a:r>
            <a:r>
              <a:rPr sz="1400" spc="-5" dirty="0">
                <a:latin typeface="Arial"/>
                <a:cs typeface="Arial"/>
              </a:rPr>
              <a:t>jsessionid=123</a:t>
            </a:r>
            <a:r>
              <a:rPr sz="1400" dirty="0">
                <a:latin typeface="UKIJ CJK"/>
                <a:cs typeface="UKIJ CJK"/>
              </a:rPr>
              <a:t>的</a:t>
            </a:r>
            <a:r>
              <a:rPr sz="1400" spc="-5" dirty="0">
                <a:latin typeface="Arial"/>
                <a:cs typeface="Arial"/>
              </a:rPr>
              <a:t>cookie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443571" y="3021329"/>
            <a:ext cx="1165225" cy="1542415"/>
            <a:chOff x="7443571" y="3021329"/>
            <a:chExt cx="1165225" cy="1542415"/>
          </a:xfrm>
        </p:grpSpPr>
        <p:sp>
          <p:nvSpPr>
            <p:cNvPr id="17" name="object 17"/>
            <p:cNvSpPr/>
            <p:nvPr/>
          </p:nvSpPr>
          <p:spPr>
            <a:xfrm>
              <a:off x="7476743" y="3608831"/>
              <a:ext cx="1099185" cy="396240"/>
            </a:xfrm>
            <a:custGeom>
              <a:avLst/>
              <a:gdLst/>
              <a:ahLst/>
              <a:cxnLst/>
              <a:rect l="l" t="t" r="r" b="b"/>
              <a:pathLst>
                <a:path w="1099184" h="396239">
                  <a:moveTo>
                    <a:pt x="1031748" y="396239"/>
                  </a:moveTo>
                  <a:lnTo>
                    <a:pt x="65531" y="396239"/>
                  </a:lnTo>
                  <a:lnTo>
                    <a:pt x="39976" y="390986"/>
                  </a:lnTo>
                  <a:lnTo>
                    <a:pt x="19088" y="376866"/>
                  </a:lnTo>
                  <a:lnTo>
                    <a:pt x="5038" y="356049"/>
                  </a:lnTo>
                  <a:lnTo>
                    <a:pt x="0" y="330707"/>
                  </a:lnTo>
                  <a:lnTo>
                    <a:pt x="0" y="65531"/>
                  </a:lnTo>
                  <a:lnTo>
                    <a:pt x="5038" y="40047"/>
                  </a:lnTo>
                  <a:lnTo>
                    <a:pt x="19088" y="19183"/>
                  </a:lnTo>
                  <a:lnTo>
                    <a:pt x="39976" y="5110"/>
                  </a:lnTo>
                  <a:lnTo>
                    <a:pt x="65531" y="0"/>
                  </a:lnTo>
                  <a:lnTo>
                    <a:pt x="1031748" y="0"/>
                  </a:lnTo>
                  <a:lnTo>
                    <a:pt x="1057756" y="5110"/>
                  </a:lnTo>
                  <a:lnTo>
                    <a:pt x="1078953" y="19183"/>
                  </a:lnTo>
                  <a:lnTo>
                    <a:pt x="1093312" y="40047"/>
                  </a:lnTo>
                  <a:lnTo>
                    <a:pt x="1098803" y="65531"/>
                  </a:lnTo>
                  <a:lnTo>
                    <a:pt x="1098803" y="330707"/>
                  </a:lnTo>
                  <a:lnTo>
                    <a:pt x="1093312" y="356049"/>
                  </a:lnTo>
                  <a:lnTo>
                    <a:pt x="1078953" y="376866"/>
                  </a:lnTo>
                  <a:lnTo>
                    <a:pt x="1057756" y="390986"/>
                  </a:lnTo>
                  <a:lnTo>
                    <a:pt x="1031748" y="396239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67032" y="3599179"/>
              <a:ext cx="1117600" cy="415290"/>
            </a:xfrm>
            <a:custGeom>
              <a:avLst/>
              <a:gdLst/>
              <a:ahLst/>
              <a:cxnLst/>
              <a:rect l="l" t="t" r="r" b="b"/>
              <a:pathLst>
                <a:path w="1117600" h="415289">
                  <a:moveTo>
                    <a:pt x="1057181" y="1270"/>
                  </a:moveTo>
                  <a:lnTo>
                    <a:pt x="60282" y="1270"/>
                  </a:lnTo>
                  <a:lnTo>
                    <a:pt x="64003" y="0"/>
                  </a:lnTo>
                  <a:lnTo>
                    <a:pt x="1053460" y="0"/>
                  </a:lnTo>
                  <a:lnTo>
                    <a:pt x="1057181" y="1270"/>
                  </a:lnTo>
                  <a:close/>
                </a:path>
                <a:path w="1117600" h="415289">
                  <a:moveTo>
                    <a:pt x="1060839" y="412750"/>
                  </a:moveTo>
                  <a:lnTo>
                    <a:pt x="56625" y="412750"/>
                  </a:lnTo>
                  <a:lnTo>
                    <a:pt x="45969" y="408939"/>
                  </a:lnTo>
                  <a:lnTo>
                    <a:pt x="12835" y="381000"/>
                  </a:lnTo>
                  <a:lnTo>
                    <a:pt x="4516" y="364489"/>
                  </a:lnTo>
                  <a:lnTo>
                    <a:pt x="3323" y="361950"/>
                  </a:lnTo>
                  <a:lnTo>
                    <a:pt x="0" y="72389"/>
                  </a:lnTo>
                  <a:lnTo>
                    <a:pt x="126" y="69850"/>
                  </a:lnTo>
                  <a:lnTo>
                    <a:pt x="4516" y="49529"/>
                  </a:lnTo>
                  <a:lnTo>
                    <a:pt x="5913" y="45720"/>
                  </a:lnTo>
                  <a:lnTo>
                    <a:pt x="33231" y="12700"/>
                  </a:lnTo>
                  <a:lnTo>
                    <a:pt x="56625" y="1270"/>
                  </a:lnTo>
                  <a:lnTo>
                    <a:pt x="1060839" y="1270"/>
                  </a:lnTo>
                  <a:lnTo>
                    <a:pt x="1092729" y="19050"/>
                  </a:lnTo>
                  <a:lnTo>
                    <a:pt x="64333" y="19050"/>
                  </a:lnTo>
                  <a:lnTo>
                    <a:pt x="61133" y="20320"/>
                  </a:lnTo>
                  <a:lnTo>
                    <a:pt x="58911" y="20320"/>
                  </a:lnTo>
                  <a:lnTo>
                    <a:pt x="55850" y="21589"/>
                  </a:lnTo>
                  <a:lnTo>
                    <a:pt x="56282" y="21589"/>
                  </a:lnTo>
                  <a:lnTo>
                    <a:pt x="53284" y="22860"/>
                  </a:lnTo>
                  <a:lnTo>
                    <a:pt x="53919" y="22860"/>
                  </a:lnTo>
                  <a:lnTo>
                    <a:pt x="48154" y="25400"/>
                  </a:lnTo>
                  <a:lnTo>
                    <a:pt x="48966" y="25400"/>
                  </a:lnTo>
                  <a:lnTo>
                    <a:pt x="43518" y="27939"/>
                  </a:lnTo>
                  <a:lnTo>
                    <a:pt x="44280" y="27939"/>
                  </a:lnTo>
                  <a:lnTo>
                    <a:pt x="40894" y="30479"/>
                  </a:lnTo>
                  <a:lnTo>
                    <a:pt x="39899" y="30479"/>
                  </a:lnTo>
                  <a:lnTo>
                    <a:pt x="36384" y="34289"/>
                  </a:lnTo>
                  <a:lnTo>
                    <a:pt x="35847" y="34289"/>
                  </a:lnTo>
                  <a:lnTo>
                    <a:pt x="32656" y="38100"/>
                  </a:lnTo>
                  <a:lnTo>
                    <a:pt x="32164" y="38100"/>
                  </a:lnTo>
                  <a:lnTo>
                    <a:pt x="28367" y="43179"/>
                  </a:lnTo>
                  <a:lnTo>
                    <a:pt x="28875" y="43179"/>
                  </a:lnTo>
                  <a:lnTo>
                    <a:pt x="26399" y="46989"/>
                  </a:lnTo>
                  <a:lnTo>
                    <a:pt x="26005" y="46989"/>
                  </a:lnTo>
                  <a:lnTo>
                    <a:pt x="23224" y="53339"/>
                  </a:lnTo>
                  <a:lnTo>
                    <a:pt x="23503" y="53339"/>
                  </a:lnTo>
                  <a:lnTo>
                    <a:pt x="22322" y="55879"/>
                  </a:lnTo>
                  <a:lnTo>
                    <a:pt x="22487" y="55879"/>
                  </a:lnTo>
                  <a:lnTo>
                    <a:pt x="21446" y="58420"/>
                  </a:lnTo>
                  <a:lnTo>
                    <a:pt x="21585" y="58420"/>
                  </a:lnTo>
                  <a:lnTo>
                    <a:pt x="20696" y="60960"/>
                  </a:lnTo>
                  <a:lnTo>
                    <a:pt x="20074" y="63500"/>
                  </a:lnTo>
                  <a:lnTo>
                    <a:pt x="19591" y="66039"/>
                  </a:lnTo>
                  <a:lnTo>
                    <a:pt x="19388" y="68579"/>
                  </a:lnTo>
                  <a:lnTo>
                    <a:pt x="19130" y="71120"/>
                  </a:lnTo>
                  <a:lnTo>
                    <a:pt x="19071" y="72389"/>
                  </a:lnTo>
                  <a:lnTo>
                    <a:pt x="19045" y="341629"/>
                  </a:lnTo>
                  <a:lnTo>
                    <a:pt x="19299" y="345439"/>
                  </a:lnTo>
                  <a:lnTo>
                    <a:pt x="19668" y="347979"/>
                  </a:lnTo>
                  <a:lnTo>
                    <a:pt x="20176" y="350520"/>
                  </a:lnTo>
                  <a:lnTo>
                    <a:pt x="20823" y="353060"/>
                  </a:lnTo>
                  <a:lnTo>
                    <a:pt x="21585" y="355600"/>
                  </a:lnTo>
                  <a:lnTo>
                    <a:pt x="21446" y="355600"/>
                  </a:lnTo>
                  <a:lnTo>
                    <a:pt x="22487" y="358139"/>
                  </a:lnTo>
                  <a:lnTo>
                    <a:pt x="22322" y="358139"/>
                  </a:lnTo>
                  <a:lnTo>
                    <a:pt x="23503" y="360679"/>
                  </a:lnTo>
                  <a:lnTo>
                    <a:pt x="23224" y="360679"/>
                  </a:lnTo>
                  <a:lnTo>
                    <a:pt x="26005" y="367029"/>
                  </a:lnTo>
                  <a:lnTo>
                    <a:pt x="26399" y="367029"/>
                  </a:lnTo>
                  <a:lnTo>
                    <a:pt x="28875" y="370839"/>
                  </a:lnTo>
                  <a:lnTo>
                    <a:pt x="28367" y="370839"/>
                  </a:lnTo>
                  <a:lnTo>
                    <a:pt x="32164" y="375920"/>
                  </a:lnTo>
                  <a:lnTo>
                    <a:pt x="32656" y="375920"/>
                  </a:lnTo>
                  <a:lnTo>
                    <a:pt x="35847" y="379729"/>
                  </a:lnTo>
                  <a:lnTo>
                    <a:pt x="36384" y="379729"/>
                  </a:lnTo>
                  <a:lnTo>
                    <a:pt x="39899" y="383539"/>
                  </a:lnTo>
                  <a:lnTo>
                    <a:pt x="40894" y="383539"/>
                  </a:lnTo>
                  <a:lnTo>
                    <a:pt x="44280" y="386079"/>
                  </a:lnTo>
                  <a:lnTo>
                    <a:pt x="43518" y="386079"/>
                  </a:lnTo>
                  <a:lnTo>
                    <a:pt x="48966" y="388620"/>
                  </a:lnTo>
                  <a:lnTo>
                    <a:pt x="48154" y="388620"/>
                  </a:lnTo>
                  <a:lnTo>
                    <a:pt x="53919" y="391160"/>
                  </a:lnTo>
                  <a:lnTo>
                    <a:pt x="53284" y="391160"/>
                  </a:lnTo>
                  <a:lnTo>
                    <a:pt x="56282" y="392429"/>
                  </a:lnTo>
                  <a:lnTo>
                    <a:pt x="55850" y="392429"/>
                  </a:lnTo>
                  <a:lnTo>
                    <a:pt x="58911" y="393700"/>
                  </a:lnTo>
                  <a:lnTo>
                    <a:pt x="61133" y="393700"/>
                  </a:lnTo>
                  <a:lnTo>
                    <a:pt x="64333" y="394970"/>
                  </a:lnTo>
                  <a:lnTo>
                    <a:pt x="72334" y="394970"/>
                  </a:lnTo>
                  <a:lnTo>
                    <a:pt x="75738" y="396239"/>
                  </a:lnTo>
                  <a:lnTo>
                    <a:pt x="1091389" y="396239"/>
                  </a:lnTo>
                  <a:lnTo>
                    <a:pt x="1090049" y="397510"/>
                  </a:lnTo>
                  <a:lnTo>
                    <a:pt x="1084232" y="401320"/>
                  </a:lnTo>
                  <a:lnTo>
                    <a:pt x="1077997" y="405129"/>
                  </a:lnTo>
                  <a:lnTo>
                    <a:pt x="1071494" y="408939"/>
                  </a:lnTo>
                  <a:lnTo>
                    <a:pt x="1060839" y="412750"/>
                  </a:lnTo>
                  <a:close/>
                </a:path>
                <a:path w="1117600" h="415289">
                  <a:moveTo>
                    <a:pt x="1078276" y="31750"/>
                  </a:moveTo>
                  <a:lnTo>
                    <a:pt x="1073183" y="27939"/>
                  </a:lnTo>
                  <a:lnTo>
                    <a:pt x="1073945" y="27939"/>
                  </a:lnTo>
                  <a:lnTo>
                    <a:pt x="1068497" y="25400"/>
                  </a:lnTo>
                  <a:lnTo>
                    <a:pt x="1069310" y="25400"/>
                  </a:lnTo>
                  <a:lnTo>
                    <a:pt x="1063544" y="22860"/>
                  </a:lnTo>
                  <a:lnTo>
                    <a:pt x="1064179" y="22860"/>
                  </a:lnTo>
                  <a:lnTo>
                    <a:pt x="1061182" y="21589"/>
                  </a:lnTo>
                  <a:lnTo>
                    <a:pt x="1061614" y="21589"/>
                  </a:lnTo>
                  <a:lnTo>
                    <a:pt x="1058553" y="20320"/>
                  </a:lnTo>
                  <a:lnTo>
                    <a:pt x="1056330" y="20320"/>
                  </a:lnTo>
                  <a:lnTo>
                    <a:pt x="1053130" y="19050"/>
                  </a:lnTo>
                  <a:lnTo>
                    <a:pt x="1092729" y="19050"/>
                  </a:lnTo>
                  <a:lnTo>
                    <a:pt x="1095408" y="21589"/>
                  </a:lnTo>
                  <a:lnTo>
                    <a:pt x="1100285" y="26670"/>
                  </a:lnTo>
                  <a:lnTo>
                    <a:pt x="1102891" y="30479"/>
                  </a:lnTo>
                  <a:lnTo>
                    <a:pt x="1077565" y="30479"/>
                  </a:lnTo>
                  <a:lnTo>
                    <a:pt x="1078276" y="31750"/>
                  </a:lnTo>
                  <a:close/>
                </a:path>
                <a:path w="1117600" h="415289">
                  <a:moveTo>
                    <a:pt x="58466" y="21589"/>
                  </a:moveTo>
                  <a:lnTo>
                    <a:pt x="58911" y="20320"/>
                  </a:lnTo>
                  <a:lnTo>
                    <a:pt x="61590" y="20320"/>
                  </a:lnTo>
                  <a:lnTo>
                    <a:pt x="58466" y="21589"/>
                  </a:lnTo>
                  <a:close/>
                </a:path>
                <a:path w="1117600" h="415289">
                  <a:moveTo>
                    <a:pt x="1058997" y="21589"/>
                  </a:moveTo>
                  <a:lnTo>
                    <a:pt x="1055873" y="20320"/>
                  </a:lnTo>
                  <a:lnTo>
                    <a:pt x="1058553" y="20320"/>
                  </a:lnTo>
                  <a:lnTo>
                    <a:pt x="1058997" y="21589"/>
                  </a:lnTo>
                  <a:close/>
                </a:path>
                <a:path w="1117600" h="415289">
                  <a:moveTo>
                    <a:pt x="39200" y="31750"/>
                  </a:moveTo>
                  <a:lnTo>
                    <a:pt x="39899" y="30479"/>
                  </a:lnTo>
                  <a:lnTo>
                    <a:pt x="40894" y="30479"/>
                  </a:lnTo>
                  <a:lnTo>
                    <a:pt x="39200" y="31750"/>
                  </a:lnTo>
                  <a:close/>
                </a:path>
                <a:path w="1117600" h="415289">
                  <a:moveTo>
                    <a:pt x="1082251" y="35560"/>
                  </a:moveTo>
                  <a:lnTo>
                    <a:pt x="1077565" y="30479"/>
                  </a:lnTo>
                  <a:lnTo>
                    <a:pt x="1102891" y="30479"/>
                  </a:lnTo>
                  <a:lnTo>
                    <a:pt x="1104629" y="33020"/>
                  </a:lnTo>
                  <a:lnTo>
                    <a:pt x="1105385" y="34289"/>
                  </a:lnTo>
                  <a:lnTo>
                    <a:pt x="1081616" y="34289"/>
                  </a:lnTo>
                  <a:lnTo>
                    <a:pt x="1082251" y="35560"/>
                  </a:lnTo>
                  <a:close/>
                </a:path>
                <a:path w="1117600" h="415289">
                  <a:moveTo>
                    <a:pt x="35212" y="35560"/>
                  </a:moveTo>
                  <a:lnTo>
                    <a:pt x="35847" y="34289"/>
                  </a:lnTo>
                  <a:lnTo>
                    <a:pt x="36384" y="34289"/>
                  </a:lnTo>
                  <a:lnTo>
                    <a:pt x="35212" y="35560"/>
                  </a:lnTo>
                  <a:close/>
                </a:path>
                <a:path w="1117600" h="415289">
                  <a:moveTo>
                    <a:pt x="1085883" y="39370"/>
                  </a:moveTo>
                  <a:lnTo>
                    <a:pt x="1081616" y="34289"/>
                  </a:lnTo>
                  <a:lnTo>
                    <a:pt x="1105385" y="34289"/>
                  </a:lnTo>
                  <a:lnTo>
                    <a:pt x="1107656" y="38100"/>
                  </a:lnTo>
                  <a:lnTo>
                    <a:pt x="1085299" y="38100"/>
                  </a:lnTo>
                  <a:lnTo>
                    <a:pt x="1085883" y="39370"/>
                  </a:lnTo>
                  <a:close/>
                </a:path>
                <a:path w="1117600" h="415289">
                  <a:moveTo>
                    <a:pt x="31593" y="39370"/>
                  </a:moveTo>
                  <a:lnTo>
                    <a:pt x="32164" y="38100"/>
                  </a:lnTo>
                  <a:lnTo>
                    <a:pt x="32656" y="38100"/>
                  </a:lnTo>
                  <a:lnTo>
                    <a:pt x="31593" y="39370"/>
                  </a:lnTo>
                  <a:close/>
                </a:path>
                <a:path w="1117600" h="415289">
                  <a:moveTo>
                    <a:pt x="1091890" y="48260"/>
                  </a:moveTo>
                  <a:lnTo>
                    <a:pt x="1088588" y="43179"/>
                  </a:lnTo>
                  <a:lnTo>
                    <a:pt x="1089096" y="43179"/>
                  </a:lnTo>
                  <a:lnTo>
                    <a:pt x="1085299" y="38100"/>
                  </a:lnTo>
                  <a:lnTo>
                    <a:pt x="1107656" y="38100"/>
                  </a:lnTo>
                  <a:lnTo>
                    <a:pt x="1108413" y="39370"/>
                  </a:lnTo>
                  <a:lnTo>
                    <a:pt x="1111550" y="45720"/>
                  </a:lnTo>
                  <a:lnTo>
                    <a:pt x="1112016" y="46989"/>
                  </a:lnTo>
                  <a:lnTo>
                    <a:pt x="1091459" y="46989"/>
                  </a:lnTo>
                  <a:lnTo>
                    <a:pt x="1091890" y="48260"/>
                  </a:lnTo>
                  <a:close/>
                </a:path>
                <a:path w="1117600" h="415289">
                  <a:moveTo>
                    <a:pt x="25573" y="48260"/>
                  </a:moveTo>
                  <a:lnTo>
                    <a:pt x="26005" y="46989"/>
                  </a:lnTo>
                  <a:lnTo>
                    <a:pt x="26399" y="46989"/>
                  </a:lnTo>
                  <a:lnTo>
                    <a:pt x="25573" y="48260"/>
                  </a:lnTo>
                  <a:close/>
                </a:path>
                <a:path w="1117600" h="415289">
                  <a:moveTo>
                    <a:pt x="1117248" y="345439"/>
                  </a:moveTo>
                  <a:lnTo>
                    <a:pt x="1098164" y="345439"/>
                  </a:lnTo>
                  <a:lnTo>
                    <a:pt x="1098418" y="341629"/>
                  </a:lnTo>
                  <a:lnTo>
                    <a:pt x="1098393" y="72389"/>
                  </a:lnTo>
                  <a:lnTo>
                    <a:pt x="1098164" y="68579"/>
                  </a:lnTo>
                  <a:lnTo>
                    <a:pt x="1097796" y="66039"/>
                  </a:lnTo>
                  <a:lnTo>
                    <a:pt x="1097288" y="63500"/>
                  </a:lnTo>
                  <a:lnTo>
                    <a:pt x="1096640" y="60960"/>
                  </a:lnTo>
                  <a:lnTo>
                    <a:pt x="1096767" y="60960"/>
                  </a:lnTo>
                  <a:lnTo>
                    <a:pt x="1095878" y="58420"/>
                  </a:lnTo>
                  <a:lnTo>
                    <a:pt x="1096018" y="58420"/>
                  </a:lnTo>
                  <a:lnTo>
                    <a:pt x="1094977" y="55879"/>
                  </a:lnTo>
                  <a:lnTo>
                    <a:pt x="1095142" y="55879"/>
                  </a:lnTo>
                  <a:lnTo>
                    <a:pt x="1093961" y="53339"/>
                  </a:lnTo>
                  <a:lnTo>
                    <a:pt x="1094240" y="53339"/>
                  </a:lnTo>
                  <a:lnTo>
                    <a:pt x="1091459" y="46989"/>
                  </a:lnTo>
                  <a:lnTo>
                    <a:pt x="1112016" y="46989"/>
                  </a:lnTo>
                  <a:lnTo>
                    <a:pt x="1112947" y="49529"/>
                  </a:lnTo>
                  <a:lnTo>
                    <a:pt x="1114141" y="52070"/>
                  </a:lnTo>
                  <a:lnTo>
                    <a:pt x="1117473" y="72389"/>
                  </a:lnTo>
                  <a:lnTo>
                    <a:pt x="1117346" y="344170"/>
                  </a:lnTo>
                  <a:lnTo>
                    <a:pt x="1117248" y="345439"/>
                  </a:lnTo>
                  <a:close/>
                </a:path>
                <a:path w="1117600" h="415289">
                  <a:moveTo>
                    <a:pt x="19248" y="69850"/>
                  </a:moveTo>
                  <a:lnTo>
                    <a:pt x="19299" y="68579"/>
                  </a:lnTo>
                  <a:lnTo>
                    <a:pt x="19248" y="69850"/>
                  </a:lnTo>
                  <a:close/>
                </a:path>
                <a:path w="1117600" h="415289">
                  <a:moveTo>
                    <a:pt x="1098215" y="69850"/>
                  </a:moveTo>
                  <a:lnTo>
                    <a:pt x="1098075" y="68579"/>
                  </a:lnTo>
                  <a:lnTo>
                    <a:pt x="1098215" y="69850"/>
                  </a:lnTo>
                  <a:close/>
                </a:path>
                <a:path w="1117600" h="415289">
                  <a:moveTo>
                    <a:pt x="19388" y="345439"/>
                  </a:moveTo>
                  <a:lnTo>
                    <a:pt x="19248" y="344170"/>
                  </a:lnTo>
                  <a:lnTo>
                    <a:pt x="19388" y="345439"/>
                  </a:lnTo>
                  <a:close/>
                </a:path>
                <a:path w="1117600" h="415289">
                  <a:moveTo>
                    <a:pt x="1112016" y="367029"/>
                  </a:moveTo>
                  <a:lnTo>
                    <a:pt x="1091459" y="367029"/>
                  </a:lnTo>
                  <a:lnTo>
                    <a:pt x="1094240" y="360679"/>
                  </a:lnTo>
                  <a:lnTo>
                    <a:pt x="1093961" y="360679"/>
                  </a:lnTo>
                  <a:lnTo>
                    <a:pt x="1095142" y="358139"/>
                  </a:lnTo>
                  <a:lnTo>
                    <a:pt x="1094977" y="358139"/>
                  </a:lnTo>
                  <a:lnTo>
                    <a:pt x="1096018" y="355600"/>
                  </a:lnTo>
                  <a:lnTo>
                    <a:pt x="1095878" y="355600"/>
                  </a:lnTo>
                  <a:lnTo>
                    <a:pt x="1096767" y="353060"/>
                  </a:lnTo>
                  <a:lnTo>
                    <a:pt x="1096640" y="353060"/>
                  </a:lnTo>
                  <a:lnTo>
                    <a:pt x="1097390" y="350520"/>
                  </a:lnTo>
                  <a:lnTo>
                    <a:pt x="1097872" y="347979"/>
                  </a:lnTo>
                  <a:lnTo>
                    <a:pt x="1098215" y="344170"/>
                  </a:lnTo>
                  <a:lnTo>
                    <a:pt x="1098164" y="345439"/>
                  </a:lnTo>
                  <a:lnTo>
                    <a:pt x="1117248" y="345439"/>
                  </a:lnTo>
                  <a:lnTo>
                    <a:pt x="1112947" y="364489"/>
                  </a:lnTo>
                  <a:lnTo>
                    <a:pt x="1112016" y="367029"/>
                  </a:lnTo>
                  <a:close/>
                </a:path>
                <a:path w="1117600" h="415289">
                  <a:moveTo>
                    <a:pt x="26399" y="367029"/>
                  </a:moveTo>
                  <a:lnTo>
                    <a:pt x="26005" y="367029"/>
                  </a:lnTo>
                  <a:lnTo>
                    <a:pt x="25573" y="365760"/>
                  </a:lnTo>
                  <a:lnTo>
                    <a:pt x="26399" y="367029"/>
                  </a:lnTo>
                  <a:close/>
                </a:path>
                <a:path w="1117600" h="415289">
                  <a:moveTo>
                    <a:pt x="1107656" y="375920"/>
                  </a:moveTo>
                  <a:lnTo>
                    <a:pt x="1085299" y="375920"/>
                  </a:lnTo>
                  <a:lnTo>
                    <a:pt x="1089096" y="370839"/>
                  </a:lnTo>
                  <a:lnTo>
                    <a:pt x="1088588" y="370839"/>
                  </a:lnTo>
                  <a:lnTo>
                    <a:pt x="1091890" y="365760"/>
                  </a:lnTo>
                  <a:lnTo>
                    <a:pt x="1091459" y="367029"/>
                  </a:lnTo>
                  <a:lnTo>
                    <a:pt x="1112016" y="367029"/>
                  </a:lnTo>
                  <a:lnTo>
                    <a:pt x="1111550" y="368300"/>
                  </a:lnTo>
                  <a:lnTo>
                    <a:pt x="1108413" y="374650"/>
                  </a:lnTo>
                  <a:lnTo>
                    <a:pt x="1107656" y="375920"/>
                  </a:lnTo>
                  <a:close/>
                </a:path>
                <a:path w="1117600" h="415289">
                  <a:moveTo>
                    <a:pt x="32656" y="375920"/>
                  </a:moveTo>
                  <a:lnTo>
                    <a:pt x="32164" y="375920"/>
                  </a:lnTo>
                  <a:lnTo>
                    <a:pt x="31593" y="374650"/>
                  </a:lnTo>
                  <a:lnTo>
                    <a:pt x="32656" y="375920"/>
                  </a:lnTo>
                  <a:close/>
                </a:path>
                <a:path w="1117600" h="415289">
                  <a:moveTo>
                    <a:pt x="1105385" y="379729"/>
                  </a:moveTo>
                  <a:lnTo>
                    <a:pt x="1081616" y="379729"/>
                  </a:lnTo>
                  <a:lnTo>
                    <a:pt x="1085883" y="374650"/>
                  </a:lnTo>
                  <a:lnTo>
                    <a:pt x="1085299" y="375920"/>
                  </a:lnTo>
                  <a:lnTo>
                    <a:pt x="1107656" y="375920"/>
                  </a:lnTo>
                  <a:lnTo>
                    <a:pt x="1105385" y="379729"/>
                  </a:lnTo>
                  <a:close/>
                </a:path>
                <a:path w="1117600" h="415289">
                  <a:moveTo>
                    <a:pt x="36384" y="379729"/>
                  </a:moveTo>
                  <a:lnTo>
                    <a:pt x="35847" y="379729"/>
                  </a:lnTo>
                  <a:lnTo>
                    <a:pt x="35212" y="378460"/>
                  </a:lnTo>
                  <a:lnTo>
                    <a:pt x="36384" y="379729"/>
                  </a:lnTo>
                  <a:close/>
                </a:path>
                <a:path w="1117600" h="415289">
                  <a:moveTo>
                    <a:pt x="1102891" y="383539"/>
                  </a:moveTo>
                  <a:lnTo>
                    <a:pt x="1077565" y="383539"/>
                  </a:lnTo>
                  <a:lnTo>
                    <a:pt x="1082251" y="378460"/>
                  </a:lnTo>
                  <a:lnTo>
                    <a:pt x="1081616" y="379729"/>
                  </a:lnTo>
                  <a:lnTo>
                    <a:pt x="1105385" y="379729"/>
                  </a:lnTo>
                  <a:lnTo>
                    <a:pt x="1104629" y="381000"/>
                  </a:lnTo>
                  <a:lnTo>
                    <a:pt x="1102891" y="383539"/>
                  </a:lnTo>
                  <a:close/>
                </a:path>
                <a:path w="1117600" h="415289">
                  <a:moveTo>
                    <a:pt x="40894" y="383539"/>
                  </a:moveTo>
                  <a:lnTo>
                    <a:pt x="39899" y="383539"/>
                  </a:lnTo>
                  <a:lnTo>
                    <a:pt x="39200" y="382270"/>
                  </a:lnTo>
                  <a:lnTo>
                    <a:pt x="40894" y="383539"/>
                  </a:lnTo>
                  <a:close/>
                </a:path>
                <a:path w="1117600" h="415289">
                  <a:moveTo>
                    <a:pt x="1091389" y="396239"/>
                  </a:moveTo>
                  <a:lnTo>
                    <a:pt x="1041725" y="396239"/>
                  </a:lnTo>
                  <a:lnTo>
                    <a:pt x="1045129" y="394970"/>
                  </a:lnTo>
                  <a:lnTo>
                    <a:pt x="1053130" y="394970"/>
                  </a:lnTo>
                  <a:lnTo>
                    <a:pt x="1056330" y="393700"/>
                  </a:lnTo>
                  <a:lnTo>
                    <a:pt x="1058553" y="393700"/>
                  </a:lnTo>
                  <a:lnTo>
                    <a:pt x="1061614" y="392429"/>
                  </a:lnTo>
                  <a:lnTo>
                    <a:pt x="1061182" y="392429"/>
                  </a:lnTo>
                  <a:lnTo>
                    <a:pt x="1064179" y="391160"/>
                  </a:lnTo>
                  <a:lnTo>
                    <a:pt x="1063544" y="391160"/>
                  </a:lnTo>
                  <a:lnTo>
                    <a:pt x="1069310" y="388620"/>
                  </a:lnTo>
                  <a:lnTo>
                    <a:pt x="1068497" y="388620"/>
                  </a:lnTo>
                  <a:lnTo>
                    <a:pt x="1073945" y="386079"/>
                  </a:lnTo>
                  <a:lnTo>
                    <a:pt x="1073183" y="386079"/>
                  </a:lnTo>
                  <a:lnTo>
                    <a:pt x="1078276" y="382270"/>
                  </a:lnTo>
                  <a:lnTo>
                    <a:pt x="1077565" y="383539"/>
                  </a:lnTo>
                  <a:lnTo>
                    <a:pt x="1102891" y="383539"/>
                  </a:lnTo>
                  <a:lnTo>
                    <a:pt x="1100285" y="387350"/>
                  </a:lnTo>
                  <a:lnTo>
                    <a:pt x="1095408" y="392429"/>
                  </a:lnTo>
                  <a:lnTo>
                    <a:pt x="1091389" y="396239"/>
                  </a:lnTo>
                  <a:close/>
                </a:path>
                <a:path w="1117600" h="415289">
                  <a:moveTo>
                    <a:pt x="61590" y="393700"/>
                  </a:moveTo>
                  <a:lnTo>
                    <a:pt x="58911" y="393700"/>
                  </a:lnTo>
                  <a:lnTo>
                    <a:pt x="58466" y="392429"/>
                  </a:lnTo>
                  <a:lnTo>
                    <a:pt x="61590" y="393700"/>
                  </a:lnTo>
                  <a:close/>
                </a:path>
                <a:path w="1117600" h="415289">
                  <a:moveTo>
                    <a:pt x="1058553" y="393700"/>
                  </a:moveTo>
                  <a:lnTo>
                    <a:pt x="1055873" y="393700"/>
                  </a:lnTo>
                  <a:lnTo>
                    <a:pt x="1058997" y="392429"/>
                  </a:lnTo>
                  <a:lnTo>
                    <a:pt x="1058553" y="393700"/>
                  </a:lnTo>
                  <a:close/>
                </a:path>
                <a:path w="1117600" h="415289">
                  <a:moveTo>
                    <a:pt x="1053460" y="414020"/>
                  </a:moveTo>
                  <a:lnTo>
                    <a:pt x="64003" y="414020"/>
                  </a:lnTo>
                  <a:lnTo>
                    <a:pt x="60282" y="412750"/>
                  </a:lnTo>
                  <a:lnTo>
                    <a:pt x="1057181" y="412750"/>
                  </a:lnTo>
                  <a:lnTo>
                    <a:pt x="1053460" y="414020"/>
                  </a:lnTo>
                  <a:close/>
                </a:path>
                <a:path w="1117600" h="415289">
                  <a:moveTo>
                    <a:pt x="1042081" y="415289"/>
                  </a:moveTo>
                  <a:lnTo>
                    <a:pt x="75382" y="415289"/>
                  </a:lnTo>
                  <a:lnTo>
                    <a:pt x="71623" y="414020"/>
                  </a:lnTo>
                  <a:lnTo>
                    <a:pt x="1045840" y="414020"/>
                  </a:lnTo>
                  <a:lnTo>
                    <a:pt x="1042081" y="4152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52359" y="3031235"/>
              <a:ext cx="1085215" cy="434340"/>
            </a:xfrm>
            <a:custGeom>
              <a:avLst/>
              <a:gdLst/>
              <a:ahLst/>
              <a:cxnLst/>
              <a:rect l="l" t="t" r="r" b="b"/>
              <a:pathLst>
                <a:path w="1085215" h="434339">
                  <a:moveTo>
                    <a:pt x="1011936" y="434339"/>
                  </a:moveTo>
                  <a:lnTo>
                    <a:pt x="73151" y="434339"/>
                  </a:lnTo>
                  <a:lnTo>
                    <a:pt x="44891" y="428424"/>
                  </a:lnTo>
                  <a:lnTo>
                    <a:pt x="21774" y="412756"/>
                  </a:lnTo>
                  <a:lnTo>
                    <a:pt x="6057" y="389591"/>
                  </a:lnTo>
                  <a:lnTo>
                    <a:pt x="0" y="361188"/>
                  </a:lnTo>
                  <a:lnTo>
                    <a:pt x="0" y="71627"/>
                  </a:lnTo>
                  <a:lnTo>
                    <a:pt x="6057" y="43676"/>
                  </a:lnTo>
                  <a:lnTo>
                    <a:pt x="21774" y="20821"/>
                  </a:lnTo>
                  <a:lnTo>
                    <a:pt x="44891" y="5462"/>
                  </a:lnTo>
                  <a:lnTo>
                    <a:pt x="73151" y="0"/>
                  </a:lnTo>
                  <a:lnTo>
                    <a:pt x="1011936" y="0"/>
                  </a:lnTo>
                  <a:lnTo>
                    <a:pt x="1040268" y="5462"/>
                  </a:lnTo>
                  <a:lnTo>
                    <a:pt x="1063409" y="20821"/>
                  </a:lnTo>
                  <a:lnTo>
                    <a:pt x="1079101" y="43676"/>
                  </a:lnTo>
                  <a:lnTo>
                    <a:pt x="1085088" y="71627"/>
                  </a:lnTo>
                  <a:lnTo>
                    <a:pt x="1085088" y="361188"/>
                  </a:lnTo>
                  <a:lnTo>
                    <a:pt x="1079101" y="389591"/>
                  </a:lnTo>
                  <a:lnTo>
                    <a:pt x="1063409" y="412756"/>
                  </a:lnTo>
                  <a:lnTo>
                    <a:pt x="1040268" y="428424"/>
                  </a:lnTo>
                  <a:lnTo>
                    <a:pt x="1011936" y="434339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43571" y="3021329"/>
              <a:ext cx="1102995" cy="453390"/>
            </a:xfrm>
            <a:custGeom>
              <a:avLst/>
              <a:gdLst/>
              <a:ahLst/>
              <a:cxnLst/>
              <a:rect l="l" t="t" r="r" b="b"/>
              <a:pathLst>
                <a:path w="1102995" h="453389">
                  <a:moveTo>
                    <a:pt x="1041438" y="2539"/>
                  </a:moveTo>
                  <a:lnTo>
                    <a:pt x="61353" y="2539"/>
                  </a:lnTo>
                  <a:lnTo>
                    <a:pt x="69354" y="0"/>
                  </a:lnTo>
                  <a:lnTo>
                    <a:pt x="1033437" y="0"/>
                  </a:lnTo>
                  <a:lnTo>
                    <a:pt x="1041438" y="2539"/>
                  </a:lnTo>
                  <a:close/>
                </a:path>
                <a:path w="1102995" h="453389">
                  <a:moveTo>
                    <a:pt x="1045337" y="449580"/>
                  </a:moveTo>
                  <a:lnTo>
                    <a:pt x="57454" y="449580"/>
                  </a:lnTo>
                  <a:lnTo>
                    <a:pt x="53644" y="448309"/>
                  </a:lnTo>
                  <a:lnTo>
                    <a:pt x="49923" y="445769"/>
                  </a:lnTo>
                  <a:lnTo>
                    <a:pt x="46291" y="444499"/>
                  </a:lnTo>
                  <a:lnTo>
                    <a:pt x="42760" y="443230"/>
                  </a:lnTo>
                  <a:lnTo>
                    <a:pt x="39331" y="440690"/>
                  </a:lnTo>
                  <a:lnTo>
                    <a:pt x="36004" y="438149"/>
                  </a:lnTo>
                  <a:lnTo>
                    <a:pt x="32791" y="436880"/>
                  </a:lnTo>
                  <a:lnTo>
                    <a:pt x="29616" y="434340"/>
                  </a:lnTo>
                  <a:lnTo>
                    <a:pt x="23888" y="429259"/>
                  </a:lnTo>
                  <a:lnTo>
                    <a:pt x="18669" y="422909"/>
                  </a:lnTo>
                  <a:lnTo>
                    <a:pt x="16179" y="420369"/>
                  </a:lnTo>
                  <a:lnTo>
                    <a:pt x="13893" y="416559"/>
                  </a:lnTo>
                  <a:lnTo>
                    <a:pt x="11760" y="412749"/>
                  </a:lnTo>
                  <a:lnTo>
                    <a:pt x="9791" y="410209"/>
                  </a:lnTo>
                  <a:lnTo>
                    <a:pt x="0" y="374649"/>
                  </a:lnTo>
                  <a:lnTo>
                    <a:pt x="0" y="77469"/>
                  </a:lnTo>
                  <a:lnTo>
                    <a:pt x="11760" y="39369"/>
                  </a:lnTo>
                  <a:lnTo>
                    <a:pt x="13893" y="35560"/>
                  </a:lnTo>
                  <a:lnTo>
                    <a:pt x="16179" y="31750"/>
                  </a:lnTo>
                  <a:lnTo>
                    <a:pt x="18669" y="29210"/>
                  </a:lnTo>
                  <a:lnTo>
                    <a:pt x="23888" y="22860"/>
                  </a:lnTo>
                  <a:lnTo>
                    <a:pt x="29616" y="17780"/>
                  </a:lnTo>
                  <a:lnTo>
                    <a:pt x="32791" y="15239"/>
                  </a:lnTo>
                  <a:lnTo>
                    <a:pt x="36004" y="13969"/>
                  </a:lnTo>
                  <a:lnTo>
                    <a:pt x="39331" y="11430"/>
                  </a:lnTo>
                  <a:lnTo>
                    <a:pt x="42760" y="8889"/>
                  </a:lnTo>
                  <a:lnTo>
                    <a:pt x="46291" y="7619"/>
                  </a:lnTo>
                  <a:lnTo>
                    <a:pt x="49923" y="6350"/>
                  </a:lnTo>
                  <a:lnTo>
                    <a:pt x="53644" y="3810"/>
                  </a:lnTo>
                  <a:lnTo>
                    <a:pt x="57454" y="2539"/>
                  </a:lnTo>
                  <a:lnTo>
                    <a:pt x="1045337" y="2539"/>
                  </a:lnTo>
                  <a:lnTo>
                    <a:pt x="1049147" y="3810"/>
                  </a:lnTo>
                  <a:lnTo>
                    <a:pt x="1052868" y="6350"/>
                  </a:lnTo>
                  <a:lnTo>
                    <a:pt x="1056500" y="7619"/>
                  </a:lnTo>
                  <a:lnTo>
                    <a:pt x="1060030" y="8889"/>
                  </a:lnTo>
                  <a:lnTo>
                    <a:pt x="1063459" y="11430"/>
                  </a:lnTo>
                  <a:lnTo>
                    <a:pt x="1066787" y="13969"/>
                  </a:lnTo>
                  <a:lnTo>
                    <a:pt x="1070000" y="15239"/>
                  </a:lnTo>
                  <a:lnTo>
                    <a:pt x="1073175" y="17780"/>
                  </a:lnTo>
                  <a:lnTo>
                    <a:pt x="1074607" y="19050"/>
                  </a:lnTo>
                  <a:lnTo>
                    <a:pt x="69367" y="19050"/>
                  </a:lnTo>
                  <a:lnTo>
                    <a:pt x="65862" y="20319"/>
                  </a:lnTo>
                  <a:lnTo>
                    <a:pt x="66319" y="20319"/>
                  </a:lnTo>
                  <a:lnTo>
                    <a:pt x="62890" y="21589"/>
                  </a:lnTo>
                  <a:lnTo>
                    <a:pt x="60413" y="21589"/>
                  </a:lnTo>
                  <a:lnTo>
                    <a:pt x="57124" y="22860"/>
                  </a:lnTo>
                  <a:lnTo>
                    <a:pt x="57556" y="22860"/>
                  </a:lnTo>
                  <a:lnTo>
                    <a:pt x="54356" y="24130"/>
                  </a:lnTo>
                  <a:lnTo>
                    <a:pt x="54775" y="24130"/>
                  </a:lnTo>
                  <a:lnTo>
                    <a:pt x="53213" y="25400"/>
                  </a:lnTo>
                  <a:lnTo>
                    <a:pt x="52057" y="25400"/>
                  </a:lnTo>
                  <a:lnTo>
                    <a:pt x="49022" y="27939"/>
                  </a:lnTo>
                  <a:lnTo>
                    <a:pt x="49415" y="27939"/>
                  </a:lnTo>
                  <a:lnTo>
                    <a:pt x="46482" y="29210"/>
                  </a:lnTo>
                  <a:lnTo>
                    <a:pt x="46863" y="29210"/>
                  </a:lnTo>
                  <a:lnTo>
                    <a:pt x="44018" y="30480"/>
                  </a:lnTo>
                  <a:lnTo>
                    <a:pt x="44386" y="30480"/>
                  </a:lnTo>
                  <a:lnTo>
                    <a:pt x="41656" y="33019"/>
                  </a:lnTo>
                  <a:lnTo>
                    <a:pt x="42176" y="33019"/>
                  </a:lnTo>
                  <a:lnTo>
                    <a:pt x="37033" y="36830"/>
                  </a:lnTo>
                  <a:lnTo>
                    <a:pt x="37680" y="36830"/>
                  </a:lnTo>
                  <a:lnTo>
                    <a:pt x="34175" y="40639"/>
                  </a:lnTo>
                  <a:lnTo>
                    <a:pt x="33439" y="40639"/>
                  </a:lnTo>
                  <a:lnTo>
                    <a:pt x="32008" y="43180"/>
                  </a:lnTo>
                  <a:lnTo>
                    <a:pt x="31572" y="43180"/>
                  </a:lnTo>
                  <a:lnTo>
                    <a:pt x="29552" y="45719"/>
                  </a:lnTo>
                  <a:lnTo>
                    <a:pt x="29806" y="45719"/>
                  </a:lnTo>
                  <a:lnTo>
                    <a:pt x="27927" y="48260"/>
                  </a:lnTo>
                  <a:lnTo>
                    <a:pt x="28155" y="48260"/>
                  </a:lnTo>
                  <a:lnTo>
                    <a:pt x="26995" y="50800"/>
                  </a:lnTo>
                  <a:lnTo>
                    <a:pt x="26644" y="50800"/>
                  </a:lnTo>
                  <a:lnTo>
                    <a:pt x="25577" y="53339"/>
                  </a:lnTo>
                  <a:lnTo>
                    <a:pt x="25234" y="53339"/>
                  </a:lnTo>
                  <a:lnTo>
                    <a:pt x="23787" y="57150"/>
                  </a:lnTo>
                  <a:lnTo>
                    <a:pt x="23977" y="57150"/>
                  </a:lnTo>
                  <a:lnTo>
                    <a:pt x="22682" y="59689"/>
                  </a:lnTo>
                  <a:lnTo>
                    <a:pt x="22834" y="59689"/>
                  </a:lnTo>
                  <a:lnTo>
                    <a:pt x="21704" y="62230"/>
                  </a:lnTo>
                  <a:lnTo>
                    <a:pt x="21844" y="62230"/>
                  </a:lnTo>
                  <a:lnTo>
                    <a:pt x="21192" y="64769"/>
                  </a:lnTo>
                  <a:lnTo>
                    <a:pt x="20980" y="64769"/>
                  </a:lnTo>
                  <a:lnTo>
                    <a:pt x="20180" y="68580"/>
                  </a:lnTo>
                  <a:lnTo>
                    <a:pt x="19845" y="71119"/>
                  </a:lnTo>
                  <a:lnTo>
                    <a:pt x="19710" y="71119"/>
                  </a:lnTo>
                  <a:lnTo>
                    <a:pt x="19240" y="74930"/>
                  </a:lnTo>
                  <a:lnTo>
                    <a:pt x="19105" y="77469"/>
                  </a:lnTo>
                  <a:lnTo>
                    <a:pt x="19105" y="374649"/>
                  </a:lnTo>
                  <a:lnTo>
                    <a:pt x="19291" y="377190"/>
                  </a:lnTo>
                  <a:lnTo>
                    <a:pt x="19710" y="380999"/>
                  </a:lnTo>
                  <a:lnTo>
                    <a:pt x="19845" y="380999"/>
                  </a:lnTo>
                  <a:lnTo>
                    <a:pt x="20269" y="383540"/>
                  </a:lnTo>
                  <a:lnTo>
                    <a:pt x="20980" y="387349"/>
                  </a:lnTo>
                  <a:lnTo>
                    <a:pt x="21192" y="387349"/>
                  </a:lnTo>
                  <a:lnTo>
                    <a:pt x="21844" y="389890"/>
                  </a:lnTo>
                  <a:lnTo>
                    <a:pt x="21704" y="389890"/>
                  </a:lnTo>
                  <a:lnTo>
                    <a:pt x="22834" y="392430"/>
                  </a:lnTo>
                  <a:lnTo>
                    <a:pt x="22682" y="392430"/>
                  </a:lnTo>
                  <a:lnTo>
                    <a:pt x="23977" y="394969"/>
                  </a:lnTo>
                  <a:lnTo>
                    <a:pt x="23787" y="394969"/>
                  </a:lnTo>
                  <a:lnTo>
                    <a:pt x="25234" y="398780"/>
                  </a:lnTo>
                  <a:lnTo>
                    <a:pt x="25577" y="398780"/>
                  </a:lnTo>
                  <a:lnTo>
                    <a:pt x="26644" y="401319"/>
                  </a:lnTo>
                  <a:lnTo>
                    <a:pt x="26995" y="401319"/>
                  </a:lnTo>
                  <a:lnTo>
                    <a:pt x="28155" y="403859"/>
                  </a:lnTo>
                  <a:lnTo>
                    <a:pt x="27927" y="403859"/>
                  </a:lnTo>
                  <a:lnTo>
                    <a:pt x="29806" y="406399"/>
                  </a:lnTo>
                  <a:lnTo>
                    <a:pt x="29552" y="406399"/>
                  </a:lnTo>
                  <a:lnTo>
                    <a:pt x="31572" y="408940"/>
                  </a:lnTo>
                  <a:lnTo>
                    <a:pt x="32008" y="408940"/>
                  </a:lnTo>
                  <a:lnTo>
                    <a:pt x="33439" y="411480"/>
                  </a:lnTo>
                  <a:lnTo>
                    <a:pt x="34175" y="411480"/>
                  </a:lnTo>
                  <a:lnTo>
                    <a:pt x="37680" y="415290"/>
                  </a:lnTo>
                  <a:lnTo>
                    <a:pt x="37033" y="415290"/>
                  </a:lnTo>
                  <a:lnTo>
                    <a:pt x="42176" y="419099"/>
                  </a:lnTo>
                  <a:lnTo>
                    <a:pt x="41656" y="419099"/>
                  </a:lnTo>
                  <a:lnTo>
                    <a:pt x="44386" y="421640"/>
                  </a:lnTo>
                  <a:lnTo>
                    <a:pt x="44018" y="421640"/>
                  </a:lnTo>
                  <a:lnTo>
                    <a:pt x="46863" y="422909"/>
                  </a:lnTo>
                  <a:lnTo>
                    <a:pt x="46482" y="422909"/>
                  </a:lnTo>
                  <a:lnTo>
                    <a:pt x="49415" y="424180"/>
                  </a:lnTo>
                  <a:lnTo>
                    <a:pt x="49022" y="424180"/>
                  </a:lnTo>
                  <a:lnTo>
                    <a:pt x="52057" y="426719"/>
                  </a:lnTo>
                  <a:lnTo>
                    <a:pt x="53213" y="426719"/>
                  </a:lnTo>
                  <a:lnTo>
                    <a:pt x="54775" y="427990"/>
                  </a:lnTo>
                  <a:lnTo>
                    <a:pt x="54356" y="427990"/>
                  </a:lnTo>
                  <a:lnTo>
                    <a:pt x="57556" y="429259"/>
                  </a:lnTo>
                  <a:lnTo>
                    <a:pt x="57124" y="429259"/>
                  </a:lnTo>
                  <a:lnTo>
                    <a:pt x="60413" y="430530"/>
                  </a:lnTo>
                  <a:lnTo>
                    <a:pt x="62890" y="430530"/>
                  </a:lnTo>
                  <a:lnTo>
                    <a:pt x="66319" y="431799"/>
                  </a:lnTo>
                  <a:lnTo>
                    <a:pt x="65862" y="431799"/>
                  </a:lnTo>
                  <a:lnTo>
                    <a:pt x="69367" y="433069"/>
                  </a:lnTo>
                  <a:lnTo>
                    <a:pt x="78333" y="433069"/>
                  </a:lnTo>
                  <a:lnTo>
                    <a:pt x="82054" y="434340"/>
                  </a:lnTo>
                  <a:lnTo>
                    <a:pt x="1073175" y="434340"/>
                  </a:lnTo>
                  <a:lnTo>
                    <a:pt x="1070000" y="436880"/>
                  </a:lnTo>
                  <a:lnTo>
                    <a:pt x="1066787" y="438149"/>
                  </a:lnTo>
                  <a:lnTo>
                    <a:pt x="1063459" y="440690"/>
                  </a:lnTo>
                  <a:lnTo>
                    <a:pt x="1060030" y="443230"/>
                  </a:lnTo>
                  <a:lnTo>
                    <a:pt x="1056500" y="444499"/>
                  </a:lnTo>
                  <a:lnTo>
                    <a:pt x="1052868" y="445769"/>
                  </a:lnTo>
                  <a:lnTo>
                    <a:pt x="1049147" y="448309"/>
                  </a:lnTo>
                  <a:lnTo>
                    <a:pt x="1045337" y="449580"/>
                  </a:lnTo>
                  <a:close/>
                </a:path>
                <a:path w="1102995" h="453389">
                  <a:moveTo>
                    <a:pt x="68897" y="20319"/>
                  </a:moveTo>
                  <a:lnTo>
                    <a:pt x="69367" y="19050"/>
                  </a:lnTo>
                  <a:lnTo>
                    <a:pt x="72466" y="19050"/>
                  </a:lnTo>
                  <a:lnTo>
                    <a:pt x="68897" y="20319"/>
                  </a:lnTo>
                  <a:close/>
                </a:path>
                <a:path w="1102995" h="453389">
                  <a:moveTo>
                    <a:pt x="1033894" y="20319"/>
                  </a:moveTo>
                  <a:lnTo>
                    <a:pt x="1030325" y="19050"/>
                  </a:lnTo>
                  <a:lnTo>
                    <a:pt x="1033424" y="19050"/>
                  </a:lnTo>
                  <a:lnTo>
                    <a:pt x="1033894" y="20319"/>
                  </a:lnTo>
                  <a:close/>
                </a:path>
                <a:path w="1102995" h="453389">
                  <a:moveTo>
                    <a:pt x="1051140" y="26669"/>
                  </a:moveTo>
                  <a:lnTo>
                    <a:pt x="1048016" y="24130"/>
                  </a:lnTo>
                  <a:lnTo>
                    <a:pt x="1048435" y="24130"/>
                  </a:lnTo>
                  <a:lnTo>
                    <a:pt x="1045235" y="22860"/>
                  </a:lnTo>
                  <a:lnTo>
                    <a:pt x="1045654" y="22860"/>
                  </a:lnTo>
                  <a:lnTo>
                    <a:pt x="1042377" y="21589"/>
                  </a:lnTo>
                  <a:lnTo>
                    <a:pt x="1039901" y="21589"/>
                  </a:lnTo>
                  <a:lnTo>
                    <a:pt x="1036472" y="20319"/>
                  </a:lnTo>
                  <a:lnTo>
                    <a:pt x="1036929" y="20319"/>
                  </a:lnTo>
                  <a:lnTo>
                    <a:pt x="1033424" y="19050"/>
                  </a:lnTo>
                  <a:lnTo>
                    <a:pt x="1074607" y="19050"/>
                  </a:lnTo>
                  <a:lnTo>
                    <a:pt x="1078903" y="22860"/>
                  </a:lnTo>
                  <a:lnTo>
                    <a:pt x="1080985" y="25400"/>
                  </a:lnTo>
                  <a:lnTo>
                    <a:pt x="1050734" y="25400"/>
                  </a:lnTo>
                  <a:lnTo>
                    <a:pt x="1051140" y="26669"/>
                  </a:lnTo>
                  <a:close/>
                </a:path>
                <a:path w="1102995" h="453389">
                  <a:moveTo>
                    <a:pt x="59982" y="22860"/>
                  </a:moveTo>
                  <a:lnTo>
                    <a:pt x="60413" y="21589"/>
                  </a:lnTo>
                  <a:lnTo>
                    <a:pt x="63334" y="21589"/>
                  </a:lnTo>
                  <a:lnTo>
                    <a:pt x="59982" y="22860"/>
                  </a:lnTo>
                  <a:close/>
                </a:path>
                <a:path w="1102995" h="453389">
                  <a:moveTo>
                    <a:pt x="1042809" y="22860"/>
                  </a:moveTo>
                  <a:lnTo>
                    <a:pt x="1039456" y="21589"/>
                  </a:lnTo>
                  <a:lnTo>
                    <a:pt x="1042377" y="21589"/>
                  </a:lnTo>
                  <a:lnTo>
                    <a:pt x="1042809" y="22860"/>
                  </a:lnTo>
                  <a:close/>
                </a:path>
                <a:path w="1102995" h="453389">
                  <a:moveTo>
                    <a:pt x="51650" y="26669"/>
                  </a:moveTo>
                  <a:lnTo>
                    <a:pt x="52057" y="25400"/>
                  </a:lnTo>
                  <a:lnTo>
                    <a:pt x="53213" y="25400"/>
                  </a:lnTo>
                  <a:lnTo>
                    <a:pt x="51650" y="26669"/>
                  </a:lnTo>
                  <a:close/>
                </a:path>
                <a:path w="1102995" h="453389">
                  <a:moveTo>
                    <a:pt x="1069784" y="41910"/>
                  </a:moveTo>
                  <a:lnTo>
                    <a:pt x="1065110" y="36830"/>
                  </a:lnTo>
                  <a:lnTo>
                    <a:pt x="1065758" y="36830"/>
                  </a:lnTo>
                  <a:lnTo>
                    <a:pt x="1060615" y="33019"/>
                  </a:lnTo>
                  <a:lnTo>
                    <a:pt x="1061135" y="33019"/>
                  </a:lnTo>
                  <a:lnTo>
                    <a:pt x="1058405" y="30480"/>
                  </a:lnTo>
                  <a:lnTo>
                    <a:pt x="1058773" y="30480"/>
                  </a:lnTo>
                  <a:lnTo>
                    <a:pt x="1055928" y="29210"/>
                  </a:lnTo>
                  <a:lnTo>
                    <a:pt x="1056309" y="29210"/>
                  </a:lnTo>
                  <a:lnTo>
                    <a:pt x="1053376" y="27939"/>
                  </a:lnTo>
                  <a:lnTo>
                    <a:pt x="1053769" y="27939"/>
                  </a:lnTo>
                  <a:lnTo>
                    <a:pt x="1050734" y="25400"/>
                  </a:lnTo>
                  <a:lnTo>
                    <a:pt x="1080985" y="25400"/>
                  </a:lnTo>
                  <a:lnTo>
                    <a:pt x="1084110" y="29210"/>
                  </a:lnTo>
                  <a:lnTo>
                    <a:pt x="1086612" y="31750"/>
                  </a:lnTo>
                  <a:lnTo>
                    <a:pt x="1088898" y="35560"/>
                  </a:lnTo>
                  <a:lnTo>
                    <a:pt x="1091031" y="39369"/>
                  </a:lnTo>
                  <a:lnTo>
                    <a:pt x="1092015" y="40639"/>
                  </a:lnTo>
                  <a:lnTo>
                    <a:pt x="1069352" y="40639"/>
                  </a:lnTo>
                  <a:lnTo>
                    <a:pt x="1069784" y="41910"/>
                  </a:lnTo>
                  <a:close/>
                </a:path>
                <a:path w="1102995" h="453389">
                  <a:moveTo>
                    <a:pt x="33007" y="41910"/>
                  </a:moveTo>
                  <a:lnTo>
                    <a:pt x="33439" y="40639"/>
                  </a:lnTo>
                  <a:lnTo>
                    <a:pt x="34175" y="40639"/>
                  </a:lnTo>
                  <a:lnTo>
                    <a:pt x="33007" y="41910"/>
                  </a:lnTo>
                  <a:close/>
                </a:path>
                <a:path w="1102995" h="453389">
                  <a:moveTo>
                    <a:pt x="1071499" y="44450"/>
                  </a:moveTo>
                  <a:lnTo>
                    <a:pt x="1069352" y="40639"/>
                  </a:lnTo>
                  <a:lnTo>
                    <a:pt x="1092015" y="40639"/>
                  </a:lnTo>
                  <a:lnTo>
                    <a:pt x="1093000" y="41910"/>
                  </a:lnTo>
                  <a:lnTo>
                    <a:pt x="1093605" y="43180"/>
                  </a:lnTo>
                  <a:lnTo>
                    <a:pt x="1071219" y="43180"/>
                  </a:lnTo>
                  <a:lnTo>
                    <a:pt x="1071499" y="44450"/>
                  </a:lnTo>
                  <a:close/>
                </a:path>
                <a:path w="1102995" h="453389">
                  <a:moveTo>
                    <a:pt x="31292" y="44450"/>
                  </a:moveTo>
                  <a:lnTo>
                    <a:pt x="31572" y="43180"/>
                  </a:lnTo>
                  <a:lnTo>
                    <a:pt x="32008" y="43180"/>
                  </a:lnTo>
                  <a:lnTo>
                    <a:pt x="31292" y="44450"/>
                  </a:lnTo>
                  <a:close/>
                </a:path>
                <a:path w="1102995" h="453389">
                  <a:moveTo>
                    <a:pt x="1076375" y="52069"/>
                  </a:moveTo>
                  <a:lnTo>
                    <a:pt x="1074635" y="48260"/>
                  </a:lnTo>
                  <a:lnTo>
                    <a:pt x="1074864" y="48260"/>
                  </a:lnTo>
                  <a:lnTo>
                    <a:pt x="1072984" y="45719"/>
                  </a:lnTo>
                  <a:lnTo>
                    <a:pt x="1073238" y="45719"/>
                  </a:lnTo>
                  <a:lnTo>
                    <a:pt x="1071219" y="43180"/>
                  </a:lnTo>
                  <a:lnTo>
                    <a:pt x="1093605" y="43180"/>
                  </a:lnTo>
                  <a:lnTo>
                    <a:pt x="1094816" y="45719"/>
                  </a:lnTo>
                  <a:lnTo>
                    <a:pt x="1096454" y="49530"/>
                  </a:lnTo>
                  <a:lnTo>
                    <a:pt x="1096945" y="50800"/>
                  </a:lnTo>
                  <a:lnTo>
                    <a:pt x="1076147" y="50800"/>
                  </a:lnTo>
                  <a:lnTo>
                    <a:pt x="1076375" y="52069"/>
                  </a:lnTo>
                  <a:close/>
                </a:path>
                <a:path w="1102995" h="453389">
                  <a:moveTo>
                    <a:pt x="26416" y="52069"/>
                  </a:moveTo>
                  <a:lnTo>
                    <a:pt x="26644" y="50800"/>
                  </a:lnTo>
                  <a:lnTo>
                    <a:pt x="26995" y="50800"/>
                  </a:lnTo>
                  <a:lnTo>
                    <a:pt x="26416" y="52069"/>
                  </a:lnTo>
                  <a:close/>
                </a:path>
                <a:path w="1102995" h="453389">
                  <a:moveTo>
                    <a:pt x="1077747" y="54610"/>
                  </a:moveTo>
                  <a:lnTo>
                    <a:pt x="1076147" y="50800"/>
                  </a:lnTo>
                  <a:lnTo>
                    <a:pt x="1096945" y="50800"/>
                  </a:lnTo>
                  <a:lnTo>
                    <a:pt x="1097927" y="53339"/>
                  </a:lnTo>
                  <a:lnTo>
                    <a:pt x="1077544" y="53339"/>
                  </a:lnTo>
                  <a:lnTo>
                    <a:pt x="1077747" y="54610"/>
                  </a:lnTo>
                  <a:close/>
                </a:path>
                <a:path w="1102995" h="453389">
                  <a:moveTo>
                    <a:pt x="25044" y="54610"/>
                  </a:moveTo>
                  <a:lnTo>
                    <a:pt x="25234" y="53339"/>
                  </a:lnTo>
                  <a:lnTo>
                    <a:pt x="25577" y="53339"/>
                  </a:lnTo>
                  <a:lnTo>
                    <a:pt x="25044" y="54610"/>
                  </a:lnTo>
                  <a:close/>
                </a:path>
                <a:path w="1102995" h="453389">
                  <a:moveTo>
                    <a:pt x="1081925" y="66039"/>
                  </a:moveTo>
                  <a:lnTo>
                    <a:pt x="1080947" y="62230"/>
                  </a:lnTo>
                  <a:lnTo>
                    <a:pt x="1081087" y="62230"/>
                  </a:lnTo>
                  <a:lnTo>
                    <a:pt x="1079957" y="59689"/>
                  </a:lnTo>
                  <a:lnTo>
                    <a:pt x="1080109" y="59689"/>
                  </a:lnTo>
                  <a:lnTo>
                    <a:pt x="1078814" y="57150"/>
                  </a:lnTo>
                  <a:lnTo>
                    <a:pt x="1079004" y="57150"/>
                  </a:lnTo>
                  <a:lnTo>
                    <a:pt x="1077544" y="53339"/>
                  </a:lnTo>
                  <a:lnTo>
                    <a:pt x="1097927" y="53339"/>
                  </a:lnTo>
                  <a:lnTo>
                    <a:pt x="1099210" y="57150"/>
                  </a:lnTo>
                  <a:lnTo>
                    <a:pt x="1100315" y="60960"/>
                  </a:lnTo>
                  <a:lnTo>
                    <a:pt x="1101229" y="64769"/>
                  </a:lnTo>
                  <a:lnTo>
                    <a:pt x="1081811" y="64769"/>
                  </a:lnTo>
                  <a:lnTo>
                    <a:pt x="1081925" y="66039"/>
                  </a:lnTo>
                  <a:close/>
                </a:path>
                <a:path w="1102995" h="453389">
                  <a:moveTo>
                    <a:pt x="20866" y="66039"/>
                  </a:moveTo>
                  <a:lnTo>
                    <a:pt x="20980" y="64769"/>
                  </a:lnTo>
                  <a:lnTo>
                    <a:pt x="21192" y="64769"/>
                  </a:lnTo>
                  <a:lnTo>
                    <a:pt x="20866" y="66039"/>
                  </a:lnTo>
                  <a:close/>
                </a:path>
                <a:path w="1102995" h="453389">
                  <a:moveTo>
                    <a:pt x="1083157" y="72389"/>
                  </a:moveTo>
                  <a:lnTo>
                    <a:pt x="1082522" y="68580"/>
                  </a:lnTo>
                  <a:lnTo>
                    <a:pt x="1081811" y="64769"/>
                  </a:lnTo>
                  <a:lnTo>
                    <a:pt x="1101229" y="64769"/>
                  </a:lnTo>
                  <a:lnTo>
                    <a:pt x="1101953" y="68580"/>
                  </a:lnTo>
                  <a:lnTo>
                    <a:pt x="1102300" y="71119"/>
                  </a:lnTo>
                  <a:lnTo>
                    <a:pt x="1083081" y="71119"/>
                  </a:lnTo>
                  <a:lnTo>
                    <a:pt x="1083157" y="72389"/>
                  </a:lnTo>
                  <a:close/>
                </a:path>
                <a:path w="1102995" h="453389">
                  <a:moveTo>
                    <a:pt x="19634" y="72389"/>
                  </a:moveTo>
                  <a:lnTo>
                    <a:pt x="19710" y="71119"/>
                  </a:lnTo>
                  <a:lnTo>
                    <a:pt x="19845" y="71119"/>
                  </a:lnTo>
                  <a:lnTo>
                    <a:pt x="19634" y="72389"/>
                  </a:lnTo>
                  <a:close/>
                </a:path>
                <a:path w="1102995" h="453389">
                  <a:moveTo>
                    <a:pt x="1102791" y="374649"/>
                  </a:moveTo>
                  <a:lnTo>
                    <a:pt x="1083754" y="374649"/>
                  </a:lnTo>
                  <a:lnTo>
                    <a:pt x="1083754" y="77469"/>
                  </a:lnTo>
                  <a:lnTo>
                    <a:pt x="1083500" y="74930"/>
                  </a:lnTo>
                  <a:lnTo>
                    <a:pt x="1083081" y="71119"/>
                  </a:lnTo>
                  <a:lnTo>
                    <a:pt x="1102300" y="71119"/>
                  </a:lnTo>
                  <a:lnTo>
                    <a:pt x="1102474" y="72389"/>
                  </a:lnTo>
                  <a:lnTo>
                    <a:pt x="1102791" y="77469"/>
                  </a:lnTo>
                  <a:lnTo>
                    <a:pt x="1102791" y="374649"/>
                  </a:lnTo>
                  <a:close/>
                </a:path>
                <a:path w="1102995" h="453389">
                  <a:moveTo>
                    <a:pt x="19011" y="78739"/>
                  </a:moveTo>
                  <a:lnTo>
                    <a:pt x="19037" y="77469"/>
                  </a:lnTo>
                  <a:lnTo>
                    <a:pt x="19011" y="78739"/>
                  </a:lnTo>
                  <a:close/>
                </a:path>
                <a:path w="1102995" h="453389">
                  <a:moveTo>
                    <a:pt x="1083779" y="78739"/>
                  </a:moveTo>
                  <a:lnTo>
                    <a:pt x="1083686" y="77469"/>
                  </a:lnTo>
                  <a:lnTo>
                    <a:pt x="1083779" y="78739"/>
                  </a:lnTo>
                  <a:close/>
                </a:path>
                <a:path w="1102995" h="453389">
                  <a:moveTo>
                    <a:pt x="19105" y="374649"/>
                  </a:moveTo>
                  <a:lnTo>
                    <a:pt x="19011" y="373380"/>
                  </a:lnTo>
                  <a:lnTo>
                    <a:pt x="19105" y="374649"/>
                  </a:lnTo>
                  <a:close/>
                </a:path>
                <a:path w="1102995" h="453389">
                  <a:moveTo>
                    <a:pt x="1102300" y="380999"/>
                  </a:moveTo>
                  <a:lnTo>
                    <a:pt x="1083081" y="380999"/>
                  </a:lnTo>
                  <a:lnTo>
                    <a:pt x="1083551" y="377190"/>
                  </a:lnTo>
                  <a:lnTo>
                    <a:pt x="1083779" y="373380"/>
                  </a:lnTo>
                  <a:lnTo>
                    <a:pt x="1083754" y="374649"/>
                  </a:lnTo>
                  <a:lnTo>
                    <a:pt x="1102791" y="374649"/>
                  </a:lnTo>
                  <a:lnTo>
                    <a:pt x="1102474" y="379730"/>
                  </a:lnTo>
                  <a:lnTo>
                    <a:pt x="1102300" y="380999"/>
                  </a:lnTo>
                  <a:close/>
                </a:path>
                <a:path w="1102995" h="453389">
                  <a:moveTo>
                    <a:pt x="19845" y="380999"/>
                  </a:moveTo>
                  <a:lnTo>
                    <a:pt x="19710" y="380999"/>
                  </a:lnTo>
                  <a:lnTo>
                    <a:pt x="19634" y="379730"/>
                  </a:lnTo>
                  <a:lnTo>
                    <a:pt x="19845" y="380999"/>
                  </a:lnTo>
                  <a:close/>
                </a:path>
                <a:path w="1102995" h="453389">
                  <a:moveTo>
                    <a:pt x="1101229" y="387349"/>
                  </a:moveTo>
                  <a:lnTo>
                    <a:pt x="1081811" y="387349"/>
                  </a:lnTo>
                  <a:lnTo>
                    <a:pt x="1082611" y="383540"/>
                  </a:lnTo>
                  <a:lnTo>
                    <a:pt x="1083157" y="379730"/>
                  </a:lnTo>
                  <a:lnTo>
                    <a:pt x="1083081" y="380999"/>
                  </a:lnTo>
                  <a:lnTo>
                    <a:pt x="1102300" y="380999"/>
                  </a:lnTo>
                  <a:lnTo>
                    <a:pt x="1101953" y="383540"/>
                  </a:lnTo>
                  <a:lnTo>
                    <a:pt x="1101229" y="387349"/>
                  </a:lnTo>
                  <a:close/>
                </a:path>
                <a:path w="1102995" h="453389">
                  <a:moveTo>
                    <a:pt x="21192" y="387349"/>
                  </a:moveTo>
                  <a:lnTo>
                    <a:pt x="20980" y="387349"/>
                  </a:lnTo>
                  <a:lnTo>
                    <a:pt x="20866" y="386080"/>
                  </a:lnTo>
                  <a:lnTo>
                    <a:pt x="21192" y="387349"/>
                  </a:lnTo>
                  <a:close/>
                </a:path>
                <a:path w="1102995" h="453389">
                  <a:moveTo>
                    <a:pt x="1097927" y="398780"/>
                  </a:moveTo>
                  <a:lnTo>
                    <a:pt x="1077544" y="398780"/>
                  </a:lnTo>
                  <a:lnTo>
                    <a:pt x="1079004" y="394969"/>
                  </a:lnTo>
                  <a:lnTo>
                    <a:pt x="1078814" y="394969"/>
                  </a:lnTo>
                  <a:lnTo>
                    <a:pt x="1080109" y="392430"/>
                  </a:lnTo>
                  <a:lnTo>
                    <a:pt x="1079957" y="392430"/>
                  </a:lnTo>
                  <a:lnTo>
                    <a:pt x="1081087" y="389890"/>
                  </a:lnTo>
                  <a:lnTo>
                    <a:pt x="1080947" y="389890"/>
                  </a:lnTo>
                  <a:lnTo>
                    <a:pt x="1081925" y="386080"/>
                  </a:lnTo>
                  <a:lnTo>
                    <a:pt x="1081811" y="387349"/>
                  </a:lnTo>
                  <a:lnTo>
                    <a:pt x="1101229" y="387349"/>
                  </a:lnTo>
                  <a:lnTo>
                    <a:pt x="1100315" y="391159"/>
                  </a:lnTo>
                  <a:lnTo>
                    <a:pt x="1099210" y="394969"/>
                  </a:lnTo>
                  <a:lnTo>
                    <a:pt x="1097927" y="398780"/>
                  </a:lnTo>
                  <a:close/>
                </a:path>
                <a:path w="1102995" h="453389">
                  <a:moveTo>
                    <a:pt x="25577" y="398780"/>
                  </a:moveTo>
                  <a:lnTo>
                    <a:pt x="25234" y="398780"/>
                  </a:lnTo>
                  <a:lnTo>
                    <a:pt x="25044" y="397509"/>
                  </a:lnTo>
                  <a:lnTo>
                    <a:pt x="25577" y="398780"/>
                  </a:lnTo>
                  <a:close/>
                </a:path>
                <a:path w="1102995" h="453389">
                  <a:moveTo>
                    <a:pt x="1096945" y="401319"/>
                  </a:moveTo>
                  <a:lnTo>
                    <a:pt x="1076147" y="401319"/>
                  </a:lnTo>
                  <a:lnTo>
                    <a:pt x="1077747" y="397509"/>
                  </a:lnTo>
                  <a:lnTo>
                    <a:pt x="1077544" y="398780"/>
                  </a:lnTo>
                  <a:lnTo>
                    <a:pt x="1097927" y="398780"/>
                  </a:lnTo>
                  <a:lnTo>
                    <a:pt x="1096945" y="401319"/>
                  </a:lnTo>
                  <a:close/>
                </a:path>
                <a:path w="1102995" h="453389">
                  <a:moveTo>
                    <a:pt x="26995" y="401319"/>
                  </a:moveTo>
                  <a:lnTo>
                    <a:pt x="26644" y="401319"/>
                  </a:lnTo>
                  <a:lnTo>
                    <a:pt x="26416" y="400049"/>
                  </a:lnTo>
                  <a:lnTo>
                    <a:pt x="26995" y="401319"/>
                  </a:lnTo>
                  <a:close/>
                </a:path>
                <a:path w="1102995" h="453389">
                  <a:moveTo>
                    <a:pt x="1093605" y="408940"/>
                  </a:moveTo>
                  <a:lnTo>
                    <a:pt x="1071219" y="408940"/>
                  </a:lnTo>
                  <a:lnTo>
                    <a:pt x="1073238" y="406399"/>
                  </a:lnTo>
                  <a:lnTo>
                    <a:pt x="1072984" y="406399"/>
                  </a:lnTo>
                  <a:lnTo>
                    <a:pt x="1074864" y="403859"/>
                  </a:lnTo>
                  <a:lnTo>
                    <a:pt x="1074635" y="403859"/>
                  </a:lnTo>
                  <a:lnTo>
                    <a:pt x="1076375" y="400049"/>
                  </a:lnTo>
                  <a:lnTo>
                    <a:pt x="1076147" y="401319"/>
                  </a:lnTo>
                  <a:lnTo>
                    <a:pt x="1096945" y="401319"/>
                  </a:lnTo>
                  <a:lnTo>
                    <a:pt x="1096454" y="402590"/>
                  </a:lnTo>
                  <a:lnTo>
                    <a:pt x="1094816" y="406399"/>
                  </a:lnTo>
                  <a:lnTo>
                    <a:pt x="1093605" y="408940"/>
                  </a:lnTo>
                  <a:close/>
                </a:path>
                <a:path w="1102995" h="453389">
                  <a:moveTo>
                    <a:pt x="32008" y="408940"/>
                  </a:moveTo>
                  <a:lnTo>
                    <a:pt x="31572" y="408940"/>
                  </a:lnTo>
                  <a:lnTo>
                    <a:pt x="31292" y="407669"/>
                  </a:lnTo>
                  <a:lnTo>
                    <a:pt x="32008" y="408940"/>
                  </a:lnTo>
                  <a:close/>
                </a:path>
                <a:path w="1102995" h="453389">
                  <a:moveTo>
                    <a:pt x="1092015" y="411480"/>
                  </a:moveTo>
                  <a:lnTo>
                    <a:pt x="1069352" y="411480"/>
                  </a:lnTo>
                  <a:lnTo>
                    <a:pt x="1071499" y="407669"/>
                  </a:lnTo>
                  <a:lnTo>
                    <a:pt x="1071219" y="408940"/>
                  </a:lnTo>
                  <a:lnTo>
                    <a:pt x="1093605" y="408940"/>
                  </a:lnTo>
                  <a:lnTo>
                    <a:pt x="1093000" y="410209"/>
                  </a:lnTo>
                  <a:lnTo>
                    <a:pt x="1092015" y="411480"/>
                  </a:lnTo>
                  <a:close/>
                </a:path>
                <a:path w="1102995" h="453389">
                  <a:moveTo>
                    <a:pt x="34175" y="411480"/>
                  </a:moveTo>
                  <a:lnTo>
                    <a:pt x="33439" y="411480"/>
                  </a:lnTo>
                  <a:lnTo>
                    <a:pt x="33007" y="410209"/>
                  </a:lnTo>
                  <a:lnTo>
                    <a:pt x="34175" y="411480"/>
                  </a:lnTo>
                  <a:close/>
                </a:path>
                <a:path w="1102995" h="453389">
                  <a:moveTo>
                    <a:pt x="1080985" y="426719"/>
                  </a:moveTo>
                  <a:lnTo>
                    <a:pt x="1050734" y="426719"/>
                  </a:lnTo>
                  <a:lnTo>
                    <a:pt x="1053769" y="424180"/>
                  </a:lnTo>
                  <a:lnTo>
                    <a:pt x="1053376" y="424180"/>
                  </a:lnTo>
                  <a:lnTo>
                    <a:pt x="1056309" y="422909"/>
                  </a:lnTo>
                  <a:lnTo>
                    <a:pt x="1055928" y="422909"/>
                  </a:lnTo>
                  <a:lnTo>
                    <a:pt x="1058773" y="421640"/>
                  </a:lnTo>
                  <a:lnTo>
                    <a:pt x="1058405" y="421640"/>
                  </a:lnTo>
                  <a:lnTo>
                    <a:pt x="1061135" y="419099"/>
                  </a:lnTo>
                  <a:lnTo>
                    <a:pt x="1060615" y="419099"/>
                  </a:lnTo>
                  <a:lnTo>
                    <a:pt x="1065758" y="415290"/>
                  </a:lnTo>
                  <a:lnTo>
                    <a:pt x="1065110" y="415290"/>
                  </a:lnTo>
                  <a:lnTo>
                    <a:pt x="1069784" y="410209"/>
                  </a:lnTo>
                  <a:lnTo>
                    <a:pt x="1069352" y="411480"/>
                  </a:lnTo>
                  <a:lnTo>
                    <a:pt x="1092015" y="411480"/>
                  </a:lnTo>
                  <a:lnTo>
                    <a:pt x="1091031" y="412749"/>
                  </a:lnTo>
                  <a:lnTo>
                    <a:pt x="1088898" y="416559"/>
                  </a:lnTo>
                  <a:lnTo>
                    <a:pt x="1086612" y="420369"/>
                  </a:lnTo>
                  <a:lnTo>
                    <a:pt x="1084110" y="422909"/>
                  </a:lnTo>
                  <a:lnTo>
                    <a:pt x="1080985" y="426719"/>
                  </a:lnTo>
                  <a:close/>
                </a:path>
                <a:path w="1102995" h="453389">
                  <a:moveTo>
                    <a:pt x="53213" y="426719"/>
                  </a:moveTo>
                  <a:lnTo>
                    <a:pt x="52057" y="426719"/>
                  </a:lnTo>
                  <a:lnTo>
                    <a:pt x="51650" y="425449"/>
                  </a:lnTo>
                  <a:lnTo>
                    <a:pt x="53213" y="426719"/>
                  </a:lnTo>
                  <a:close/>
                </a:path>
                <a:path w="1102995" h="453389">
                  <a:moveTo>
                    <a:pt x="1073175" y="434340"/>
                  </a:moveTo>
                  <a:lnTo>
                    <a:pt x="1020737" y="434340"/>
                  </a:lnTo>
                  <a:lnTo>
                    <a:pt x="1024458" y="433069"/>
                  </a:lnTo>
                  <a:lnTo>
                    <a:pt x="1033424" y="433069"/>
                  </a:lnTo>
                  <a:lnTo>
                    <a:pt x="1036929" y="431799"/>
                  </a:lnTo>
                  <a:lnTo>
                    <a:pt x="1036472" y="431799"/>
                  </a:lnTo>
                  <a:lnTo>
                    <a:pt x="1039901" y="430530"/>
                  </a:lnTo>
                  <a:lnTo>
                    <a:pt x="1042377" y="430530"/>
                  </a:lnTo>
                  <a:lnTo>
                    <a:pt x="1045654" y="429259"/>
                  </a:lnTo>
                  <a:lnTo>
                    <a:pt x="1045235" y="429259"/>
                  </a:lnTo>
                  <a:lnTo>
                    <a:pt x="1048435" y="427990"/>
                  </a:lnTo>
                  <a:lnTo>
                    <a:pt x="1048016" y="427990"/>
                  </a:lnTo>
                  <a:lnTo>
                    <a:pt x="1051140" y="425449"/>
                  </a:lnTo>
                  <a:lnTo>
                    <a:pt x="1050734" y="426719"/>
                  </a:lnTo>
                  <a:lnTo>
                    <a:pt x="1080985" y="426719"/>
                  </a:lnTo>
                  <a:lnTo>
                    <a:pt x="1078903" y="429259"/>
                  </a:lnTo>
                  <a:lnTo>
                    <a:pt x="1073175" y="434340"/>
                  </a:lnTo>
                  <a:close/>
                </a:path>
                <a:path w="1102995" h="453389">
                  <a:moveTo>
                    <a:pt x="63334" y="430530"/>
                  </a:moveTo>
                  <a:lnTo>
                    <a:pt x="60413" y="430530"/>
                  </a:lnTo>
                  <a:lnTo>
                    <a:pt x="59982" y="429259"/>
                  </a:lnTo>
                  <a:lnTo>
                    <a:pt x="63334" y="430530"/>
                  </a:lnTo>
                  <a:close/>
                </a:path>
                <a:path w="1102995" h="453389">
                  <a:moveTo>
                    <a:pt x="1042377" y="430530"/>
                  </a:moveTo>
                  <a:lnTo>
                    <a:pt x="1039456" y="430530"/>
                  </a:lnTo>
                  <a:lnTo>
                    <a:pt x="1042809" y="429259"/>
                  </a:lnTo>
                  <a:lnTo>
                    <a:pt x="1042377" y="430530"/>
                  </a:lnTo>
                  <a:close/>
                </a:path>
                <a:path w="1102995" h="453389">
                  <a:moveTo>
                    <a:pt x="72466" y="433069"/>
                  </a:moveTo>
                  <a:lnTo>
                    <a:pt x="69367" y="433069"/>
                  </a:lnTo>
                  <a:lnTo>
                    <a:pt x="68897" y="431799"/>
                  </a:lnTo>
                  <a:lnTo>
                    <a:pt x="72466" y="433069"/>
                  </a:lnTo>
                  <a:close/>
                </a:path>
                <a:path w="1102995" h="453389">
                  <a:moveTo>
                    <a:pt x="1033424" y="433069"/>
                  </a:moveTo>
                  <a:lnTo>
                    <a:pt x="1030325" y="433069"/>
                  </a:lnTo>
                  <a:lnTo>
                    <a:pt x="1033894" y="431799"/>
                  </a:lnTo>
                  <a:lnTo>
                    <a:pt x="1033424" y="433069"/>
                  </a:lnTo>
                  <a:close/>
                </a:path>
                <a:path w="1102995" h="453389">
                  <a:moveTo>
                    <a:pt x="1033437" y="452119"/>
                  </a:moveTo>
                  <a:lnTo>
                    <a:pt x="69354" y="452119"/>
                  </a:lnTo>
                  <a:lnTo>
                    <a:pt x="61353" y="449580"/>
                  </a:lnTo>
                  <a:lnTo>
                    <a:pt x="1041438" y="449580"/>
                  </a:lnTo>
                  <a:lnTo>
                    <a:pt x="1033437" y="452119"/>
                  </a:lnTo>
                  <a:close/>
                </a:path>
                <a:path w="1102995" h="453389">
                  <a:moveTo>
                    <a:pt x="1021092" y="453390"/>
                  </a:moveTo>
                  <a:lnTo>
                    <a:pt x="81699" y="453390"/>
                  </a:lnTo>
                  <a:lnTo>
                    <a:pt x="77609" y="452119"/>
                  </a:lnTo>
                  <a:lnTo>
                    <a:pt x="1025182" y="452119"/>
                  </a:lnTo>
                  <a:lnTo>
                    <a:pt x="1021092" y="4533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52359" y="4149851"/>
              <a:ext cx="1148080" cy="405765"/>
            </a:xfrm>
            <a:custGeom>
              <a:avLst/>
              <a:gdLst/>
              <a:ahLst/>
              <a:cxnLst/>
              <a:rect l="l" t="t" r="r" b="b"/>
              <a:pathLst>
                <a:path w="1148079" h="405764">
                  <a:moveTo>
                    <a:pt x="1078992" y="405384"/>
                  </a:moveTo>
                  <a:lnTo>
                    <a:pt x="68580" y="405384"/>
                  </a:lnTo>
                  <a:lnTo>
                    <a:pt x="42040" y="400228"/>
                  </a:lnTo>
                  <a:lnTo>
                    <a:pt x="20383" y="385857"/>
                  </a:lnTo>
                  <a:lnTo>
                    <a:pt x="5679" y="364486"/>
                  </a:lnTo>
                  <a:lnTo>
                    <a:pt x="0" y="338327"/>
                  </a:lnTo>
                  <a:lnTo>
                    <a:pt x="0" y="68580"/>
                  </a:lnTo>
                  <a:lnTo>
                    <a:pt x="5679" y="41969"/>
                  </a:lnTo>
                  <a:lnTo>
                    <a:pt x="20383" y="20288"/>
                  </a:lnTo>
                  <a:lnTo>
                    <a:pt x="42040" y="5607"/>
                  </a:lnTo>
                  <a:lnTo>
                    <a:pt x="68580" y="0"/>
                  </a:lnTo>
                  <a:lnTo>
                    <a:pt x="1078992" y="0"/>
                  </a:lnTo>
                  <a:lnTo>
                    <a:pt x="1105459" y="5607"/>
                  </a:lnTo>
                  <a:lnTo>
                    <a:pt x="1127093" y="20288"/>
                  </a:lnTo>
                  <a:lnTo>
                    <a:pt x="1141821" y="41969"/>
                  </a:lnTo>
                  <a:lnTo>
                    <a:pt x="1147572" y="68580"/>
                  </a:lnTo>
                  <a:lnTo>
                    <a:pt x="1147572" y="338327"/>
                  </a:lnTo>
                  <a:lnTo>
                    <a:pt x="1141821" y="364486"/>
                  </a:lnTo>
                  <a:lnTo>
                    <a:pt x="1127093" y="385857"/>
                  </a:lnTo>
                  <a:lnTo>
                    <a:pt x="1105459" y="400228"/>
                  </a:lnTo>
                  <a:lnTo>
                    <a:pt x="1078992" y="405384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43571" y="4140834"/>
              <a:ext cx="1165225" cy="422909"/>
            </a:xfrm>
            <a:custGeom>
              <a:avLst/>
              <a:gdLst/>
              <a:ahLst/>
              <a:cxnLst/>
              <a:rect l="l" t="t" r="r" b="b"/>
              <a:pathLst>
                <a:path w="1165225" h="422910">
                  <a:moveTo>
                    <a:pt x="1103591" y="1270"/>
                  </a:moveTo>
                  <a:lnTo>
                    <a:pt x="61429" y="1270"/>
                  </a:lnTo>
                  <a:lnTo>
                    <a:pt x="65227" y="0"/>
                  </a:lnTo>
                  <a:lnTo>
                    <a:pt x="1099794" y="0"/>
                  </a:lnTo>
                  <a:lnTo>
                    <a:pt x="1103591" y="1270"/>
                  </a:lnTo>
                  <a:close/>
                </a:path>
                <a:path w="1165225" h="422910">
                  <a:moveTo>
                    <a:pt x="1107325" y="421639"/>
                  </a:moveTo>
                  <a:lnTo>
                    <a:pt x="57696" y="421639"/>
                  </a:lnTo>
                  <a:lnTo>
                    <a:pt x="50457" y="419100"/>
                  </a:lnTo>
                  <a:lnTo>
                    <a:pt x="43535" y="416560"/>
                  </a:lnTo>
                  <a:lnTo>
                    <a:pt x="40106" y="414020"/>
                  </a:lnTo>
                  <a:lnTo>
                    <a:pt x="33858" y="410210"/>
                  </a:lnTo>
                  <a:lnTo>
                    <a:pt x="27927" y="406400"/>
                  </a:lnTo>
                  <a:lnTo>
                    <a:pt x="22453" y="401320"/>
                  </a:lnTo>
                  <a:lnTo>
                    <a:pt x="17487" y="394970"/>
                  </a:lnTo>
                  <a:lnTo>
                    <a:pt x="13055" y="389889"/>
                  </a:lnTo>
                  <a:lnTo>
                    <a:pt x="9258" y="383539"/>
                  </a:lnTo>
                  <a:lnTo>
                    <a:pt x="7493" y="379729"/>
                  </a:lnTo>
                  <a:lnTo>
                    <a:pt x="5956" y="375920"/>
                  </a:lnTo>
                  <a:lnTo>
                    <a:pt x="4572" y="373379"/>
                  </a:lnTo>
                  <a:lnTo>
                    <a:pt x="0" y="72389"/>
                  </a:lnTo>
                  <a:lnTo>
                    <a:pt x="292" y="68579"/>
                  </a:lnTo>
                  <a:lnTo>
                    <a:pt x="5956" y="46989"/>
                  </a:lnTo>
                  <a:lnTo>
                    <a:pt x="7493" y="43179"/>
                  </a:lnTo>
                  <a:lnTo>
                    <a:pt x="9258" y="39370"/>
                  </a:lnTo>
                  <a:lnTo>
                    <a:pt x="13055" y="33020"/>
                  </a:lnTo>
                  <a:lnTo>
                    <a:pt x="17487" y="27939"/>
                  </a:lnTo>
                  <a:lnTo>
                    <a:pt x="22453" y="21589"/>
                  </a:lnTo>
                  <a:lnTo>
                    <a:pt x="27927" y="16510"/>
                  </a:lnTo>
                  <a:lnTo>
                    <a:pt x="33858" y="12700"/>
                  </a:lnTo>
                  <a:lnTo>
                    <a:pt x="40106" y="8889"/>
                  </a:lnTo>
                  <a:lnTo>
                    <a:pt x="43535" y="6350"/>
                  </a:lnTo>
                  <a:lnTo>
                    <a:pt x="50457" y="3810"/>
                  </a:lnTo>
                  <a:lnTo>
                    <a:pt x="57696" y="1270"/>
                  </a:lnTo>
                  <a:lnTo>
                    <a:pt x="1107325" y="1270"/>
                  </a:lnTo>
                  <a:lnTo>
                    <a:pt x="1114564" y="3810"/>
                  </a:lnTo>
                  <a:lnTo>
                    <a:pt x="1121486" y="6350"/>
                  </a:lnTo>
                  <a:lnTo>
                    <a:pt x="1124915" y="8889"/>
                  </a:lnTo>
                  <a:lnTo>
                    <a:pt x="1131163" y="12700"/>
                  </a:lnTo>
                  <a:lnTo>
                    <a:pt x="1137094" y="16510"/>
                  </a:lnTo>
                  <a:lnTo>
                    <a:pt x="1139831" y="19050"/>
                  </a:lnTo>
                  <a:lnTo>
                    <a:pt x="65481" y="19050"/>
                  </a:lnTo>
                  <a:lnTo>
                    <a:pt x="62217" y="20320"/>
                  </a:lnTo>
                  <a:lnTo>
                    <a:pt x="59918" y="20320"/>
                  </a:lnTo>
                  <a:lnTo>
                    <a:pt x="56781" y="21589"/>
                  </a:lnTo>
                  <a:lnTo>
                    <a:pt x="57226" y="21589"/>
                  </a:lnTo>
                  <a:lnTo>
                    <a:pt x="54152" y="22860"/>
                  </a:lnTo>
                  <a:lnTo>
                    <a:pt x="54584" y="22860"/>
                  </a:lnTo>
                  <a:lnTo>
                    <a:pt x="51600" y="24129"/>
                  </a:lnTo>
                  <a:lnTo>
                    <a:pt x="52019" y="24129"/>
                  </a:lnTo>
                  <a:lnTo>
                    <a:pt x="49098" y="25400"/>
                  </a:lnTo>
                  <a:lnTo>
                    <a:pt x="49707" y="25400"/>
                  </a:lnTo>
                  <a:lnTo>
                    <a:pt x="44132" y="27939"/>
                  </a:lnTo>
                  <a:lnTo>
                    <a:pt x="44894" y="27939"/>
                  </a:lnTo>
                  <a:lnTo>
                    <a:pt x="39700" y="31750"/>
                  </a:lnTo>
                  <a:lnTo>
                    <a:pt x="40398" y="31750"/>
                  </a:lnTo>
                  <a:lnTo>
                    <a:pt x="35610" y="35560"/>
                  </a:lnTo>
                  <a:lnTo>
                    <a:pt x="36245" y="35560"/>
                  </a:lnTo>
                  <a:lnTo>
                    <a:pt x="31889" y="39370"/>
                  </a:lnTo>
                  <a:lnTo>
                    <a:pt x="32473" y="39370"/>
                  </a:lnTo>
                  <a:lnTo>
                    <a:pt x="29559" y="43179"/>
                  </a:lnTo>
                  <a:lnTo>
                    <a:pt x="29095" y="43179"/>
                  </a:lnTo>
                  <a:lnTo>
                    <a:pt x="26393" y="48260"/>
                  </a:lnTo>
                  <a:lnTo>
                    <a:pt x="26047" y="48260"/>
                  </a:lnTo>
                  <a:lnTo>
                    <a:pt x="25057" y="50800"/>
                  </a:lnTo>
                  <a:lnTo>
                    <a:pt x="24765" y="50800"/>
                  </a:lnTo>
                  <a:lnTo>
                    <a:pt x="23859" y="53339"/>
                  </a:lnTo>
                  <a:lnTo>
                    <a:pt x="23596" y="53339"/>
                  </a:lnTo>
                  <a:lnTo>
                    <a:pt x="22783" y="55879"/>
                  </a:lnTo>
                  <a:lnTo>
                    <a:pt x="22542" y="55879"/>
                  </a:lnTo>
                  <a:lnTo>
                    <a:pt x="21831" y="58420"/>
                  </a:lnTo>
                  <a:lnTo>
                    <a:pt x="21615" y="58420"/>
                  </a:lnTo>
                  <a:lnTo>
                    <a:pt x="20713" y="62229"/>
                  </a:lnTo>
                  <a:lnTo>
                    <a:pt x="20078" y="64770"/>
                  </a:lnTo>
                  <a:lnTo>
                    <a:pt x="19583" y="67310"/>
                  </a:lnTo>
                  <a:lnTo>
                    <a:pt x="19359" y="69850"/>
                  </a:lnTo>
                  <a:lnTo>
                    <a:pt x="19096" y="72389"/>
                  </a:lnTo>
                  <a:lnTo>
                    <a:pt x="19037" y="73660"/>
                  </a:lnTo>
                  <a:lnTo>
                    <a:pt x="19011" y="349250"/>
                  </a:lnTo>
                  <a:lnTo>
                    <a:pt x="19265" y="353060"/>
                  </a:lnTo>
                  <a:lnTo>
                    <a:pt x="19646" y="355600"/>
                  </a:lnTo>
                  <a:lnTo>
                    <a:pt x="20167" y="358139"/>
                  </a:lnTo>
                  <a:lnTo>
                    <a:pt x="20828" y="360679"/>
                  </a:lnTo>
                  <a:lnTo>
                    <a:pt x="21615" y="364489"/>
                  </a:lnTo>
                  <a:lnTo>
                    <a:pt x="21831" y="364489"/>
                  </a:lnTo>
                  <a:lnTo>
                    <a:pt x="22542" y="367029"/>
                  </a:lnTo>
                  <a:lnTo>
                    <a:pt x="22783" y="367029"/>
                  </a:lnTo>
                  <a:lnTo>
                    <a:pt x="23596" y="369570"/>
                  </a:lnTo>
                  <a:lnTo>
                    <a:pt x="23859" y="369570"/>
                  </a:lnTo>
                  <a:lnTo>
                    <a:pt x="24765" y="372110"/>
                  </a:lnTo>
                  <a:lnTo>
                    <a:pt x="25057" y="372110"/>
                  </a:lnTo>
                  <a:lnTo>
                    <a:pt x="26047" y="374650"/>
                  </a:lnTo>
                  <a:lnTo>
                    <a:pt x="26393" y="374650"/>
                  </a:lnTo>
                  <a:lnTo>
                    <a:pt x="29095" y="379729"/>
                  </a:lnTo>
                  <a:lnTo>
                    <a:pt x="29559" y="379729"/>
                  </a:lnTo>
                  <a:lnTo>
                    <a:pt x="32473" y="383539"/>
                  </a:lnTo>
                  <a:lnTo>
                    <a:pt x="31889" y="383539"/>
                  </a:lnTo>
                  <a:lnTo>
                    <a:pt x="36245" y="387350"/>
                  </a:lnTo>
                  <a:lnTo>
                    <a:pt x="35610" y="387350"/>
                  </a:lnTo>
                  <a:lnTo>
                    <a:pt x="40398" y="391160"/>
                  </a:lnTo>
                  <a:lnTo>
                    <a:pt x="39700" y="391160"/>
                  </a:lnTo>
                  <a:lnTo>
                    <a:pt x="44894" y="394970"/>
                  </a:lnTo>
                  <a:lnTo>
                    <a:pt x="44132" y="394970"/>
                  </a:lnTo>
                  <a:lnTo>
                    <a:pt x="49707" y="397510"/>
                  </a:lnTo>
                  <a:lnTo>
                    <a:pt x="49098" y="397510"/>
                  </a:lnTo>
                  <a:lnTo>
                    <a:pt x="52019" y="398779"/>
                  </a:lnTo>
                  <a:lnTo>
                    <a:pt x="51600" y="398779"/>
                  </a:lnTo>
                  <a:lnTo>
                    <a:pt x="54584" y="400050"/>
                  </a:lnTo>
                  <a:lnTo>
                    <a:pt x="54152" y="400050"/>
                  </a:lnTo>
                  <a:lnTo>
                    <a:pt x="57226" y="401320"/>
                  </a:lnTo>
                  <a:lnTo>
                    <a:pt x="56781" y="401320"/>
                  </a:lnTo>
                  <a:lnTo>
                    <a:pt x="59918" y="402589"/>
                  </a:lnTo>
                  <a:lnTo>
                    <a:pt x="62217" y="402589"/>
                  </a:lnTo>
                  <a:lnTo>
                    <a:pt x="65481" y="403860"/>
                  </a:lnTo>
                  <a:lnTo>
                    <a:pt x="1139831" y="403860"/>
                  </a:lnTo>
                  <a:lnTo>
                    <a:pt x="1137094" y="406400"/>
                  </a:lnTo>
                  <a:lnTo>
                    <a:pt x="1131163" y="410210"/>
                  </a:lnTo>
                  <a:lnTo>
                    <a:pt x="1124915" y="414020"/>
                  </a:lnTo>
                  <a:lnTo>
                    <a:pt x="1121486" y="416560"/>
                  </a:lnTo>
                  <a:lnTo>
                    <a:pt x="1114564" y="419100"/>
                  </a:lnTo>
                  <a:lnTo>
                    <a:pt x="1107325" y="421639"/>
                  </a:lnTo>
                  <a:close/>
                </a:path>
                <a:path w="1165225" h="422910">
                  <a:moveTo>
                    <a:pt x="1136434" y="44450"/>
                  </a:moveTo>
                  <a:lnTo>
                    <a:pt x="1132547" y="39370"/>
                  </a:lnTo>
                  <a:lnTo>
                    <a:pt x="1133132" y="39370"/>
                  </a:lnTo>
                  <a:lnTo>
                    <a:pt x="1128776" y="35560"/>
                  </a:lnTo>
                  <a:lnTo>
                    <a:pt x="1129411" y="35560"/>
                  </a:lnTo>
                  <a:lnTo>
                    <a:pt x="1124623" y="31750"/>
                  </a:lnTo>
                  <a:lnTo>
                    <a:pt x="1125321" y="31750"/>
                  </a:lnTo>
                  <a:lnTo>
                    <a:pt x="1120127" y="27939"/>
                  </a:lnTo>
                  <a:lnTo>
                    <a:pt x="1120876" y="27939"/>
                  </a:lnTo>
                  <a:lnTo>
                    <a:pt x="1115314" y="25400"/>
                  </a:lnTo>
                  <a:lnTo>
                    <a:pt x="1115923" y="25400"/>
                  </a:lnTo>
                  <a:lnTo>
                    <a:pt x="1113002" y="24129"/>
                  </a:lnTo>
                  <a:lnTo>
                    <a:pt x="1113421" y="24129"/>
                  </a:lnTo>
                  <a:lnTo>
                    <a:pt x="1110437" y="22860"/>
                  </a:lnTo>
                  <a:lnTo>
                    <a:pt x="1110869" y="22860"/>
                  </a:lnTo>
                  <a:lnTo>
                    <a:pt x="1107795" y="21589"/>
                  </a:lnTo>
                  <a:lnTo>
                    <a:pt x="1108240" y="21589"/>
                  </a:lnTo>
                  <a:lnTo>
                    <a:pt x="1105103" y="20320"/>
                  </a:lnTo>
                  <a:lnTo>
                    <a:pt x="1102804" y="20320"/>
                  </a:lnTo>
                  <a:lnTo>
                    <a:pt x="1099540" y="19050"/>
                  </a:lnTo>
                  <a:lnTo>
                    <a:pt x="1139831" y="19050"/>
                  </a:lnTo>
                  <a:lnTo>
                    <a:pt x="1142568" y="21589"/>
                  </a:lnTo>
                  <a:lnTo>
                    <a:pt x="1147533" y="27939"/>
                  </a:lnTo>
                  <a:lnTo>
                    <a:pt x="1151966" y="33020"/>
                  </a:lnTo>
                  <a:lnTo>
                    <a:pt x="1155763" y="39370"/>
                  </a:lnTo>
                  <a:lnTo>
                    <a:pt x="1157528" y="43179"/>
                  </a:lnTo>
                  <a:lnTo>
                    <a:pt x="1135926" y="43179"/>
                  </a:lnTo>
                  <a:lnTo>
                    <a:pt x="1136434" y="44450"/>
                  </a:lnTo>
                  <a:close/>
                </a:path>
                <a:path w="1165225" h="422910">
                  <a:moveTo>
                    <a:pt x="59474" y="21589"/>
                  </a:moveTo>
                  <a:lnTo>
                    <a:pt x="59918" y="20320"/>
                  </a:lnTo>
                  <a:lnTo>
                    <a:pt x="62674" y="20320"/>
                  </a:lnTo>
                  <a:lnTo>
                    <a:pt x="59474" y="21589"/>
                  </a:lnTo>
                  <a:close/>
                </a:path>
                <a:path w="1165225" h="422910">
                  <a:moveTo>
                    <a:pt x="1105547" y="21589"/>
                  </a:moveTo>
                  <a:lnTo>
                    <a:pt x="1102347" y="20320"/>
                  </a:lnTo>
                  <a:lnTo>
                    <a:pt x="1105103" y="20320"/>
                  </a:lnTo>
                  <a:lnTo>
                    <a:pt x="1105547" y="21589"/>
                  </a:lnTo>
                  <a:close/>
                </a:path>
                <a:path w="1165225" h="422910">
                  <a:moveTo>
                    <a:pt x="28587" y="44450"/>
                  </a:moveTo>
                  <a:lnTo>
                    <a:pt x="29095" y="43179"/>
                  </a:lnTo>
                  <a:lnTo>
                    <a:pt x="29559" y="43179"/>
                  </a:lnTo>
                  <a:lnTo>
                    <a:pt x="28587" y="44450"/>
                  </a:lnTo>
                  <a:close/>
                </a:path>
                <a:path w="1165225" h="422910">
                  <a:moveTo>
                    <a:pt x="1139304" y="49529"/>
                  </a:moveTo>
                  <a:lnTo>
                    <a:pt x="1135926" y="43179"/>
                  </a:lnTo>
                  <a:lnTo>
                    <a:pt x="1157528" y="43179"/>
                  </a:lnTo>
                  <a:lnTo>
                    <a:pt x="1159065" y="46989"/>
                  </a:lnTo>
                  <a:lnTo>
                    <a:pt x="1159757" y="48260"/>
                  </a:lnTo>
                  <a:lnTo>
                    <a:pt x="1138974" y="48260"/>
                  </a:lnTo>
                  <a:lnTo>
                    <a:pt x="1139304" y="49529"/>
                  </a:lnTo>
                  <a:close/>
                </a:path>
                <a:path w="1165225" h="422910">
                  <a:moveTo>
                    <a:pt x="25717" y="49529"/>
                  </a:moveTo>
                  <a:lnTo>
                    <a:pt x="26047" y="48260"/>
                  </a:lnTo>
                  <a:lnTo>
                    <a:pt x="26393" y="48260"/>
                  </a:lnTo>
                  <a:lnTo>
                    <a:pt x="25717" y="49529"/>
                  </a:lnTo>
                  <a:close/>
                </a:path>
                <a:path w="1165225" h="422910">
                  <a:moveTo>
                    <a:pt x="1140460" y="52070"/>
                  </a:moveTo>
                  <a:lnTo>
                    <a:pt x="1138974" y="48260"/>
                  </a:lnTo>
                  <a:lnTo>
                    <a:pt x="1159757" y="48260"/>
                  </a:lnTo>
                  <a:lnTo>
                    <a:pt x="1160449" y="49529"/>
                  </a:lnTo>
                  <a:lnTo>
                    <a:pt x="1160851" y="50800"/>
                  </a:lnTo>
                  <a:lnTo>
                    <a:pt x="1140256" y="50800"/>
                  </a:lnTo>
                  <a:lnTo>
                    <a:pt x="1140460" y="52070"/>
                  </a:lnTo>
                  <a:close/>
                </a:path>
                <a:path w="1165225" h="422910">
                  <a:moveTo>
                    <a:pt x="24561" y="52070"/>
                  </a:moveTo>
                  <a:lnTo>
                    <a:pt x="24765" y="50800"/>
                  </a:lnTo>
                  <a:lnTo>
                    <a:pt x="25057" y="50800"/>
                  </a:lnTo>
                  <a:lnTo>
                    <a:pt x="24561" y="52070"/>
                  </a:lnTo>
                  <a:close/>
                </a:path>
                <a:path w="1165225" h="422910">
                  <a:moveTo>
                    <a:pt x="1141615" y="54610"/>
                  </a:moveTo>
                  <a:lnTo>
                    <a:pt x="1140256" y="50800"/>
                  </a:lnTo>
                  <a:lnTo>
                    <a:pt x="1160851" y="50800"/>
                  </a:lnTo>
                  <a:lnTo>
                    <a:pt x="1161656" y="53339"/>
                  </a:lnTo>
                  <a:lnTo>
                    <a:pt x="1141425" y="53339"/>
                  </a:lnTo>
                  <a:lnTo>
                    <a:pt x="1141615" y="54610"/>
                  </a:lnTo>
                  <a:close/>
                </a:path>
                <a:path w="1165225" h="422910">
                  <a:moveTo>
                    <a:pt x="23406" y="54610"/>
                  </a:moveTo>
                  <a:lnTo>
                    <a:pt x="23596" y="53339"/>
                  </a:lnTo>
                  <a:lnTo>
                    <a:pt x="23859" y="53339"/>
                  </a:lnTo>
                  <a:lnTo>
                    <a:pt x="23406" y="54610"/>
                  </a:lnTo>
                  <a:close/>
                </a:path>
                <a:path w="1165225" h="422910">
                  <a:moveTo>
                    <a:pt x="1142644" y="57150"/>
                  </a:moveTo>
                  <a:lnTo>
                    <a:pt x="1141425" y="53339"/>
                  </a:lnTo>
                  <a:lnTo>
                    <a:pt x="1161656" y="53339"/>
                  </a:lnTo>
                  <a:lnTo>
                    <a:pt x="1162350" y="55879"/>
                  </a:lnTo>
                  <a:lnTo>
                    <a:pt x="1142479" y="55879"/>
                  </a:lnTo>
                  <a:lnTo>
                    <a:pt x="1142644" y="57150"/>
                  </a:lnTo>
                  <a:close/>
                </a:path>
                <a:path w="1165225" h="422910">
                  <a:moveTo>
                    <a:pt x="22377" y="57150"/>
                  </a:moveTo>
                  <a:lnTo>
                    <a:pt x="22542" y="55879"/>
                  </a:lnTo>
                  <a:lnTo>
                    <a:pt x="22783" y="55879"/>
                  </a:lnTo>
                  <a:lnTo>
                    <a:pt x="22377" y="57150"/>
                  </a:lnTo>
                  <a:close/>
                </a:path>
                <a:path w="1165225" h="422910">
                  <a:moveTo>
                    <a:pt x="1143546" y="59689"/>
                  </a:moveTo>
                  <a:lnTo>
                    <a:pt x="1142479" y="55879"/>
                  </a:lnTo>
                  <a:lnTo>
                    <a:pt x="1162350" y="55879"/>
                  </a:lnTo>
                  <a:lnTo>
                    <a:pt x="1162697" y="57150"/>
                  </a:lnTo>
                  <a:lnTo>
                    <a:pt x="1162985" y="58420"/>
                  </a:lnTo>
                  <a:lnTo>
                    <a:pt x="1143393" y="58420"/>
                  </a:lnTo>
                  <a:lnTo>
                    <a:pt x="1143546" y="59689"/>
                  </a:lnTo>
                  <a:close/>
                </a:path>
                <a:path w="1165225" h="422910">
                  <a:moveTo>
                    <a:pt x="21475" y="59689"/>
                  </a:moveTo>
                  <a:lnTo>
                    <a:pt x="21615" y="58420"/>
                  </a:lnTo>
                  <a:lnTo>
                    <a:pt x="21831" y="58420"/>
                  </a:lnTo>
                  <a:lnTo>
                    <a:pt x="21475" y="59689"/>
                  </a:lnTo>
                  <a:close/>
                </a:path>
                <a:path w="1165225" h="422910">
                  <a:moveTo>
                    <a:pt x="1164827" y="353060"/>
                  </a:moveTo>
                  <a:lnTo>
                    <a:pt x="1145755" y="353060"/>
                  </a:lnTo>
                  <a:lnTo>
                    <a:pt x="1146009" y="349250"/>
                  </a:lnTo>
                  <a:lnTo>
                    <a:pt x="1145984" y="73660"/>
                  </a:lnTo>
                  <a:lnTo>
                    <a:pt x="1145755" y="69850"/>
                  </a:lnTo>
                  <a:lnTo>
                    <a:pt x="1145374" y="67310"/>
                  </a:lnTo>
                  <a:lnTo>
                    <a:pt x="1144854" y="64770"/>
                  </a:lnTo>
                  <a:lnTo>
                    <a:pt x="1144193" y="62229"/>
                  </a:lnTo>
                  <a:lnTo>
                    <a:pt x="1143393" y="58420"/>
                  </a:lnTo>
                  <a:lnTo>
                    <a:pt x="1162985" y="58420"/>
                  </a:lnTo>
                  <a:lnTo>
                    <a:pt x="1163561" y="60960"/>
                  </a:lnTo>
                  <a:lnTo>
                    <a:pt x="1164234" y="64770"/>
                  </a:lnTo>
                  <a:lnTo>
                    <a:pt x="1164729" y="68579"/>
                  </a:lnTo>
                  <a:lnTo>
                    <a:pt x="1165021" y="72389"/>
                  </a:lnTo>
                  <a:lnTo>
                    <a:pt x="1164924" y="351789"/>
                  </a:lnTo>
                  <a:lnTo>
                    <a:pt x="1164827" y="353060"/>
                  </a:lnTo>
                  <a:close/>
                </a:path>
                <a:path w="1165225" h="422910">
                  <a:moveTo>
                    <a:pt x="19215" y="71120"/>
                  </a:moveTo>
                  <a:lnTo>
                    <a:pt x="19265" y="69850"/>
                  </a:lnTo>
                  <a:lnTo>
                    <a:pt x="19215" y="71120"/>
                  </a:lnTo>
                  <a:close/>
                </a:path>
                <a:path w="1165225" h="422910">
                  <a:moveTo>
                    <a:pt x="1145794" y="71120"/>
                  </a:moveTo>
                  <a:lnTo>
                    <a:pt x="1145654" y="69850"/>
                  </a:lnTo>
                  <a:lnTo>
                    <a:pt x="1145794" y="71120"/>
                  </a:lnTo>
                  <a:close/>
                </a:path>
                <a:path w="1165225" h="422910">
                  <a:moveTo>
                    <a:pt x="19359" y="353060"/>
                  </a:moveTo>
                  <a:lnTo>
                    <a:pt x="19215" y="351789"/>
                  </a:lnTo>
                  <a:lnTo>
                    <a:pt x="19359" y="353060"/>
                  </a:lnTo>
                  <a:close/>
                </a:path>
                <a:path w="1165225" h="422910">
                  <a:moveTo>
                    <a:pt x="1162985" y="364489"/>
                  </a:moveTo>
                  <a:lnTo>
                    <a:pt x="1143393" y="364489"/>
                  </a:lnTo>
                  <a:lnTo>
                    <a:pt x="1144308" y="360679"/>
                  </a:lnTo>
                  <a:lnTo>
                    <a:pt x="1144943" y="358139"/>
                  </a:lnTo>
                  <a:lnTo>
                    <a:pt x="1145438" y="355600"/>
                  </a:lnTo>
                  <a:lnTo>
                    <a:pt x="1145794" y="351789"/>
                  </a:lnTo>
                  <a:lnTo>
                    <a:pt x="1145755" y="353060"/>
                  </a:lnTo>
                  <a:lnTo>
                    <a:pt x="1164827" y="353060"/>
                  </a:lnTo>
                  <a:lnTo>
                    <a:pt x="1164729" y="354329"/>
                  </a:lnTo>
                  <a:lnTo>
                    <a:pt x="1164234" y="358139"/>
                  </a:lnTo>
                  <a:lnTo>
                    <a:pt x="1163561" y="361950"/>
                  </a:lnTo>
                  <a:lnTo>
                    <a:pt x="1162985" y="364489"/>
                  </a:lnTo>
                  <a:close/>
                </a:path>
                <a:path w="1165225" h="422910">
                  <a:moveTo>
                    <a:pt x="21831" y="364489"/>
                  </a:moveTo>
                  <a:lnTo>
                    <a:pt x="21615" y="364489"/>
                  </a:lnTo>
                  <a:lnTo>
                    <a:pt x="21475" y="363220"/>
                  </a:lnTo>
                  <a:lnTo>
                    <a:pt x="21831" y="364489"/>
                  </a:lnTo>
                  <a:close/>
                </a:path>
                <a:path w="1165225" h="422910">
                  <a:moveTo>
                    <a:pt x="1162350" y="367029"/>
                  </a:moveTo>
                  <a:lnTo>
                    <a:pt x="1142479" y="367029"/>
                  </a:lnTo>
                  <a:lnTo>
                    <a:pt x="1143546" y="363220"/>
                  </a:lnTo>
                  <a:lnTo>
                    <a:pt x="1143393" y="364489"/>
                  </a:lnTo>
                  <a:lnTo>
                    <a:pt x="1162985" y="364489"/>
                  </a:lnTo>
                  <a:lnTo>
                    <a:pt x="1162697" y="365760"/>
                  </a:lnTo>
                  <a:lnTo>
                    <a:pt x="1162350" y="367029"/>
                  </a:lnTo>
                  <a:close/>
                </a:path>
                <a:path w="1165225" h="422910">
                  <a:moveTo>
                    <a:pt x="22783" y="367029"/>
                  </a:moveTo>
                  <a:lnTo>
                    <a:pt x="22542" y="367029"/>
                  </a:lnTo>
                  <a:lnTo>
                    <a:pt x="22377" y="365760"/>
                  </a:lnTo>
                  <a:lnTo>
                    <a:pt x="22783" y="367029"/>
                  </a:lnTo>
                  <a:close/>
                </a:path>
                <a:path w="1165225" h="422910">
                  <a:moveTo>
                    <a:pt x="1161656" y="369570"/>
                  </a:moveTo>
                  <a:lnTo>
                    <a:pt x="1141425" y="369570"/>
                  </a:lnTo>
                  <a:lnTo>
                    <a:pt x="1142644" y="365760"/>
                  </a:lnTo>
                  <a:lnTo>
                    <a:pt x="1142479" y="367029"/>
                  </a:lnTo>
                  <a:lnTo>
                    <a:pt x="1162350" y="367029"/>
                  </a:lnTo>
                  <a:lnTo>
                    <a:pt x="1161656" y="369570"/>
                  </a:lnTo>
                  <a:close/>
                </a:path>
                <a:path w="1165225" h="422910">
                  <a:moveTo>
                    <a:pt x="23859" y="369570"/>
                  </a:moveTo>
                  <a:lnTo>
                    <a:pt x="23596" y="369570"/>
                  </a:lnTo>
                  <a:lnTo>
                    <a:pt x="23406" y="368300"/>
                  </a:lnTo>
                  <a:lnTo>
                    <a:pt x="23859" y="369570"/>
                  </a:lnTo>
                  <a:close/>
                </a:path>
                <a:path w="1165225" h="422910">
                  <a:moveTo>
                    <a:pt x="1160851" y="372110"/>
                  </a:moveTo>
                  <a:lnTo>
                    <a:pt x="1140256" y="372110"/>
                  </a:lnTo>
                  <a:lnTo>
                    <a:pt x="1141615" y="368300"/>
                  </a:lnTo>
                  <a:lnTo>
                    <a:pt x="1141425" y="369570"/>
                  </a:lnTo>
                  <a:lnTo>
                    <a:pt x="1161656" y="369570"/>
                  </a:lnTo>
                  <a:lnTo>
                    <a:pt x="1160851" y="372110"/>
                  </a:lnTo>
                  <a:close/>
                </a:path>
                <a:path w="1165225" h="422910">
                  <a:moveTo>
                    <a:pt x="25057" y="372110"/>
                  </a:moveTo>
                  <a:lnTo>
                    <a:pt x="24765" y="372110"/>
                  </a:lnTo>
                  <a:lnTo>
                    <a:pt x="24561" y="370839"/>
                  </a:lnTo>
                  <a:lnTo>
                    <a:pt x="25057" y="372110"/>
                  </a:lnTo>
                  <a:close/>
                </a:path>
                <a:path w="1165225" h="422910">
                  <a:moveTo>
                    <a:pt x="1159757" y="374650"/>
                  </a:moveTo>
                  <a:lnTo>
                    <a:pt x="1138974" y="374650"/>
                  </a:lnTo>
                  <a:lnTo>
                    <a:pt x="1140460" y="370839"/>
                  </a:lnTo>
                  <a:lnTo>
                    <a:pt x="1140256" y="372110"/>
                  </a:lnTo>
                  <a:lnTo>
                    <a:pt x="1160851" y="372110"/>
                  </a:lnTo>
                  <a:lnTo>
                    <a:pt x="1160449" y="373379"/>
                  </a:lnTo>
                  <a:lnTo>
                    <a:pt x="1159757" y="374650"/>
                  </a:lnTo>
                  <a:close/>
                </a:path>
                <a:path w="1165225" h="422910">
                  <a:moveTo>
                    <a:pt x="26393" y="374650"/>
                  </a:moveTo>
                  <a:lnTo>
                    <a:pt x="26047" y="374650"/>
                  </a:lnTo>
                  <a:lnTo>
                    <a:pt x="25717" y="373379"/>
                  </a:lnTo>
                  <a:lnTo>
                    <a:pt x="26393" y="374650"/>
                  </a:lnTo>
                  <a:close/>
                </a:path>
                <a:path w="1165225" h="422910">
                  <a:moveTo>
                    <a:pt x="1157528" y="379729"/>
                  </a:moveTo>
                  <a:lnTo>
                    <a:pt x="1135926" y="379729"/>
                  </a:lnTo>
                  <a:lnTo>
                    <a:pt x="1139304" y="373379"/>
                  </a:lnTo>
                  <a:lnTo>
                    <a:pt x="1138974" y="374650"/>
                  </a:lnTo>
                  <a:lnTo>
                    <a:pt x="1159757" y="374650"/>
                  </a:lnTo>
                  <a:lnTo>
                    <a:pt x="1159065" y="375920"/>
                  </a:lnTo>
                  <a:lnTo>
                    <a:pt x="1157528" y="379729"/>
                  </a:lnTo>
                  <a:close/>
                </a:path>
                <a:path w="1165225" h="422910">
                  <a:moveTo>
                    <a:pt x="29559" y="379729"/>
                  </a:moveTo>
                  <a:lnTo>
                    <a:pt x="29095" y="379729"/>
                  </a:lnTo>
                  <a:lnTo>
                    <a:pt x="28587" y="378460"/>
                  </a:lnTo>
                  <a:lnTo>
                    <a:pt x="29559" y="379729"/>
                  </a:lnTo>
                  <a:close/>
                </a:path>
                <a:path w="1165225" h="422910">
                  <a:moveTo>
                    <a:pt x="1139831" y="403860"/>
                  </a:moveTo>
                  <a:lnTo>
                    <a:pt x="1099540" y="403860"/>
                  </a:lnTo>
                  <a:lnTo>
                    <a:pt x="1102804" y="402589"/>
                  </a:lnTo>
                  <a:lnTo>
                    <a:pt x="1105103" y="402589"/>
                  </a:lnTo>
                  <a:lnTo>
                    <a:pt x="1108240" y="401320"/>
                  </a:lnTo>
                  <a:lnTo>
                    <a:pt x="1107795" y="401320"/>
                  </a:lnTo>
                  <a:lnTo>
                    <a:pt x="1110869" y="400050"/>
                  </a:lnTo>
                  <a:lnTo>
                    <a:pt x="1110437" y="400050"/>
                  </a:lnTo>
                  <a:lnTo>
                    <a:pt x="1113421" y="398779"/>
                  </a:lnTo>
                  <a:lnTo>
                    <a:pt x="1113002" y="398779"/>
                  </a:lnTo>
                  <a:lnTo>
                    <a:pt x="1115923" y="397510"/>
                  </a:lnTo>
                  <a:lnTo>
                    <a:pt x="1115314" y="397510"/>
                  </a:lnTo>
                  <a:lnTo>
                    <a:pt x="1120876" y="394970"/>
                  </a:lnTo>
                  <a:lnTo>
                    <a:pt x="1120127" y="394970"/>
                  </a:lnTo>
                  <a:lnTo>
                    <a:pt x="1125321" y="391160"/>
                  </a:lnTo>
                  <a:lnTo>
                    <a:pt x="1124623" y="391160"/>
                  </a:lnTo>
                  <a:lnTo>
                    <a:pt x="1129411" y="387350"/>
                  </a:lnTo>
                  <a:lnTo>
                    <a:pt x="1128776" y="387350"/>
                  </a:lnTo>
                  <a:lnTo>
                    <a:pt x="1133132" y="383539"/>
                  </a:lnTo>
                  <a:lnTo>
                    <a:pt x="1132547" y="383539"/>
                  </a:lnTo>
                  <a:lnTo>
                    <a:pt x="1136434" y="378460"/>
                  </a:lnTo>
                  <a:lnTo>
                    <a:pt x="1135926" y="379729"/>
                  </a:lnTo>
                  <a:lnTo>
                    <a:pt x="1157528" y="379729"/>
                  </a:lnTo>
                  <a:lnTo>
                    <a:pt x="1155763" y="383539"/>
                  </a:lnTo>
                  <a:lnTo>
                    <a:pt x="1151966" y="389889"/>
                  </a:lnTo>
                  <a:lnTo>
                    <a:pt x="1147533" y="394970"/>
                  </a:lnTo>
                  <a:lnTo>
                    <a:pt x="1142568" y="401320"/>
                  </a:lnTo>
                  <a:lnTo>
                    <a:pt x="1139831" y="403860"/>
                  </a:lnTo>
                  <a:close/>
                </a:path>
                <a:path w="1165225" h="422910">
                  <a:moveTo>
                    <a:pt x="62674" y="402589"/>
                  </a:moveTo>
                  <a:lnTo>
                    <a:pt x="59918" y="402589"/>
                  </a:lnTo>
                  <a:lnTo>
                    <a:pt x="59474" y="401320"/>
                  </a:lnTo>
                  <a:lnTo>
                    <a:pt x="62674" y="402589"/>
                  </a:lnTo>
                  <a:close/>
                </a:path>
                <a:path w="1165225" h="422910">
                  <a:moveTo>
                    <a:pt x="1105103" y="402589"/>
                  </a:moveTo>
                  <a:lnTo>
                    <a:pt x="1102347" y="402589"/>
                  </a:lnTo>
                  <a:lnTo>
                    <a:pt x="1105547" y="401320"/>
                  </a:lnTo>
                  <a:lnTo>
                    <a:pt x="1105103" y="402589"/>
                  </a:lnTo>
                  <a:close/>
                </a:path>
                <a:path w="1165225" h="422910">
                  <a:moveTo>
                    <a:pt x="1099794" y="422910"/>
                  </a:moveTo>
                  <a:lnTo>
                    <a:pt x="65227" y="422910"/>
                  </a:lnTo>
                  <a:lnTo>
                    <a:pt x="61429" y="421639"/>
                  </a:lnTo>
                  <a:lnTo>
                    <a:pt x="1103591" y="421639"/>
                  </a:lnTo>
                  <a:lnTo>
                    <a:pt x="1099794" y="4229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368540" y="2683764"/>
            <a:ext cx="1490980" cy="234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R="230504" algn="ctr">
              <a:lnSpc>
                <a:spcPct val="100000"/>
              </a:lnSpc>
              <a:spcBef>
                <a:spcPts val="67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123</a:t>
            </a:r>
            <a:endParaRPr sz="1000">
              <a:latin typeface="Arial"/>
              <a:cs typeface="Arial"/>
            </a:endParaRPr>
          </a:p>
          <a:p>
            <a:pPr marR="230504" algn="ctr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user=v,k=v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R="168275" algn="ctr">
              <a:lnSpc>
                <a:spcPct val="100000"/>
              </a:lnSpc>
              <a:spcBef>
                <a:spcPts val="73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234</a:t>
            </a:r>
            <a:endParaRPr sz="1000">
              <a:latin typeface="Arial"/>
              <a:cs typeface="Arial"/>
            </a:endParaRPr>
          </a:p>
          <a:p>
            <a:pPr marR="168910" algn="ctr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k=v,k=v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Arial"/>
              <a:cs typeface="Arial"/>
            </a:endParaRPr>
          </a:p>
          <a:p>
            <a:pPr marR="168910" algn="ctr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567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Arial"/>
              <a:cs typeface="Arial"/>
            </a:endParaRPr>
          </a:p>
          <a:p>
            <a:pPr marR="200025" algn="ctr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sessionManager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99109" y="359663"/>
            <a:ext cx="7901305" cy="3543935"/>
            <a:chOff x="699109" y="359663"/>
            <a:chExt cx="7901305" cy="3543935"/>
          </a:xfrm>
        </p:grpSpPr>
        <p:sp>
          <p:nvSpPr>
            <p:cNvPr id="25" name="object 25"/>
            <p:cNvSpPr/>
            <p:nvPr/>
          </p:nvSpPr>
          <p:spPr>
            <a:xfrm>
              <a:off x="699109" y="2335974"/>
              <a:ext cx="6477635" cy="1567815"/>
            </a:xfrm>
            <a:custGeom>
              <a:avLst/>
              <a:gdLst/>
              <a:ahLst/>
              <a:cxnLst/>
              <a:rect l="l" t="t" r="r" b="b"/>
              <a:pathLst>
                <a:path w="6477634" h="1567814">
                  <a:moveTo>
                    <a:pt x="6462420" y="1513395"/>
                  </a:moveTo>
                  <a:lnTo>
                    <a:pt x="6446063" y="1503908"/>
                  </a:lnTo>
                  <a:lnTo>
                    <a:pt x="6371996" y="1460919"/>
                  </a:lnTo>
                  <a:lnTo>
                    <a:pt x="6369888" y="1460004"/>
                  </a:lnTo>
                  <a:lnTo>
                    <a:pt x="6367627" y="1459636"/>
                  </a:lnTo>
                  <a:lnTo>
                    <a:pt x="6365341" y="1459814"/>
                  </a:lnTo>
                  <a:lnTo>
                    <a:pt x="6363157" y="1460538"/>
                  </a:lnTo>
                  <a:lnTo>
                    <a:pt x="6357721" y="1469898"/>
                  </a:lnTo>
                  <a:lnTo>
                    <a:pt x="6358179" y="1472145"/>
                  </a:lnTo>
                  <a:lnTo>
                    <a:pt x="6359157" y="1474228"/>
                  </a:lnTo>
                  <a:lnTo>
                    <a:pt x="6360604" y="1476006"/>
                  </a:lnTo>
                  <a:lnTo>
                    <a:pt x="6362433" y="1477391"/>
                  </a:lnTo>
                  <a:lnTo>
                    <a:pt x="6408242" y="1503997"/>
                  </a:lnTo>
                  <a:lnTo>
                    <a:pt x="13970" y="1517840"/>
                  </a:lnTo>
                  <a:lnTo>
                    <a:pt x="14020" y="1536890"/>
                  </a:lnTo>
                  <a:lnTo>
                    <a:pt x="6408293" y="1523047"/>
                  </a:lnTo>
                  <a:lnTo>
                    <a:pt x="6362598" y="1549831"/>
                  </a:lnTo>
                  <a:lnTo>
                    <a:pt x="6360769" y="1551228"/>
                  </a:lnTo>
                  <a:lnTo>
                    <a:pt x="6359334" y="1553019"/>
                  </a:lnTo>
                  <a:lnTo>
                    <a:pt x="6358356" y="1555089"/>
                  </a:lnTo>
                  <a:lnTo>
                    <a:pt x="6357912" y="1557350"/>
                  </a:lnTo>
                  <a:lnTo>
                    <a:pt x="6358026" y="1559636"/>
                  </a:lnTo>
                  <a:lnTo>
                    <a:pt x="6367856" y="1567561"/>
                  </a:lnTo>
                  <a:lnTo>
                    <a:pt x="6370129" y="1567180"/>
                  </a:lnTo>
                  <a:lnTo>
                    <a:pt x="6372225" y="1566265"/>
                  </a:lnTo>
                  <a:lnTo>
                    <a:pt x="6462420" y="1513395"/>
                  </a:lnTo>
                  <a:close/>
                </a:path>
                <a:path w="6477634" h="1567814">
                  <a:moveTo>
                    <a:pt x="6477025" y="54165"/>
                  </a:moveTo>
                  <a:lnTo>
                    <a:pt x="6386830" y="1295"/>
                  </a:lnTo>
                  <a:lnTo>
                    <a:pt x="6384722" y="381"/>
                  </a:lnTo>
                  <a:lnTo>
                    <a:pt x="6382461" y="0"/>
                  </a:lnTo>
                  <a:lnTo>
                    <a:pt x="6380175" y="165"/>
                  </a:lnTo>
                  <a:lnTo>
                    <a:pt x="6372517" y="10210"/>
                  </a:lnTo>
                  <a:lnTo>
                    <a:pt x="6372961" y="12471"/>
                  </a:lnTo>
                  <a:lnTo>
                    <a:pt x="6373939" y="14541"/>
                  </a:lnTo>
                  <a:lnTo>
                    <a:pt x="6375374" y="16332"/>
                  </a:lnTo>
                  <a:lnTo>
                    <a:pt x="6377203" y="17729"/>
                  </a:lnTo>
                  <a:lnTo>
                    <a:pt x="6422898" y="44538"/>
                  </a:lnTo>
                  <a:lnTo>
                    <a:pt x="50" y="30670"/>
                  </a:lnTo>
                  <a:lnTo>
                    <a:pt x="0" y="49720"/>
                  </a:lnTo>
                  <a:lnTo>
                    <a:pt x="6422847" y="63588"/>
                  </a:lnTo>
                  <a:lnTo>
                    <a:pt x="6377038" y="90170"/>
                  </a:lnTo>
                  <a:lnTo>
                    <a:pt x="6375209" y="91554"/>
                  </a:lnTo>
                  <a:lnTo>
                    <a:pt x="6373762" y="93332"/>
                  </a:lnTo>
                  <a:lnTo>
                    <a:pt x="6372784" y="95415"/>
                  </a:lnTo>
                  <a:lnTo>
                    <a:pt x="6372326" y="97663"/>
                  </a:lnTo>
                  <a:lnTo>
                    <a:pt x="6372428" y="99961"/>
                  </a:lnTo>
                  <a:lnTo>
                    <a:pt x="6382232" y="107924"/>
                  </a:lnTo>
                  <a:lnTo>
                    <a:pt x="6384493" y="107556"/>
                  </a:lnTo>
                  <a:lnTo>
                    <a:pt x="6386601" y="106641"/>
                  </a:lnTo>
                  <a:lnTo>
                    <a:pt x="6460668" y="63652"/>
                  </a:lnTo>
                  <a:lnTo>
                    <a:pt x="6477025" y="541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26379" y="359663"/>
              <a:ext cx="3273552" cy="4876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319020" y="2046604"/>
            <a:ext cx="34220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3</a:t>
            </a:r>
            <a:r>
              <a:rPr sz="1400" dirty="0">
                <a:latin typeface="UKIJ CJK"/>
                <a:cs typeface="UKIJ CJK"/>
              </a:rPr>
              <a:t>、以后访问会带上</a:t>
            </a:r>
            <a:r>
              <a:rPr sz="1400" spc="-5" dirty="0">
                <a:latin typeface="Arial"/>
                <a:cs typeface="Arial"/>
              </a:rPr>
              <a:t>cookie</a:t>
            </a:r>
            <a:r>
              <a:rPr sz="1400" dirty="0">
                <a:latin typeface="UKIJ CJK"/>
                <a:cs typeface="UKIJ CJK"/>
              </a:rPr>
              <a:t>。</a:t>
            </a:r>
            <a:r>
              <a:rPr sz="1400" spc="-5" dirty="0">
                <a:latin typeface="Arial"/>
                <a:cs typeface="Arial"/>
              </a:rPr>
              <a:t>jsessionid=123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15870" y="2607944"/>
            <a:ext cx="25952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4</a:t>
            </a:r>
            <a:r>
              <a:rPr sz="1400" dirty="0">
                <a:latin typeface="UKIJ CJK"/>
                <a:cs typeface="UKIJ CJK"/>
              </a:rPr>
              <a:t>、浏览器关闭，清除会话</a:t>
            </a:r>
            <a:r>
              <a:rPr sz="1400" spc="-5" dirty="0">
                <a:latin typeface="Arial"/>
                <a:cs typeface="Arial"/>
              </a:rPr>
              <a:t>cookie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23364" y="3366134"/>
            <a:ext cx="43834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5</a:t>
            </a:r>
            <a:r>
              <a:rPr sz="1400" dirty="0">
                <a:latin typeface="UKIJ CJK"/>
                <a:cs typeface="UKIJ CJK"/>
              </a:rPr>
              <a:t>、下次访问，没有</a:t>
            </a:r>
            <a:r>
              <a:rPr sz="1400" spc="-5" dirty="0">
                <a:latin typeface="Arial"/>
                <a:cs typeface="Arial"/>
              </a:rPr>
              <a:t>jsessionid</a:t>
            </a:r>
            <a:r>
              <a:rPr sz="1400" spc="-5" dirty="0">
                <a:latin typeface="UKIJ CJK"/>
                <a:cs typeface="UKIJ CJK"/>
              </a:rPr>
              <a:t>，</a:t>
            </a:r>
            <a:r>
              <a:rPr sz="1400" dirty="0">
                <a:latin typeface="UKIJ CJK"/>
                <a:cs typeface="UKIJ CJK"/>
              </a:rPr>
              <a:t>再创建一个，进入步骤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23364" y="4584065"/>
            <a:ext cx="24364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问题：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UKIJ CJK"/>
                <a:cs typeface="UKIJ CJK"/>
              </a:rPr>
              <a:t>、不能跨不同域名共</a:t>
            </a:r>
            <a:r>
              <a:rPr sz="1400" spc="5" dirty="0">
                <a:latin typeface="UKIJ CJK"/>
                <a:cs typeface="UKIJ CJK"/>
              </a:rPr>
              <a:t>享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5644" y="31115"/>
            <a:ext cx="49218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Session</a:t>
            </a:r>
            <a:r>
              <a:rPr sz="2000" dirty="0"/>
              <a:t>共享问题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分布式下</a:t>
            </a:r>
            <a:r>
              <a:rPr sz="2000" spc="-5" dirty="0">
                <a:latin typeface="Arial"/>
                <a:cs typeface="Arial"/>
              </a:rPr>
              <a:t>session</a:t>
            </a:r>
            <a:r>
              <a:rPr sz="2000" dirty="0"/>
              <a:t>共享问</a:t>
            </a:r>
            <a:r>
              <a:rPr sz="2000" spc="5" dirty="0"/>
              <a:t>题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326" y="1118869"/>
            <a:ext cx="4348835" cy="2019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41233" y="1231265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浏览器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456" y="2425026"/>
            <a:ext cx="1308100" cy="567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会员服务</a:t>
            </a:r>
            <a:endParaRPr sz="1800">
              <a:latin typeface="UKIJ CJK"/>
              <a:cs typeface="UKIJ CJK"/>
            </a:endParaRPr>
          </a:p>
          <a:p>
            <a:pPr algn="ctr">
              <a:lnSpc>
                <a:spcPts val="2135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auth.gulimall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8195" y="2425026"/>
            <a:ext cx="1308100" cy="567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会员服务</a:t>
            </a:r>
            <a:endParaRPr sz="1800">
              <a:latin typeface="UKIJ CJK"/>
              <a:cs typeface="UKIJ CJK"/>
            </a:endParaRPr>
          </a:p>
          <a:p>
            <a:pPr algn="ctr">
              <a:lnSpc>
                <a:spcPts val="2135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auth.gulimall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911" y="3211067"/>
            <a:ext cx="4632960" cy="367665"/>
          </a:xfrm>
          <a:custGeom>
            <a:avLst/>
            <a:gdLst/>
            <a:ahLst/>
            <a:cxnLst/>
            <a:rect l="l" t="t" r="r" b="b"/>
            <a:pathLst>
              <a:path w="4632960" h="367664">
                <a:moveTo>
                  <a:pt x="4632960" y="367283"/>
                </a:moveTo>
                <a:lnTo>
                  <a:pt x="0" y="367283"/>
                </a:lnTo>
                <a:lnTo>
                  <a:pt x="0" y="0"/>
                </a:lnTo>
                <a:lnTo>
                  <a:pt x="4632960" y="0"/>
                </a:lnTo>
                <a:lnTo>
                  <a:pt x="4632960" y="36728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160" y="3238500"/>
            <a:ext cx="445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同一个服务，复制多份，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ssi</a:t>
            </a:r>
            <a:r>
              <a:rPr sz="1800" spc="-5" dirty="0">
                <a:latin typeface="Arial"/>
                <a:cs typeface="Arial"/>
              </a:rPr>
              <a:t>on</a:t>
            </a:r>
            <a:r>
              <a:rPr sz="1800" dirty="0">
                <a:latin typeface="UKIJ CJK"/>
                <a:cs typeface="UKIJ CJK"/>
              </a:rPr>
              <a:t>不同步问题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19370" y="1219200"/>
            <a:ext cx="3917909" cy="1783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37680" y="1299845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浏览器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28284" y="2474379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会员服务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72679" y="2474379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订单服务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59096" y="3211067"/>
            <a:ext cx="4008120" cy="367665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UKIJ CJK"/>
                <a:cs typeface="UKIJ CJK"/>
              </a:rPr>
              <a:t>不同服务</a:t>
            </a:r>
            <a:r>
              <a:rPr sz="1800" spc="-5" dirty="0">
                <a:latin typeface="UKIJ CJK"/>
                <a:cs typeface="UKIJ CJK"/>
              </a:rPr>
              <a:t>，</a:t>
            </a:r>
            <a:r>
              <a:rPr sz="1800" spc="-5" dirty="0">
                <a:latin typeface="Arial"/>
                <a:cs typeface="Arial"/>
              </a:rPr>
              <a:t>session</a:t>
            </a:r>
            <a:r>
              <a:rPr sz="1800" dirty="0">
                <a:latin typeface="UKIJ CJK"/>
                <a:cs typeface="UKIJ CJK"/>
              </a:rPr>
              <a:t>不能共享问题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084" y="31115"/>
            <a:ext cx="39058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Session</a:t>
            </a:r>
            <a:r>
              <a:rPr sz="2000" dirty="0"/>
              <a:t>共享问题解决</a:t>
            </a:r>
            <a:r>
              <a:rPr sz="2000" spc="-5" dirty="0">
                <a:latin typeface="Arial"/>
                <a:cs typeface="Arial"/>
              </a:rPr>
              <a:t>-session</a:t>
            </a:r>
            <a:r>
              <a:rPr sz="2000" dirty="0"/>
              <a:t>复</a:t>
            </a:r>
            <a:r>
              <a:rPr sz="2000" spc="5" dirty="0"/>
              <a:t>制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435" y="1453737"/>
            <a:ext cx="3691590" cy="2463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84320" y="1595119"/>
            <a:ext cx="6419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8511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1400" dirty="0">
                <a:latin typeface="UKIJ CJK"/>
                <a:cs typeface="UKIJ CJK"/>
              </a:rPr>
              <a:t>优</a:t>
            </a:r>
            <a:r>
              <a:rPr sz="1400" spc="5" dirty="0">
                <a:latin typeface="UKIJ CJK"/>
                <a:cs typeface="UKIJ CJK"/>
              </a:rPr>
              <a:t>点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84320" y="2235200"/>
            <a:ext cx="6419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8511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1400" dirty="0">
                <a:latin typeface="UKIJ CJK"/>
                <a:cs typeface="UKIJ CJK"/>
              </a:rPr>
              <a:t>缺</a:t>
            </a:r>
            <a:r>
              <a:rPr sz="1400" spc="5" dirty="0">
                <a:latin typeface="UKIJ CJK"/>
                <a:cs typeface="UKIJ CJK"/>
              </a:rPr>
              <a:t>点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8820" y="1808479"/>
            <a:ext cx="429323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45720" indent="-285750">
              <a:lnSpc>
                <a:spcPct val="100000"/>
              </a:lnSpc>
              <a:spcBef>
                <a:spcPts val="105"/>
              </a:spcBef>
              <a:buChar char="•"/>
              <a:tabLst>
                <a:tab pos="297815" algn="l"/>
                <a:tab pos="298450" algn="l"/>
              </a:tabLst>
            </a:pPr>
            <a:r>
              <a:rPr sz="1400" spc="-15" dirty="0">
                <a:latin typeface="Arial"/>
                <a:cs typeface="Arial"/>
              </a:rPr>
              <a:t>web-server</a:t>
            </a:r>
            <a:r>
              <a:rPr sz="1400" spc="-15" dirty="0">
                <a:latin typeface="UKIJ CJK"/>
                <a:cs typeface="UKIJ CJK"/>
              </a:rPr>
              <a:t>（</a:t>
            </a:r>
            <a:r>
              <a:rPr sz="1400" spc="-15" dirty="0">
                <a:latin typeface="Arial"/>
                <a:cs typeface="Arial"/>
              </a:rPr>
              <a:t>Tomcat</a:t>
            </a:r>
            <a:r>
              <a:rPr sz="1400" spc="-15" dirty="0">
                <a:latin typeface="UKIJ CJK"/>
                <a:cs typeface="UKIJ CJK"/>
              </a:rPr>
              <a:t>）</a:t>
            </a:r>
            <a:r>
              <a:rPr sz="1400" dirty="0">
                <a:latin typeface="UKIJ CJK"/>
                <a:cs typeface="UKIJ CJK"/>
              </a:rPr>
              <a:t>原生支持，只需要修改配</a:t>
            </a:r>
            <a:r>
              <a:rPr sz="1400" spc="5" dirty="0">
                <a:latin typeface="UKIJ CJK"/>
                <a:cs typeface="UKIJ CJK"/>
              </a:rPr>
              <a:t>置 </a:t>
            </a:r>
            <a:r>
              <a:rPr sz="1400" dirty="0">
                <a:latin typeface="UKIJ CJK"/>
                <a:cs typeface="UKIJ CJK"/>
              </a:rPr>
              <a:t>文</a:t>
            </a:r>
            <a:r>
              <a:rPr sz="1400" spc="5" dirty="0">
                <a:latin typeface="UKIJ CJK"/>
                <a:cs typeface="UKIJ CJK"/>
              </a:rPr>
              <a:t>件</a:t>
            </a:r>
            <a:endParaRPr sz="1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900">
              <a:latin typeface="UKIJ CJK"/>
              <a:cs typeface="UKIJ CJK"/>
            </a:endParaRPr>
          </a:p>
          <a:p>
            <a:pPr marL="298450" marR="5080" indent="-285750">
              <a:lnSpc>
                <a:spcPct val="100000"/>
              </a:lnSpc>
              <a:spcBef>
                <a:spcPts val="5"/>
              </a:spcBef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Arial"/>
                <a:cs typeface="Arial"/>
              </a:rPr>
              <a:t>session</a:t>
            </a:r>
            <a:r>
              <a:rPr sz="1400" dirty="0">
                <a:latin typeface="UKIJ CJK"/>
                <a:cs typeface="UKIJ CJK"/>
              </a:rPr>
              <a:t>同步需要数据传输，占用大量网络带宽，降 低了服务器群的业务处理能</a:t>
            </a:r>
            <a:r>
              <a:rPr sz="1400" spc="5" dirty="0">
                <a:latin typeface="UKIJ CJK"/>
                <a:cs typeface="UKIJ CJK"/>
              </a:rPr>
              <a:t>力</a:t>
            </a:r>
            <a:endParaRPr sz="1400">
              <a:latin typeface="UKIJ CJK"/>
              <a:cs typeface="UKIJ CJK"/>
            </a:endParaRPr>
          </a:p>
          <a:p>
            <a:pPr marL="298450" marR="44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UKIJ CJK"/>
                <a:cs typeface="UKIJ CJK"/>
              </a:rPr>
              <a:t>任意一台</a:t>
            </a:r>
            <a:r>
              <a:rPr sz="1400" spc="-5" dirty="0">
                <a:latin typeface="Arial"/>
                <a:cs typeface="Arial"/>
              </a:rPr>
              <a:t>web-server</a:t>
            </a:r>
            <a:r>
              <a:rPr sz="1400" dirty="0">
                <a:latin typeface="UKIJ CJK"/>
                <a:cs typeface="UKIJ CJK"/>
              </a:rPr>
              <a:t>保存的数据都是所有</a:t>
            </a:r>
            <a:r>
              <a:rPr sz="1400" spc="-5" dirty="0">
                <a:latin typeface="Arial"/>
                <a:cs typeface="Arial"/>
              </a:rPr>
              <a:t>web-  server</a:t>
            </a:r>
            <a:r>
              <a:rPr sz="1400" dirty="0">
                <a:latin typeface="UKIJ CJK"/>
                <a:cs typeface="UKIJ CJK"/>
              </a:rPr>
              <a:t>的</a:t>
            </a:r>
            <a:r>
              <a:rPr sz="1400" spc="-5" dirty="0">
                <a:latin typeface="Arial"/>
                <a:cs typeface="Arial"/>
              </a:rPr>
              <a:t>session</a:t>
            </a:r>
            <a:r>
              <a:rPr sz="1400" dirty="0">
                <a:latin typeface="UKIJ CJK"/>
                <a:cs typeface="UKIJ CJK"/>
              </a:rPr>
              <a:t>总和，受到内存限制无法水平扩展 更多的</a:t>
            </a:r>
            <a:r>
              <a:rPr sz="1400" spc="-5" dirty="0">
                <a:latin typeface="Arial"/>
                <a:cs typeface="Arial"/>
              </a:rPr>
              <a:t>web-server</a:t>
            </a:r>
            <a:endParaRPr sz="1400">
              <a:latin typeface="Arial"/>
              <a:cs typeface="Arial"/>
            </a:endParaRPr>
          </a:p>
          <a:p>
            <a:pPr marL="298450" marR="84455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UKIJ CJK"/>
                <a:cs typeface="UKIJ CJK"/>
              </a:rPr>
              <a:t>大型分布式集群情况下，由于所有</a:t>
            </a:r>
            <a:r>
              <a:rPr sz="1400" spc="-5" dirty="0">
                <a:latin typeface="Arial"/>
                <a:cs typeface="Arial"/>
              </a:rPr>
              <a:t>web-server</a:t>
            </a:r>
            <a:r>
              <a:rPr sz="1400" dirty="0">
                <a:latin typeface="UKIJ CJK"/>
                <a:cs typeface="UKIJ CJK"/>
              </a:rPr>
              <a:t>都全 量保存数据，所以此方案不可取</a:t>
            </a:r>
            <a:r>
              <a:rPr sz="1400" spc="5" dirty="0">
                <a:latin typeface="UKIJ CJK"/>
                <a:cs typeface="UKIJ CJK"/>
              </a:rPr>
              <a:t>。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144" y="31115"/>
            <a:ext cx="35814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"/>
                <a:cs typeface="Arial"/>
              </a:rPr>
              <a:t>do</a:t>
            </a:r>
            <a:r>
              <a:rPr sz="2000" spc="-5" dirty="0">
                <a:latin typeface="Arial"/>
                <a:cs typeface="Arial"/>
              </a:rPr>
              <a:t>ck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/>
              <a:t>容器文件挂载与端口映</a:t>
            </a:r>
            <a:r>
              <a:rPr sz="2000" spc="5" dirty="0"/>
              <a:t>射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34669"/>
            <a:ext cx="9304020" cy="4608831"/>
            <a:chOff x="0" y="534669"/>
            <a:chExt cx="9304020" cy="4608831"/>
          </a:xfrm>
        </p:grpSpPr>
        <p:sp>
          <p:nvSpPr>
            <p:cNvPr id="4" name="object 4"/>
            <p:cNvSpPr/>
            <p:nvPr/>
          </p:nvSpPr>
          <p:spPr>
            <a:xfrm>
              <a:off x="160020" y="577215"/>
              <a:ext cx="9144000" cy="4566285"/>
            </a:xfrm>
            <a:custGeom>
              <a:avLst/>
              <a:gdLst/>
              <a:ahLst/>
              <a:cxnLst/>
              <a:rect l="l" t="t" r="r" b="b"/>
              <a:pathLst>
                <a:path w="9144000" h="4566285">
                  <a:moveTo>
                    <a:pt x="0" y="4565904"/>
                  </a:moveTo>
                  <a:lnTo>
                    <a:pt x="0" y="0"/>
                  </a:lnTo>
                  <a:lnTo>
                    <a:pt x="9144000" y="0"/>
                  </a:lnTo>
                  <a:lnTo>
                    <a:pt x="9144000" y="4565904"/>
                  </a:lnTo>
                  <a:lnTo>
                    <a:pt x="0" y="456590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34669"/>
              <a:ext cx="9144000" cy="4578350"/>
            </a:xfrm>
            <a:custGeom>
              <a:avLst/>
              <a:gdLst/>
              <a:ahLst/>
              <a:cxnLst/>
              <a:rect l="l" t="t" r="r" b="b"/>
              <a:pathLst>
                <a:path w="9144000" h="4578350">
                  <a:moveTo>
                    <a:pt x="9144000" y="4565650"/>
                  </a:moveTo>
                  <a:lnTo>
                    <a:pt x="0" y="4565650"/>
                  </a:lnTo>
                  <a:lnTo>
                    <a:pt x="0" y="4578350"/>
                  </a:lnTo>
                  <a:lnTo>
                    <a:pt x="9144000" y="4578350"/>
                  </a:lnTo>
                  <a:lnTo>
                    <a:pt x="9144000" y="4565650"/>
                  </a:lnTo>
                  <a:close/>
                </a:path>
                <a:path w="9144000" h="4578350">
                  <a:moveTo>
                    <a:pt x="91440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9144000" y="127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040" y="4750435"/>
              <a:ext cx="8823960" cy="266700"/>
            </a:xfrm>
            <a:custGeom>
              <a:avLst/>
              <a:gdLst/>
              <a:ahLst/>
              <a:cxnLst/>
              <a:rect l="l" t="t" r="r" b="b"/>
              <a:pathLst>
                <a:path w="8823960" h="266700">
                  <a:moveTo>
                    <a:pt x="8823960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8823960" y="266700"/>
                  </a:lnTo>
                  <a:lnTo>
                    <a:pt x="8823960" y="260477"/>
                  </a:lnTo>
                  <a:lnTo>
                    <a:pt x="8823960" y="260350"/>
                  </a:lnTo>
                  <a:lnTo>
                    <a:pt x="8823960" y="254000"/>
                  </a:lnTo>
                  <a:lnTo>
                    <a:pt x="8823960" y="12700"/>
                  </a:lnTo>
                  <a:lnTo>
                    <a:pt x="8823960" y="6350"/>
                  </a:lnTo>
                  <a:lnTo>
                    <a:pt x="8823960" y="5969"/>
                  </a:lnTo>
                  <a:lnTo>
                    <a:pt x="8823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79595" y="4723129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ck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09945" y="1539875"/>
            <a:ext cx="3234055" cy="2494280"/>
            <a:chOff x="5909945" y="1539875"/>
            <a:chExt cx="3234055" cy="2494280"/>
          </a:xfrm>
        </p:grpSpPr>
        <p:sp>
          <p:nvSpPr>
            <p:cNvPr id="9" name="object 9"/>
            <p:cNvSpPr/>
            <p:nvPr/>
          </p:nvSpPr>
          <p:spPr>
            <a:xfrm>
              <a:off x="5916168" y="3125724"/>
              <a:ext cx="2941320" cy="902335"/>
            </a:xfrm>
            <a:custGeom>
              <a:avLst/>
              <a:gdLst/>
              <a:ahLst/>
              <a:cxnLst/>
              <a:rect l="l" t="t" r="r" b="b"/>
              <a:pathLst>
                <a:path w="2941320" h="902335">
                  <a:moveTo>
                    <a:pt x="2941319" y="902208"/>
                  </a:moveTo>
                  <a:lnTo>
                    <a:pt x="0" y="902208"/>
                  </a:lnTo>
                  <a:lnTo>
                    <a:pt x="0" y="0"/>
                  </a:lnTo>
                  <a:lnTo>
                    <a:pt x="2941319" y="0"/>
                  </a:lnTo>
                  <a:lnTo>
                    <a:pt x="2941319" y="902208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54440" y="2822447"/>
              <a:ext cx="289559" cy="12085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13120" y="2822447"/>
              <a:ext cx="3230879" cy="3063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09945" y="2819400"/>
              <a:ext cx="3234055" cy="1214755"/>
            </a:xfrm>
            <a:custGeom>
              <a:avLst/>
              <a:gdLst/>
              <a:ahLst/>
              <a:cxnLst/>
              <a:rect l="l" t="t" r="r" b="b"/>
              <a:pathLst>
                <a:path w="3234054" h="1214754">
                  <a:moveTo>
                    <a:pt x="2950781" y="1214754"/>
                  </a:moveTo>
                  <a:lnTo>
                    <a:pt x="0" y="1214754"/>
                  </a:lnTo>
                  <a:lnTo>
                    <a:pt x="0" y="304228"/>
                  </a:lnTo>
                  <a:lnTo>
                    <a:pt x="304228" y="0"/>
                  </a:lnTo>
                  <a:lnTo>
                    <a:pt x="3234054" y="0"/>
                  </a:lnTo>
                  <a:lnTo>
                    <a:pt x="3234054" y="10845"/>
                  </a:lnTo>
                  <a:lnTo>
                    <a:pt x="311353" y="10845"/>
                  </a:lnTo>
                  <a:lnTo>
                    <a:pt x="306857" y="12700"/>
                  </a:lnTo>
                  <a:lnTo>
                    <a:pt x="309499" y="12700"/>
                  </a:lnTo>
                  <a:lnTo>
                    <a:pt x="21691" y="300507"/>
                  </a:lnTo>
                  <a:lnTo>
                    <a:pt x="6350" y="300507"/>
                  </a:lnTo>
                  <a:lnTo>
                    <a:pt x="6350" y="313207"/>
                  </a:lnTo>
                  <a:lnTo>
                    <a:pt x="12700" y="313207"/>
                  </a:lnTo>
                  <a:lnTo>
                    <a:pt x="12700" y="1202054"/>
                  </a:lnTo>
                  <a:lnTo>
                    <a:pt x="6350" y="1202054"/>
                  </a:lnTo>
                  <a:lnTo>
                    <a:pt x="12700" y="1208404"/>
                  </a:lnTo>
                  <a:lnTo>
                    <a:pt x="2957131" y="1208404"/>
                  </a:lnTo>
                  <a:lnTo>
                    <a:pt x="2950781" y="1214754"/>
                  </a:lnTo>
                  <a:close/>
                </a:path>
                <a:path w="3234054" h="1214754">
                  <a:moveTo>
                    <a:pt x="309499" y="12700"/>
                  </a:moveTo>
                  <a:lnTo>
                    <a:pt x="306857" y="12700"/>
                  </a:lnTo>
                  <a:lnTo>
                    <a:pt x="311353" y="10845"/>
                  </a:lnTo>
                  <a:lnTo>
                    <a:pt x="309499" y="12700"/>
                  </a:lnTo>
                  <a:close/>
                </a:path>
                <a:path w="3234054" h="1214754">
                  <a:moveTo>
                    <a:pt x="3233318" y="12700"/>
                  </a:moveTo>
                  <a:lnTo>
                    <a:pt x="309499" y="12700"/>
                  </a:lnTo>
                  <a:lnTo>
                    <a:pt x="311353" y="10845"/>
                  </a:lnTo>
                  <a:lnTo>
                    <a:pt x="3234054" y="10845"/>
                  </a:lnTo>
                  <a:lnTo>
                    <a:pt x="3234054" y="11963"/>
                  </a:lnTo>
                  <a:lnTo>
                    <a:pt x="3233318" y="12700"/>
                  </a:lnTo>
                  <a:close/>
                </a:path>
                <a:path w="3234054" h="1214754">
                  <a:moveTo>
                    <a:pt x="2943656" y="302374"/>
                  </a:moveTo>
                  <a:lnTo>
                    <a:pt x="3234054" y="11963"/>
                  </a:lnTo>
                  <a:lnTo>
                    <a:pt x="3234054" y="29945"/>
                  </a:lnTo>
                  <a:lnTo>
                    <a:pt x="2963482" y="300507"/>
                  </a:lnTo>
                  <a:lnTo>
                    <a:pt x="2948139" y="300507"/>
                  </a:lnTo>
                  <a:lnTo>
                    <a:pt x="2943656" y="302374"/>
                  </a:lnTo>
                  <a:close/>
                </a:path>
                <a:path w="3234054" h="1214754">
                  <a:moveTo>
                    <a:pt x="12700" y="313207"/>
                  </a:moveTo>
                  <a:lnTo>
                    <a:pt x="6350" y="313207"/>
                  </a:lnTo>
                  <a:lnTo>
                    <a:pt x="6350" y="300507"/>
                  </a:lnTo>
                  <a:lnTo>
                    <a:pt x="21691" y="300507"/>
                  </a:lnTo>
                  <a:lnTo>
                    <a:pt x="15341" y="306857"/>
                  </a:lnTo>
                  <a:lnTo>
                    <a:pt x="12700" y="306857"/>
                  </a:lnTo>
                  <a:lnTo>
                    <a:pt x="10845" y="311353"/>
                  </a:lnTo>
                  <a:lnTo>
                    <a:pt x="12700" y="311353"/>
                  </a:lnTo>
                  <a:lnTo>
                    <a:pt x="12700" y="313207"/>
                  </a:lnTo>
                  <a:close/>
                </a:path>
                <a:path w="3234054" h="1214754">
                  <a:moveTo>
                    <a:pt x="2941789" y="313207"/>
                  </a:moveTo>
                  <a:lnTo>
                    <a:pt x="12700" y="313207"/>
                  </a:lnTo>
                  <a:lnTo>
                    <a:pt x="12700" y="309498"/>
                  </a:lnTo>
                  <a:lnTo>
                    <a:pt x="21691" y="300507"/>
                  </a:lnTo>
                  <a:lnTo>
                    <a:pt x="2945523" y="300507"/>
                  </a:lnTo>
                  <a:lnTo>
                    <a:pt x="2943656" y="302374"/>
                  </a:lnTo>
                  <a:lnTo>
                    <a:pt x="2961615" y="302374"/>
                  </a:lnTo>
                  <a:lnTo>
                    <a:pt x="2957131" y="306857"/>
                  </a:lnTo>
                  <a:lnTo>
                    <a:pt x="2941789" y="306857"/>
                  </a:lnTo>
                  <a:lnTo>
                    <a:pt x="2941789" y="313207"/>
                  </a:lnTo>
                  <a:close/>
                </a:path>
                <a:path w="3234054" h="1214754">
                  <a:moveTo>
                    <a:pt x="2961615" y="302374"/>
                  </a:moveTo>
                  <a:lnTo>
                    <a:pt x="2943656" y="302374"/>
                  </a:lnTo>
                  <a:lnTo>
                    <a:pt x="2948139" y="300507"/>
                  </a:lnTo>
                  <a:lnTo>
                    <a:pt x="2963482" y="300507"/>
                  </a:lnTo>
                  <a:lnTo>
                    <a:pt x="2961615" y="302374"/>
                  </a:lnTo>
                  <a:close/>
                </a:path>
                <a:path w="3234054" h="1214754">
                  <a:moveTo>
                    <a:pt x="10845" y="311353"/>
                  </a:moveTo>
                  <a:lnTo>
                    <a:pt x="12700" y="306857"/>
                  </a:lnTo>
                  <a:lnTo>
                    <a:pt x="12699" y="309499"/>
                  </a:lnTo>
                  <a:lnTo>
                    <a:pt x="10845" y="311353"/>
                  </a:lnTo>
                  <a:close/>
                </a:path>
                <a:path w="3234054" h="1214754">
                  <a:moveTo>
                    <a:pt x="12700" y="309498"/>
                  </a:moveTo>
                  <a:lnTo>
                    <a:pt x="12700" y="306857"/>
                  </a:lnTo>
                  <a:lnTo>
                    <a:pt x="15341" y="306857"/>
                  </a:lnTo>
                  <a:lnTo>
                    <a:pt x="12700" y="309498"/>
                  </a:lnTo>
                  <a:close/>
                </a:path>
                <a:path w="3234054" h="1214754">
                  <a:moveTo>
                    <a:pt x="2954489" y="1208404"/>
                  </a:moveTo>
                  <a:lnTo>
                    <a:pt x="2941789" y="1208404"/>
                  </a:lnTo>
                  <a:lnTo>
                    <a:pt x="2941789" y="306857"/>
                  </a:lnTo>
                  <a:lnTo>
                    <a:pt x="2954489" y="306857"/>
                  </a:lnTo>
                  <a:lnTo>
                    <a:pt x="2954489" y="309499"/>
                  </a:lnTo>
                  <a:lnTo>
                    <a:pt x="2950781" y="313207"/>
                  </a:lnTo>
                  <a:lnTo>
                    <a:pt x="2954489" y="313207"/>
                  </a:lnTo>
                  <a:lnTo>
                    <a:pt x="2954489" y="1193076"/>
                  </a:lnTo>
                  <a:lnTo>
                    <a:pt x="2943656" y="1203909"/>
                  </a:lnTo>
                  <a:lnTo>
                    <a:pt x="2954489" y="1203909"/>
                  </a:lnTo>
                  <a:lnTo>
                    <a:pt x="2954489" y="1208404"/>
                  </a:lnTo>
                  <a:close/>
                </a:path>
                <a:path w="3234054" h="1214754">
                  <a:moveTo>
                    <a:pt x="2954489" y="309499"/>
                  </a:moveTo>
                  <a:lnTo>
                    <a:pt x="2954489" y="306857"/>
                  </a:lnTo>
                  <a:lnTo>
                    <a:pt x="2957131" y="306857"/>
                  </a:lnTo>
                  <a:lnTo>
                    <a:pt x="2954489" y="309499"/>
                  </a:lnTo>
                  <a:close/>
                </a:path>
                <a:path w="3234054" h="1214754">
                  <a:moveTo>
                    <a:pt x="12700" y="311353"/>
                  </a:moveTo>
                  <a:lnTo>
                    <a:pt x="10845" y="311353"/>
                  </a:lnTo>
                  <a:lnTo>
                    <a:pt x="12700" y="309498"/>
                  </a:lnTo>
                  <a:lnTo>
                    <a:pt x="12700" y="311353"/>
                  </a:lnTo>
                  <a:close/>
                </a:path>
                <a:path w="3234054" h="1214754">
                  <a:moveTo>
                    <a:pt x="2954489" y="313207"/>
                  </a:moveTo>
                  <a:lnTo>
                    <a:pt x="2950781" y="313207"/>
                  </a:lnTo>
                  <a:lnTo>
                    <a:pt x="2954489" y="309499"/>
                  </a:lnTo>
                  <a:lnTo>
                    <a:pt x="2954489" y="313207"/>
                  </a:lnTo>
                  <a:close/>
                </a:path>
                <a:path w="3234054" h="1214754">
                  <a:moveTo>
                    <a:pt x="2957131" y="1208404"/>
                  </a:moveTo>
                  <a:lnTo>
                    <a:pt x="2954489" y="1208404"/>
                  </a:lnTo>
                  <a:lnTo>
                    <a:pt x="2954489" y="1193076"/>
                  </a:lnTo>
                  <a:lnTo>
                    <a:pt x="3234054" y="913511"/>
                  </a:lnTo>
                  <a:lnTo>
                    <a:pt x="3234054" y="931481"/>
                  </a:lnTo>
                  <a:lnTo>
                    <a:pt x="2957131" y="1208404"/>
                  </a:lnTo>
                  <a:close/>
                </a:path>
                <a:path w="3234054" h="1214754">
                  <a:moveTo>
                    <a:pt x="2943656" y="1203909"/>
                  </a:moveTo>
                  <a:lnTo>
                    <a:pt x="2954489" y="1193076"/>
                  </a:lnTo>
                  <a:lnTo>
                    <a:pt x="2954489" y="1202054"/>
                  </a:lnTo>
                  <a:lnTo>
                    <a:pt x="2948139" y="1202054"/>
                  </a:lnTo>
                  <a:lnTo>
                    <a:pt x="2943656" y="1203909"/>
                  </a:lnTo>
                  <a:close/>
                </a:path>
                <a:path w="3234054" h="1214754">
                  <a:moveTo>
                    <a:pt x="12700" y="1208404"/>
                  </a:moveTo>
                  <a:lnTo>
                    <a:pt x="6350" y="1202054"/>
                  </a:lnTo>
                  <a:lnTo>
                    <a:pt x="12700" y="1202054"/>
                  </a:lnTo>
                  <a:lnTo>
                    <a:pt x="12700" y="1208404"/>
                  </a:lnTo>
                  <a:close/>
                </a:path>
                <a:path w="3234054" h="1214754">
                  <a:moveTo>
                    <a:pt x="2941789" y="1208404"/>
                  </a:moveTo>
                  <a:lnTo>
                    <a:pt x="12700" y="1208404"/>
                  </a:lnTo>
                  <a:lnTo>
                    <a:pt x="12700" y="1202054"/>
                  </a:lnTo>
                  <a:lnTo>
                    <a:pt x="2941789" y="1202054"/>
                  </a:lnTo>
                  <a:lnTo>
                    <a:pt x="2941789" y="1208404"/>
                  </a:lnTo>
                  <a:close/>
                </a:path>
                <a:path w="3234054" h="1214754">
                  <a:moveTo>
                    <a:pt x="2954489" y="1203909"/>
                  </a:moveTo>
                  <a:lnTo>
                    <a:pt x="2943656" y="1203909"/>
                  </a:lnTo>
                  <a:lnTo>
                    <a:pt x="2948139" y="1202054"/>
                  </a:lnTo>
                  <a:lnTo>
                    <a:pt x="2954489" y="1202054"/>
                  </a:lnTo>
                  <a:lnTo>
                    <a:pt x="2954489" y="1203909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16168" y="1830324"/>
              <a:ext cx="2958465" cy="917575"/>
            </a:xfrm>
            <a:custGeom>
              <a:avLst/>
              <a:gdLst/>
              <a:ahLst/>
              <a:cxnLst/>
              <a:rect l="l" t="t" r="r" b="b"/>
              <a:pathLst>
                <a:path w="2958465" h="917575">
                  <a:moveTo>
                    <a:pt x="2958084" y="917448"/>
                  </a:moveTo>
                  <a:lnTo>
                    <a:pt x="0" y="917448"/>
                  </a:lnTo>
                  <a:lnTo>
                    <a:pt x="0" y="0"/>
                  </a:lnTo>
                  <a:lnTo>
                    <a:pt x="2958084" y="0"/>
                  </a:lnTo>
                  <a:lnTo>
                    <a:pt x="2958084" y="917448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71204" y="1543812"/>
              <a:ext cx="272796" cy="12070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13120" y="1543812"/>
              <a:ext cx="3230879" cy="2895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09945" y="1539875"/>
              <a:ext cx="3234055" cy="1214755"/>
            </a:xfrm>
            <a:custGeom>
              <a:avLst/>
              <a:gdLst/>
              <a:ahLst/>
              <a:cxnLst/>
              <a:rect l="l" t="t" r="r" b="b"/>
              <a:pathLst>
                <a:path w="3234054" h="1214755">
                  <a:moveTo>
                    <a:pt x="2966656" y="1214755"/>
                  </a:moveTo>
                  <a:lnTo>
                    <a:pt x="0" y="1214755"/>
                  </a:lnTo>
                  <a:lnTo>
                    <a:pt x="0" y="287718"/>
                  </a:lnTo>
                  <a:lnTo>
                    <a:pt x="287718" y="0"/>
                  </a:lnTo>
                  <a:lnTo>
                    <a:pt x="3234054" y="0"/>
                  </a:lnTo>
                  <a:lnTo>
                    <a:pt x="3234054" y="10845"/>
                  </a:lnTo>
                  <a:lnTo>
                    <a:pt x="294843" y="10845"/>
                  </a:lnTo>
                  <a:lnTo>
                    <a:pt x="290347" y="12700"/>
                  </a:lnTo>
                  <a:lnTo>
                    <a:pt x="292988" y="12700"/>
                  </a:lnTo>
                  <a:lnTo>
                    <a:pt x="21691" y="283997"/>
                  </a:lnTo>
                  <a:lnTo>
                    <a:pt x="6350" y="283997"/>
                  </a:lnTo>
                  <a:lnTo>
                    <a:pt x="6350" y="296697"/>
                  </a:lnTo>
                  <a:lnTo>
                    <a:pt x="12700" y="296697"/>
                  </a:lnTo>
                  <a:lnTo>
                    <a:pt x="12700" y="1202055"/>
                  </a:lnTo>
                  <a:lnTo>
                    <a:pt x="6350" y="1202055"/>
                  </a:lnTo>
                  <a:lnTo>
                    <a:pt x="12700" y="1208405"/>
                  </a:lnTo>
                  <a:lnTo>
                    <a:pt x="2973006" y="1208405"/>
                  </a:lnTo>
                  <a:lnTo>
                    <a:pt x="2966656" y="1214755"/>
                  </a:lnTo>
                  <a:close/>
                </a:path>
                <a:path w="3234054" h="1214755">
                  <a:moveTo>
                    <a:pt x="292988" y="12700"/>
                  </a:moveTo>
                  <a:lnTo>
                    <a:pt x="290347" y="12700"/>
                  </a:lnTo>
                  <a:lnTo>
                    <a:pt x="294843" y="10845"/>
                  </a:lnTo>
                  <a:lnTo>
                    <a:pt x="292988" y="12700"/>
                  </a:lnTo>
                  <a:close/>
                </a:path>
                <a:path w="3234054" h="1214755">
                  <a:moveTo>
                    <a:pt x="3232683" y="12700"/>
                  </a:moveTo>
                  <a:lnTo>
                    <a:pt x="292988" y="12700"/>
                  </a:lnTo>
                  <a:lnTo>
                    <a:pt x="294843" y="10845"/>
                  </a:lnTo>
                  <a:lnTo>
                    <a:pt x="3234054" y="10845"/>
                  </a:lnTo>
                  <a:lnTo>
                    <a:pt x="3234054" y="11328"/>
                  </a:lnTo>
                  <a:lnTo>
                    <a:pt x="3232683" y="12700"/>
                  </a:lnTo>
                  <a:close/>
                </a:path>
                <a:path w="3234054" h="1214755">
                  <a:moveTo>
                    <a:pt x="2959531" y="285851"/>
                  </a:moveTo>
                  <a:lnTo>
                    <a:pt x="3234054" y="11328"/>
                  </a:lnTo>
                  <a:lnTo>
                    <a:pt x="3234054" y="29310"/>
                  </a:lnTo>
                  <a:lnTo>
                    <a:pt x="2979357" y="283997"/>
                  </a:lnTo>
                  <a:lnTo>
                    <a:pt x="2964027" y="283997"/>
                  </a:lnTo>
                  <a:lnTo>
                    <a:pt x="2959531" y="285851"/>
                  </a:lnTo>
                  <a:close/>
                </a:path>
                <a:path w="3234054" h="1214755">
                  <a:moveTo>
                    <a:pt x="12700" y="296697"/>
                  </a:moveTo>
                  <a:lnTo>
                    <a:pt x="6350" y="296697"/>
                  </a:lnTo>
                  <a:lnTo>
                    <a:pt x="6350" y="283997"/>
                  </a:lnTo>
                  <a:lnTo>
                    <a:pt x="21691" y="283997"/>
                  </a:lnTo>
                  <a:lnTo>
                    <a:pt x="15341" y="290347"/>
                  </a:lnTo>
                  <a:lnTo>
                    <a:pt x="12700" y="290347"/>
                  </a:lnTo>
                  <a:lnTo>
                    <a:pt x="10845" y="294843"/>
                  </a:lnTo>
                  <a:lnTo>
                    <a:pt x="12700" y="294843"/>
                  </a:lnTo>
                  <a:lnTo>
                    <a:pt x="12700" y="296697"/>
                  </a:lnTo>
                  <a:close/>
                </a:path>
                <a:path w="3234054" h="1214755">
                  <a:moveTo>
                    <a:pt x="2957677" y="296697"/>
                  </a:moveTo>
                  <a:lnTo>
                    <a:pt x="12700" y="296697"/>
                  </a:lnTo>
                  <a:lnTo>
                    <a:pt x="12712" y="292976"/>
                  </a:lnTo>
                  <a:lnTo>
                    <a:pt x="21691" y="283997"/>
                  </a:lnTo>
                  <a:lnTo>
                    <a:pt x="2961385" y="283997"/>
                  </a:lnTo>
                  <a:lnTo>
                    <a:pt x="2959531" y="285851"/>
                  </a:lnTo>
                  <a:lnTo>
                    <a:pt x="2977502" y="285851"/>
                  </a:lnTo>
                  <a:lnTo>
                    <a:pt x="2973006" y="290347"/>
                  </a:lnTo>
                  <a:lnTo>
                    <a:pt x="2957677" y="290347"/>
                  </a:lnTo>
                  <a:lnTo>
                    <a:pt x="2957677" y="296697"/>
                  </a:lnTo>
                  <a:close/>
                </a:path>
                <a:path w="3234054" h="1214755">
                  <a:moveTo>
                    <a:pt x="2977502" y="285851"/>
                  </a:moveTo>
                  <a:lnTo>
                    <a:pt x="2959531" y="285851"/>
                  </a:lnTo>
                  <a:lnTo>
                    <a:pt x="2964027" y="283997"/>
                  </a:lnTo>
                  <a:lnTo>
                    <a:pt x="2979357" y="283997"/>
                  </a:lnTo>
                  <a:lnTo>
                    <a:pt x="2977502" y="285851"/>
                  </a:lnTo>
                  <a:close/>
                </a:path>
                <a:path w="3234054" h="1214755">
                  <a:moveTo>
                    <a:pt x="10845" y="294843"/>
                  </a:moveTo>
                  <a:lnTo>
                    <a:pt x="12700" y="290347"/>
                  </a:lnTo>
                  <a:lnTo>
                    <a:pt x="12700" y="292988"/>
                  </a:lnTo>
                  <a:lnTo>
                    <a:pt x="10845" y="294843"/>
                  </a:lnTo>
                  <a:close/>
                </a:path>
                <a:path w="3234054" h="1214755">
                  <a:moveTo>
                    <a:pt x="12700" y="292988"/>
                  </a:moveTo>
                  <a:lnTo>
                    <a:pt x="12700" y="290347"/>
                  </a:lnTo>
                  <a:lnTo>
                    <a:pt x="15341" y="290347"/>
                  </a:lnTo>
                  <a:lnTo>
                    <a:pt x="12700" y="292988"/>
                  </a:lnTo>
                  <a:close/>
                </a:path>
                <a:path w="3234054" h="1214755">
                  <a:moveTo>
                    <a:pt x="2970377" y="1208405"/>
                  </a:moveTo>
                  <a:lnTo>
                    <a:pt x="2957677" y="1208405"/>
                  </a:lnTo>
                  <a:lnTo>
                    <a:pt x="2957677" y="290347"/>
                  </a:lnTo>
                  <a:lnTo>
                    <a:pt x="2970377" y="290347"/>
                  </a:lnTo>
                  <a:lnTo>
                    <a:pt x="2970365" y="292988"/>
                  </a:lnTo>
                  <a:lnTo>
                    <a:pt x="2966656" y="296697"/>
                  </a:lnTo>
                  <a:lnTo>
                    <a:pt x="2970377" y="296697"/>
                  </a:lnTo>
                  <a:lnTo>
                    <a:pt x="2970377" y="1193063"/>
                  </a:lnTo>
                  <a:lnTo>
                    <a:pt x="2959531" y="1203909"/>
                  </a:lnTo>
                  <a:lnTo>
                    <a:pt x="2970377" y="1203909"/>
                  </a:lnTo>
                  <a:lnTo>
                    <a:pt x="2970377" y="1208405"/>
                  </a:lnTo>
                  <a:close/>
                </a:path>
                <a:path w="3234054" h="1214755">
                  <a:moveTo>
                    <a:pt x="2970377" y="292976"/>
                  </a:moveTo>
                  <a:lnTo>
                    <a:pt x="2970377" y="290347"/>
                  </a:lnTo>
                  <a:lnTo>
                    <a:pt x="2973006" y="290347"/>
                  </a:lnTo>
                  <a:lnTo>
                    <a:pt x="2970377" y="292976"/>
                  </a:lnTo>
                  <a:close/>
                </a:path>
                <a:path w="3234054" h="1214755">
                  <a:moveTo>
                    <a:pt x="2970377" y="296697"/>
                  </a:moveTo>
                  <a:lnTo>
                    <a:pt x="2966656" y="296697"/>
                  </a:lnTo>
                  <a:lnTo>
                    <a:pt x="2970377" y="292976"/>
                  </a:lnTo>
                  <a:lnTo>
                    <a:pt x="2970377" y="296697"/>
                  </a:lnTo>
                  <a:close/>
                </a:path>
                <a:path w="3234054" h="1214755">
                  <a:moveTo>
                    <a:pt x="12700" y="294843"/>
                  </a:moveTo>
                  <a:lnTo>
                    <a:pt x="10845" y="294843"/>
                  </a:lnTo>
                  <a:lnTo>
                    <a:pt x="12700" y="292988"/>
                  </a:lnTo>
                  <a:lnTo>
                    <a:pt x="12700" y="294843"/>
                  </a:lnTo>
                  <a:close/>
                </a:path>
                <a:path w="3234054" h="1214755">
                  <a:moveTo>
                    <a:pt x="2973006" y="1208405"/>
                  </a:moveTo>
                  <a:lnTo>
                    <a:pt x="2970377" y="1208405"/>
                  </a:lnTo>
                  <a:lnTo>
                    <a:pt x="2970377" y="1193063"/>
                  </a:lnTo>
                  <a:lnTo>
                    <a:pt x="3234054" y="929385"/>
                  </a:lnTo>
                  <a:lnTo>
                    <a:pt x="3234054" y="947356"/>
                  </a:lnTo>
                  <a:lnTo>
                    <a:pt x="2973006" y="1208405"/>
                  </a:lnTo>
                  <a:close/>
                </a:path>
                <a:path w="3234054" h="1214755">
                  <a:moveTo>
                    <a:pt x="2959531" y="1203909"/>
                  </a:moveTo>
                  <a:lnTo>
                    <a:pt x="2970377" y="1193063"/>
                  </a:lnTo>
                  <a:lnTo>
                    <a:pt x="2970377" y="1202055"/>
                  </a:lnTo>
                  <a:lnTo>
                    <a:pt x="2964027" y="1202055"/>
                  </a:lnTo>
                  <a:lnTo>
                    <a:pt x="2959531" y="1203909"/>
                  </a:lnTo>
                  <a:close/>
                </a:path>
                <a:path w="3234054" h="1214755">
                  <a:moveTo>
                    <a:pt x="12700" y="1208405"/>
                  </a:moveTo>
                  <a:lnTo>
                    <a:pt x="6350" y="1202055"/>
                  </a:lnTo>
                  <a:lnTo>
                    <a:pt x="12700" y="1202055"/>
                  </a:lnTo>
                  <a:lnTo>
                    <a:pt x="12700" y="1208405"/>
                  </a:lnTo>
                  <a:close/>
                </a:path>
                <a:path w="3234054" h="1214755">
                  <a:moveTo>
                    <a:pt x="2957677" y="1208405"/>
                  </a:moveTo>
                  <a:lnTo>
                    <a:pt x="12700" y="1208405"/>
                  </a:lnTo>
                  <a:lnTo>
                    <a:pt x="12700" y="1202055"/>
                  </a:lnTo>
                  <a:lnTo>
                    <a:pt x="2957677" y="1202055"/>
                  </a:lnTo>
                  <a:lnTo>
                    <a:pt x="2957677" y="1208405"/>
                  </a:lnTo>
                  <a:close/>
                </a:path>
                <a:path w="3234054" h="1214755">
                  <a:moveTo>
                    <a:pt x="2970377" y="1203909"/>
                  </a:moveTo>
                  <a:lnTo>
                    <a:pt x="2959531" y="1203909"/>
                  </a:lnTo>
                  <a:lnTo>
                    <a:pt x="2964027" y="1202055"/>
                  </a:lnTo>
                  <a:lnTo>
                    <a:pt x="2970377" y="1202055"/>
                  </a:lnTo>
                  <a:lnTo>
                    <a:pt x="2970377" y="1203909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155180" y="1525270"/>
            <a:ext cx="838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My</a:t>
            </a:r>
            <a:r>
              <a:rPr sz="1200" spc="-5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Q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UKIJ CJK"/>
                <a:cs typeface="UKIJ CJK"/>
              </a:rPr>
              <a:t>容器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12330" y="2855595"/>
            <a:ext cx="718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Redi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dirty="0">
                <a:latin typeface="UKIJ CJK"/>
                <a:cs typeface="UKIJ CJK"/>
              </a:rPr>
              <a:t>容器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290096" y="1824989"/>
            <a:ext cx="3567429" cy="2209165"/>
            <a:chOff x="5290096" y="1824989"/>
            <a:chExt cx="3567429" cy="2209165"/>
          </a:xfrm>
        </p:grpSpPr>
        <p:sp>
          <p:nvSpPr>
            <p:cNvPr id="20" name="object 20"/>
            <p:cNvSpPr/>
            <p:nvPr/>
          </p:nvSpPr>
          <p:spPr>
            <a:xfrm>
              <a:off x="5916168" y="1834895"/>
              <a:ext cx="2941319" cy="4876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16168" y="3110483"/>
              <a:ext cx="2941319" cy="5029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98947" y="1831847"/>
              <a:ext cx="617220" cy="916305"/>
            </a:xfrm>
            <a:custGeom>
              <a:avLst/>
              <a:gdLst/>
              <a:ahLst/>
              <a:cxnLst/>
              <a:rect l="l" t="t" r="r" b="b"/>
              <a:pathLst>
                <a:path w="617220" h="916305">
                  <a:moveTo>
                    <a:pt x="617219" y="915924"/>
                  </a:moveTo>
                  <a:lnTo>
                    <a:pt x="216407" y="915924"/>
                  </a:lnTo>
                  <a:lnTo>
                    <a:pt x="216407" y="534924"/>
                  </a:lnTo>
                  <a:lnTo>
                    <a:pt x="153924" y="534924"/>
                  </a:lnTo>
                  <a:lnTo>
                    <a:pt x="153924" y="612647"/>
                  </a:lnTo>
                  <a:lnTo>
                    <a:pt x="0" y="458724"/>
                  </a:lnTo>
                  <a:lnTo>
                    <a:pt x="153924" y="303275"/>
                  </a:lnTo>
                  <a:lnTo>
                    <a:pt x="153924" y="381000"/>
                  </a:lnTo>
                  <a:lnTo>
                    <a:pt x="216407" y="381000"/>
                  </a:lnTo>
                  <a:lnTo>
                    <a:pt x="216407" y="0"/>
                  </a:lnTo>
                  <a:lnTo>
                    <a:pt x="617219" y="0"/>
                  </a:lnTo>
                  <a:lnTo>
                    <a:pt x="617219" y="915924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90096" y="1824989"/>
              <a:ext cx="633095" cy="929640"/>
            </a:xfrm>
            <a:custGeom>
              <a:avLst/>
              <a:gdLst/>
              <a:ahLst/>
              <a:cxnLst/>
              <a:rect l="l" t="t" r="r" b="b"/>
              <a:pathLst>
                <a:path w="633095" h="929639">
                  <a:moveTo>
                    <a:pt x="218795" y="387667"/>
                  </a:moveTo>
                  <a:lnTo>
                    <a:pt x="218795" y="0"/>
                  </a:lnTo>
                  <a:lnTo>
                    <a:pt x="632548" y="0"/>
                  </a:lnTo>
                  <a:lnTo>
                    <a:pt x="632548" y="6350"/>
                  </a:lnTo>
                  <a:lnTo>
                    <a:pt x="231495" y="6350"/>
                  </a:lnTo>
                  <a:lnTo>
                    <a:pt x="225145" y="12700"/>
                  </a:lnTo>
                  <a:lnTo>
                    <a:pt x="231495" y="12700"/>
                  </a:lnTo>
                  <a:lnTo>
                    <a:pt x="231495" y="381317"/>
                  </a:lnTo>
                  <a:lnTo>
                    <a:pt x="225145" y="381317"/>
                  </a:lnTo>
                  <a:lnTo>
                    <a:pt x="218795" y="387667"/>
                  </a:lnTo>
                  <a:close/>
                </a:path>
                <a:path w="633095" h="929639">
                  <a:moveTo>
                    <a:pt x="231495" y="12700"/>
                  </a:moveTo>
                  <a:lnTo>
                    <a:pt x="225145" y="12700"/>
                  </a:lnTo>
                  <a:lnTo>
                    <a:pt x="231495" y="6350"/>
                  </a:lnTo>
                  <a:lnTo>
                    <a:pt x="231495" y="12700"/>
                  </a:lnTo>
                  <a:close/>
                </a:path>
                <a:path w="633095" h="929639">
                  <a:moveTo>
                    <a:pt x="619848" y="12700"/>
                  </a:moveTo>
                  <a:lnTo>
                    <a:pt x="231495" y="12700"/>
                  </a:lnTo>
                  <a:lnTo>
                    <a:pt x="231495" y="6350"/>
                  </a:lnTo>
                  <a:lnTo>
                    <a:pt x="619848" y="6350"/>
                  </a:lnTo>
                  <a:lnTo>
                    <a:pt x="619848" y="12700"/>
                  </a:lnTo>
                  <a:close/>
                </a:path>
                <a:path w="633095" h="929639">
                  <a:moveTo>
                    <a:pt x="619848" y="923290"/>
                  </a:moveTo>
                  <a:lnTo>
                    <a:pt x="619848" y="6350"/>
                  </a:lnTo>
                  <a:lnTo>
                    <a:pt x="626198" y="12700"/>
                  </a:lnTo>
                  <a:lnTo>
                    <a:pt x="632548" y="12700"/>
                  </a:lnTo>
                  <a:lnTo>
                    <a:pt x="632548" y="916940"/>
                  </a:lnTo>
                  <a:lnTo>
                    <a:pt x="626198" y="916940"/>
                  </a:lnTo>
                  <a:lnTo>
                    <a:pt x="619848" y="923290"/>
                  </a:lnTo>
                  <a:close/>
                </a:path>
                <a:path w="633095" h="929639">
                  <a:moveTo>
                    <a:pt x="632548" y="12700"/>
                  </a:moveTo>
                  <a:lnTo>
                    <a:pt x="626198" y="12700"/>
                  </a:lnTo>
                  <a:lnTo>
                    <a:pt x="619848" y="6350"/>
                  </a:lnTo>
                  <a:lnTo>
                    <a:pt x="632548" y="6350"/>
                  </a:lnTo>
                  <a:lnTo>
                    <a:pt x="632548" y="12700"/>
                  </a:lnTo>
                  <a:close/>
                </a:path>
                <a:path w="633095" h="929639">
                  <a:moveTo>
                    <a:pt x="169633" y="634453"/>
                  </a:moveTo>
                  <a:lnTo>
                    <a:pt x="0" y="464820"/>
                  </a:lnTo>
                  <a:lnTo>
                    <a:pt x="169633" y="295186"/>
                  </a:lnTo>
                  <a:lnTo>
                    <a:pt x="169633" y="310515"/>
                  </a:lnTo>
                  <a:lnTo>
                    <a:pt x="156933" y="310515"/>
                  </a:lnTo>
                  <a:lnTo>
                    <a:pt x="156933" y="325856"/>
                  </a:lnTo>
                  <a:lnTo>
                    <a:pt x="22466" y="460324"/>
                  </a:lnTo>
                  <a:lnTo>
                    <a:pt x="13474" y="460324"/>
                  </a:lnTo>
                  <a:lnTo>
                    <a:pt x="13474" y="469315"/>
                  </a:lnTo>
                  <a:lnTo>
                    <a:pt x="22466" y="469315"/>
                  </a:lnTo>
                  <a:lnTo>
                    <a:pt x="156933" y="603783"/>
                  </a:lnTo>
                  <a:lnTo>
                    <a:pt x="156933" y="619125"/>
                  </a:lnTo>
                  <a:lnTo>
                    <a:pt x="169633" y="619125"/>
                  </a:lnTo>
                  <a:lnTo>
                    <a:pt x="169633" y="634453"/>
                  </a:lnTo>
                  <a:close/>
                </a:path>
                <a:path w="633095" h="929639">
                  <a:moveTo>
                    <a:pt x="156933" y="325856"/>
                  </a:moveTo>
                  <a:lnTo>
                    <a:pt x="156933" y="310515"/>
                  </a:lnTo>
                  <a:lnTo>
                    <a:pt x="167779" y="315010"/>
                  </a:lnTo>
                  <a:lnTo>
                    <a:pt x="156933" y="325856"/>
                  </a:lnTo>
                  <a:close/>
                </a:path>
                <a:path w="633095" h="929639">
                  <a:moveTo>
                    <a:pt x="231495" y="394017"/>
                  </a:moveTo>
                  <a:lnTo>
                    <a:pt x="156933" y="394017"/>
                  </a:lnTo>
                  <a:lnTo>
                    <a:pt x="156933" y="325856"/>
                  </a:lnTo>
                  <a:lnTo>
                    <a:pt x="167779" y="315010"/>
                  </a:lnTo>
                  <a:lnTo>
                    <a:pt x="156933" y="310515"/>
                  </a:lnTo>
                  <a:lnTo>
                    <a:pt x="169633" y="310515"/>
                  </a:lnTo>
                  <a:lnTo>
                    <a:pt x="169633" y="381317"/>
                  </a:lnTo>
                  <a:lnTo>
                    <a:pt x="163283" y="381317"/>
                  </a:lnTo>
                  <a:lnTo>
                    <a:pt x="169633" y="387667"/>
                  </a:lnTo>
                  <a:lnTo>
                    <a:pt x="231495" y="387667"/>
                  </a:lnTo>
                  <a:lnTo>
                    <a:pt x="231495" y="394017"/>
                  </a:lnTo>
                  <a:close/>
                </a:path>
                <a:path w="633095" h="929639">
                  <a:moveTo>
                    <a:pt x="169633" y="387667"/>
                  </a:moveTo>
                  <a:lnTo>
                    <a:pt x="163283" y="381317"/>
                  </a:lnTo>
                  <a:lnTo>
                    <a:pt x="169633" y="381317"/>
                  </a:lnTo>
                  <a:lnTo>
                    <a:pt x="169633" y="387667"/>
                  </a:lnTo>
                  <a:close/>
                </a:path>
                <a:path w="633095" h="929639">
                  <a:moveTo>
                    <a:pt x="218795" y="387667"/>
                  </a:moveTo>
                  <a:lnTo>
                    <a:pt x="169633" y="387667"/>
                  </a:lnTo>
                  <a:lnTo>
                    <a:pt x="169633" y="381317"/>
                  </a:lnTo>
                  <a:lnTo>
                    <a:pt x="218795" y="381317"/>
                  </a:lnTo>
                  <a:lnTo>
                    <a:pt x="218795" y="387667"/>
                  </a:lnTo>
                  <a:close/>
                </a:path>
                <a:path w="633095" h="929639">
                  <a:moveTo>
                    <a:pt x="231495" y="387667"/>
                  </a:moveTo>
                  <a:lnTo>
                    <a:pt x="218795" y="387667"/>
                  </a:lnTo>
                  <a:lnTo>
                    <a:pt x="225145" y="381317"/>
                  </a:lnTo>
                  <a:lnTo>
                    <a:pt x="231495" y="381317"/>
                  </a:lnTo>
                  <a:lnTo>
                    <a:pt x="231495" y="387667"/>
                  </a:lnTo>
                  <a:close/>
                </a:path>
                <a:path w="633095" h="929639">
                  <a:moveTo>
                    <a:pt x="13474" y="469315"/>
                  </a:moveTo>
                  <a:lnTo>
                    <a:pt x="13474" y="460324"/>
                  </a:lnTo>
                  <a:lnTo>
                    <a:pt x="17970" y="464820"/>
                  </a:lnTo>
                  <a:lnTo>
                    <a:pt x="13474" y="469315"/>
                  </a:lnTo>
                  <a:close/>
                </a:path>
                <a:path w="633095" h="929639">
                  <a:moveTo>
                    <a:pt x="17970" y="464820"/>
                  </a:moveTo>
                  <a:lnTo>
                    <a:pt x="13474" y="460324"/>
                  </a:lnTo>
                  <a:lnTo>
                    <a:pt x="22466" y="460324"/>
                  </a:lnTo>
                  <a:lnTo>
                    <a:pt x="17970" y="464820"/>
                  </a:lnTo>
                  <a:close/>
                </a:path>
                <a:path w="633095" h="929639">
                  <a:moveTo>
                    <a:pt x="22466" y="469315"/>
                  </a:moveTo>
                  <a:lnTo>
                    <a:pt x="13474" y="469315"/>
                  </a:lnTo>
                  <a:lnTo>
                    <a:pt x="17970" y="464820"/>
                  </a:lnTo>
                  <a:lnTo>
                    <a:pt x="22466" y="469315"/>
                  </a:lnTo>
                  <a:close/>
                </a:path>
                <a:path w="633095" h="929639">
                  <a:moveTo>
                    <a:pt x="169633" y="619125"/>
                  </a:moveTo>
                  <a:lnTo>
                    <a:pt x="156933" y="619125"/>
                  </a:lnTo>
                  <a:lnTo>
                    <a:pt x="167779" y="614629"/>
                  </a:lnTo>
                  <a:lnTo>
                    <a:pt x="156933" y="603783"/>
                  </a:lnTo>
                  <a:lnTo>
                    <a:pt x="156933" y="535622"/>
                  </a:lnTo>
                  <a:lnTo>
                    <a:pt x="231495" y="535622"/>
                  </a:lnTo>
                  <a:lnTo>
                    <a:pt x="231495" y="541972"/>
                  </a:lnTo>
                  <a:lnTo>
                    <a:pt x="169633" y="541972"/>
                  </a:lnTo>
                  <a:lnTo>
                    <a:pt x="163283" y="548322"/>
                  </a:lnTo>
                  <a:lnTo>
                    <a:pt x="169633" y="548322"/>
                  </a:lnTo>
                  <a:lnTo>
                    <a:pt x="169633" y="619125"/>
                  </a:lnTo>
                  <a:close/>
                </a:path>
                <a:path w="633095" h="929639">
                  <a:moveTo>
                    <a:pt x="169633" y="548322"/>
                  </a:moveTo>
                  <a:lnTo>
                    <a:pt x="163283" y="548322"/>
                  </a:lnTo>
                  <a:lnTo>
                    <a:pt x="169633" y="541972"/>
                  </a:lnTo>
                  <a:lnTo>
                    <a:pt x="169633" y="548322"/>
                  </a:lnTo>
                  <a:close/>
                </a:path>
                <a:path w="633095" h="929639">
                  <a:moveTo>
                    <a:pt x="218795" y="548322"/>
                  </a:moveTo>
                  <a:lnTo>
                    <a:pt x="169633" y="548322"/>
                  </a:lnTo>
                  <a:lnTo>
                    <a:pt x="169633" y="541972"/>
                  </a:lnTo>
                  <a:lnTo>
                    <a:pt x="218795" y="541972"/>
                  </a:lnTo>
                  <a:lnTo>
                    <a:pt x="218795" y="548322"/>
                  </a:lnTo>
                  <a:close/>
                </a:path>
                <a:path w="633095" h="929639">
                  <a:moveTo>
                    <a:pt x="632548" y="929640"/>
                  </a:moveTo>
                  <a:lnTo>
                    <a:pt x="218795" y="929640"/>
                  </a:lnTo>
                  <a:lnTo>
                    <a:pt x="218795" y="541972"/>
                  </a:lnTo>
                  <a:lnTo>
                    <a:pt x="225145" y="548322"/>
                  </a:lnTo>
                  <a:lnTo>
                    <a:pt x="231495" y="548322"/>
                  </a:lnTo>
                  <a:lnTo>
                    <a:pt x="231495" y="916940"/>
                  </a:lnTo>
                  <a:lnTo>
                    <a:pt x="225145" y="916940"/>
                  </a:lnTo>
                  <a:lnTo>
                    <a:pt x="231495" y="923290"/>
                  </a:lnTo>
                  <a:lnTo>
                    <a:pt x="632548" y="923290"/>
                  </a:lnTo>
                  <a:lnTo>
                    <a:pt x="632548" y="929640"/>
                  </a:lnTo>
                  <a:close/>
                </a:path>
                <a:path w="633095" h="929639">
                  <a:moveTo>
                    <a:pt x="231495" y="548322"/>
                  </a:moveTo>
                  <a:lnTo>
                    <a:pt x="225145" y="548322"/>
                  </a:lnTo>
                  <a:lnTo>
                    <a:pt x="218795" y="541972"/>
                  </a:lnTo>
                  <a:lnTo>
                    <a:pt x="231495" y="541972"/>
                  </a:lnTo>
                  <a:lnTo>
                    <a:pt x="231495" y="548322"/>
                  </a:lnTo>
                  <a:close/>
                </a:path>
                <a:path w="633095" h="929639">
                  <a:moveTo>
                    <a:pt x="156933" y="619125"/>
                  </a:moveTo>
                  <a:lnTo>
                    <a:pt x="156933" y="603783"/>
                  </a:lnTo>
                  <a:lnTo>
                    <a:pt x="167779" y="614629"/>
                  </a:lnTo>
                  <a:lnTo>
                    <a:pt x="156933" y="619125"/>
                  </a:lnTo>
                  <a:close/>
                </a:path>
                <a:path w="633095" h="929639">
                  <a:moveTo>
                    <a:pt x="231495" y="923290"/>
                  </a:moveTo>
                  <a:lnTo>
                    <a:pt x="225145" y="916940"/>
                  </a:lnTo>
                  <a:lnTo>
                    <a:pt x="231495" y="916940"/>
                  </a:lnTo>
                  <a:lnTo>
                    <a:pt x="231495" y="923290"/>
                  </a:lnTo>
                  <a:close/>
                </a:path>
                <a:path w="633095" h="929639">
                  <a:moveTo>
                    <a:pt x="619848" y="923290"/>
                  </a:moveTo>
                  <a:lnTo>
                    <a:pt x="231495" y="923290"/>
                  </a:lnTo>
                  <a:lnTo>
                    <a:pt x="231495" y="916940"/>
                  </a:lnTo>
                  <a:lnTo>
                    <a:pt x="619848" y="916940"/>
                  </a:lnTo>
                  <a:lnTo>
                    <a:pt x="619848" y="923290"/>
                  </a:lnTo>
                  <a:close/>
                </a:path>
                <a:path w="633095" h="929639">
                  <a:moveTo>
                    <a:pt x="632548" y="923290"/>
                  </a:moveTo>
                  <a:lnTo>
                    <a:pt x="619848" y="923290"/>
                  </a:lnTo>
                  <a:lnTo>
                    <a:pt x="626198" y="916940"/>
                  </a:lnTo>
                  <a:lnTo>
                    <a:pt x="632548" y="916940"/>
                  </a:lnTo>
                  <a:lnTo>
                    <a:pt x="632548" y="923290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98947" y="3110483"/>
              <a:ext cx="617220" cy="917575"/>
            </a:xfrm>
            <a:custGeom>
              <a:avLst/>
              <a:gdLst/>
              <a:ahLst/>
              <a:cxnLst/>
              <a:rect l="l" t="t" r="r" b="b"/>
              <a:pathLst>
                <a:path w="617220" h="917575">
                  <a:moveTo>
                    <a:pt x="617219" y="917448"/>
                  </a:moveTo>
                  <a:lnTo>
                    <a:pt x="216407" y="917448"/>
                  </a:lnTo>
                  <a:lnTo>
                    <a:pt x="216407" y="536448"/>
                  </a:lnTo>
                  <a:lnTo>
                    <a:pt x="153924" y="536448"/>
                  </a:lnTo>
                  <a:lnTo>
                    <a:pt x="153924" y="612648"/>
                  </a:lnTo>
                  <a:lnTo>
                    <a:pt x="0" y="458724"/>
                  </a:lnTo>
                  <a:lnTo>
                    <a:pt x="153924" y="304800"/>
                  </a:lnTo>
                  <a:lnTo>
                    <a:pt x="153924" y="381000"/>
                  </a:lnTo>
                  <a:lnTo>
                    <a:pt x="216407" y="381000"/>
                  </a:lnTo>
                  <a:lnTo>
                    <a:pt x="216407" y="0"/>
                  </a:lnTo>
                  <a:lnTo>
                    <a:pt x="617219" y="0"/>
                  </a:lnTo>
                  <a:lnTo>
                    <a:pt x="617219" y="917448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90096" y="3104514"/>
              <a:ext cx="633095" cy="929640"/>
            </a:xfrm>
            <a:custGeom>
              <a:avLst/>
              <a:gdLst/>
              <a:ahLst/>
              <a:cxnLst/>
              <a:rect l="l" t="t" r="r" b="b"/>
              <a:pathLst>
                <a:path w="633095" h="929639">
                  <a:moveTo>
                    <a:pt x="218795" y="387667"/>
                  </a:moveTo>
                  <a:lnTo>
                    <a:pt x="218795" y="0"/>
                  </a:lnTo>
                  <a:lnTo>
                    <a:pt x="632548" y="0"/>
                  </a:lnTo>
                  <a:lnTo>
                    <a:pt x="632548" y="6350"/>
                  </a:lnTo>
                  <a:lnTo>
                    <a:pt x="231495" y="6350"/>
                  </a:lnTo>
                  <a:lnTo>
                    <a:pt x="225145" y="12700"/>
                  </a:lnTo>
                  <a:lnTo>
                    <a:pt x="231495" y="12700"/>
                  </a:lnTo>
                  <a:lnTo>
                    <a:pt x="231495" y="381317"/>
                  </a:lnTo>
                  <a:lnTo>
                    <a:pt x="225145" y="381317"/>
                  </a:lnTo>
                  <a:lnTo>
                    <a:pt x="218795" y="387667"/>
                  </a:lnTo>
                  <a:close/>
                </a:path>
                <a:path w="633095" h="929639">
                  <a:moveTo>
                    <a:pt x="231495" y="12700"/>
                  </a:moveTo>
                  <a:lnTo>
                    <a:pt x="225145" y="12700"/>
                  </a:lnTo>
                  <a:lnTo>
                    <a:pt x="231495" y="6350"/>
                  </a:lnTo>
                  <a:lnTo>
                    <a:pt x="231495" y="12700"/>
                  </a:lnTo>
                  <a:close/>
                </a:path>
                <a:path w="633095" h="929639">
                  <a:moveTo>
                    <a:pt x="619848" y="12700"/>
                  </a:moveTo>
                  <a:lnTo>
                    <a:pt x="231495" y="12700"/>
                  </a:lnTo>
                  <a:lnTo>
                    <a:pt x="231495" y="6350"/>
                  </a:lnTo>
                  <a:lnTo>
                    <a:pt x="619848" y="6350"/>
                  </a:lnTo>
                  <a:lnTo>
                    <a:pt x="619848" y="12700"/>
                  </a:lnTo>
                  <a:close/>
                </a:path>
                <a:path w="633095" h="929639">
                  <a:moveTo>
                    <a:pt x="619848" y="923289"/>
                  </a:moveTo>
                  <a:lnTo>
                    <a:pt x="619848" y="6350"/>
                  </a:lnTo>
                  <a:lnTo>
                    <a:pt x="626198" y="12700"/>
                  </a:lnTo>
                  <a:lnTo>
                    <a:pt x="632548" y="12700"/>
                  </a:lnTo>
                  <a:lnTo>
                    <a:pt x="632548" y="916939"/>
                  </a:lnTo>
                  <a:lnTo>
                    <a:pt x="626198" y="916939"/>
                  </a:lnTo>
                  <a:lnTo>
                    <a:pt x="619848" y="923289"/>
                  </a:lnTo>
                  <a:close/>
                </a:path>
                <a:path w="633095" h="929639">
                  <a:moveTo>
                    <a:pt x="632548" y="12700"/>
                  </a:moveTo>
                  <a:lnTo>
                    <a:pt x="626198" y="12700"/>
                  </a:lnTo>
                  <a:lnTo>
                    <a:pt x="619848" y="6350"/>
                  </a:lnTo>
                  <a:lnTo>
                    <a:pt x="632548" y="6350"/>
                  </a:lnTo>
                  <a:lnTo>
                    <a:pt x="632548" y="12700"/>
                  </a:lnTo>
                  <a:close/>
                </a:path>
                <a:path w="633095" h="929639">
                  <a:moveTo>
                    <a:pt x="169633" y="634453"/>
                  </a:moveTo>
                  <a:lnTo>
                    <a:pt x="0" y="464820"/>
                  </a:lnTo>
                  <a:lnTo>
                    <a:pt x="169633" y="295186"/>
                  </a:lnTo>
                  <a:lnTo>
                    <a:pt x="169633" y="310514"/>
                  </a:lnTo>
                  <a:lnTo>
                    <a:pt x="156933" y="310514"/>
                  </a:lnTo>
                  <a:lnTo>
                    <a:pt x="156933" y="325856"/>
                  </a:lnTo>
                  <a:lnTo>
                    <a:pt x="22466" y="460324"/>
                  </a:lnTo>
                  <a:lnTo>
                    <a:pt x="13474" y="460324"/>
                  </a:lnTo>
                  <a:lnTo>
                    <a:pt x="13474" y="469315"/>
                  </a:lnTo>
                  <a:lnTo>
                    <a:pt x="22466" y="469315"/>
                  </a:lnTo>
                  <a:lnTo>
                    <a:pt x="156933" y="603783"/>
                  </a:lnTo>
                  <a:lnTo>
                    <a:pt x="156933" y="619125"/>
                  </a:lnTo>
                  <a:lnTo>
                    <a:pt x="169633" y="619125"/>
                  </a:lnTo>
                  <a:lnTo>
                    <a:pt x="169633" y="634453"/>
                  </a:lnTo>
                  <a:close/>
                </a:path>
                <a:path w="633095" h="929639">
                  <a:moveTo>
                    <a:pt x="156933" y="325856"/>
                  </a:moveTo>
                  <a:lnTo>
                    <a:pt x="156933" y="310514"/>
                  </a:lnTo>
                  <a:lnTo>
                    <a:pt x="167779" y="315010"/>
                  </a:lnTo>
                  <a:lnTo>
                    <a:pt x="156933" y="325856"/>
                  </a:lnTo>
                  <a:close/>
                </a:path>
                <a:path w="633095" h="929639">
                  <a:moveTo>
                    <a:pt x="231495" y="394017"/>
                  </a:moveTo>
                  <a:lnTo>
                    <a:pt x="156933" y="394017"/>
                  </a:lnTo>
                  <a:lnTo>
                    <a:pt x="156933" y="325856"/>
                  </a:lnTo>
                  <a:lnTo>
                    <a:pt x="167779" y="315010"/>
                  </a:lnTo>
                  <a:lnTo>
                    <a:pt x="156933" y="310514"/>
                  </a:lnTo>
                  <a:lnTo>
                    <a:pt x="169633" y="310514"/>
                  </a:lnTo>
                  <a:lnTo>
                    <a:pt x="169633" y="381317"/>
                  </a:lnTo>
                  <a:lnTo>
                    <a:pt x="163283" y="381317"/>
                  </a:lnTo>
                  <a:lnTo>
                    <a:pt x="169633" y="387667"/>
                  </a:lnTo>
                  <a:lnTo>
                    <a:pt x="231495" y="387667"/>
                  </a:lnTo>
                  <a:lnTo>
                    <a:pt x="231495" y="394017"/>
                  </a:lnTo>
                  <a:close/>
                </a:path>
                <a:path w="633095" h="929639">
                  <a:moveTo>
                    <a:pt x="169633" y="387667"/>
                  </a:moveTo>
                  <a:lnTo>
                    <a:pt x="163283" y="381317"/>
                  </a:lnTo>
                  <a:lnTo>
                    <a:pt x="169633" y="381317"/>
                  </a:lnTo>
                  <a:lnTo>
                    <a:pt x="169633" y="387667"/>
                  </a:lnTo>
                  <a:close/>
                </a:path>
                <a:path w="633095" h="929639">
                  <a:moveTo>
                    <a:pt x="218795" y="387667"/>
                  </a:moveTo>
                  <a:lnTo>
                    <a:pt x="169633" y="387667"/>
                  </a:lnTo>
                  <a:lnTo>
                    <a:pt x="169633" y="381317"/>
                  </a:lnTo>
                  <a:lnTo>
                    <a:pt x="218795" y="381317"/>
                  </a:lnTo>
                  <a:lnTo>
                    <a:pt x="218795" y="387667"/>
                  </a:lnTo>
                  <a:close/>
                </a:path>
                <a:path w="633095" h="929639">
                  <a:moveTo>
                    <a:pt x="231495" y="387667"/>
                  </a:moveTo>
                  <a:lnTo>
                    <a:pt x="218795" y="387667"/>
                  </a:lnTo>
                  <a:lnTo>
                    <a:pt x="225145" y="381317"/>
                  </a:lnTo>
                  <a:lnTo>
                    <a:pt x="231495" y="381317"/>
                  </a:lnTo>
                  <a:lnTo>
                    <a:pt x="231495" y="387667"/>
                  </a:lnTo>
                  <a:close/>
                </a:path>
                <a:path w="633095" h="929639">
                  <a:moveTo>
                    <a:pt x="13474" y="469315"/>
                  </a:moveTo>
                  <a:lnTo>
                    <a:pt x="13474" y="460324"/>
                  </a:lnTo>
                  <a:lnTo>
                    <a:pt x="17970" y="464820"/>
                  </a:lnTo>
                  <a:lnTo>
                    <a:pt x="13474" y="469315"/>
                  </a:lnTo>
                  <a:close/>
                </a:path>
                <a:path w="633095" h="929639">
                  <a:moveTo>
                    <a:pt x="17970" y="464820"/>
                  </a:moveTo>
                  <a:lnTo>
                    <a:pt x="13474" y="460324"/>
                  </a:lnTo>
                  <a:lnTo>
                    <a:pt x="22466" y="460324"/>
                  </a:lnTo>
                  <a:lnTo>
                    <a:pt x="17970" y="464820"/>
                  </a:lnTo>
                  <a:close/>
                </a:path>
                <a:path w="633095" h="929639">
                  <a:moveTo>
                    <a:pt x="22466" y="469315"/>
                  </a:moveTo>
                  <a:lnTo>
                    <a:pt x="13474" y="469315"/>
                  </a:lnTo>
                  <a:lnTo>
                    <a:pt x="17970" y="464820"/>
                  </a:lnTo>
                  <a:lnTo>
                    <a:pt x="22466" y="469315"/>
                  </a:lnTo>
                  <a:close/>
                </a:path>
                <a:path w="633095" h="929639">
                  <a:moveTo>
                    <a:pt x="169633" y="619125"/>
                  </a:moveTo>
                  <a:lnTo>
                    <a:pt x="156933" y="619125"/>
                  </a:lnTo>
                  <a:lnTo>
                    <a:pt x="167779" y="614629"/>
                  </a:lnTo>
                  <a:lnTo>
                    <a:pt x="156933" y="603783"/>
                  </a:lnTo>
                  <a:lnTo>
                    <a:pt x="156933" y="535622"/>
                  </a:lnTo>
                  <a:lnTo>
                    <a:pt x="231495" y="535622"/>
                  </a:lnTo>
                  <a:lnTo>
                    <a:pt x="231495" y="541972"/>
                  </a:lnTo>
                  <a:lnTo>
                    <a:pt x="169633" y="541972"/>
                  </a:lnTo>
                  <a:lnTo>
                    <a:pt x="163283" y="548322"/>
                  </a:lnTo>
                  <a:lnTo>
                    <a:pt x="169633" y="548322"/>
                  </a:lnTo>
                  <a:lnTo>
                    <a:pt x="169633" y="619125"/>
                  </a:lnTo>
                  <a:close/>
                </a:path>
                <a:path w="633095" h="929639">
                  <a:moveTo>
                    <a:pt x="169633" y="548322"/>
                  </a:moveTo>
                  <a:lnTo>
                    <a:pt x="163283" y="548322"/>
                  </a:lnTo>
                  <a:lnTo>
                    <a:pt x="169633" y="541972"/>
                  </a:lnTo>
                  <a:lnTo>
                    <a:pt x="169633" y="548322"/>
                  </a:lnTo>
                  <a:close/>
                </a:path>
                <a:path w="633095" h="929639">
                  <a:moveTo>
                    <a:pt x="218795" y="548322"/>
                  </a:moveTo>
                  <a:lnTo>
                    <a:pt x="169633" y="548322"/>
                  </a:lnTo>
                  <a:lnTo>
                    <a:pt x="169633" y="541972"/>
                  </a:lnTo>
                  <a:lnTo>
                    <a:pt x="218795" y="541972"/>
                  </a:lnTo>
                  <a:lnTo>
                    <a:pt x="218795" y="548322"/>
                  </a:lnTo>
                  <a:close/>
                </a:path>
                <a:path w="633095" h="929639">
                  <a:moveTo>
                    <a:pt x="632548" y="929639"/>
                  </a:moveTo>
                  <a:lnTo>
                    <a:pt x="218795" y="929639"/>
                  </a:lnTo>
                  <a:lnTo>
                    <a:pt x="218795" y="541972"/>
                  </a:lnTo>
                  <a:lnTo>
                    <a:pt x="225145" y="548322"/>
                  </a:lnTo>
                  <a:lnTo>
                    <a:pt x="231495" y="548322"/>
                  </a:lnTo>
                  <a:lnTo>
                    <a:pt x="231495" y="916939"/>
                  </a:lnTo>
                  <a:lnTo>
                    <a:pt x="225145" y="916939"/>
                  </a:lnTo>
                  <a:lnTo>
                    <a:pt x="231495" y="923289"/>
                  </a:lnTo>
                  <a:lnTo>
                    <a:pt x="632548" y="923289"/>
                  </a:lnTo>
                  <a:lnTo>
                    <a:pt x="632548" y="929639"/>
                  </a:lnTo>
                  <a:close/>
                </a:path>
                <a:path w="633095" h="929639">
                  <a:moveTo>
                    <a:pt x="231495" y="548322"/>
                  </a:moveTo>
                  <a:lnTo>
                    <a:pt x="225145" y="548322"/>
                  </a:lnTo>
                  <a:lnTo>
                    <a:pt x="218795" y="541972"/>
                  </a:lnTo>
                  <a:lnTo>
                    <a:pt x="231495" y="541972"/>
                  </a:lnTo>
                  <a:lnTo>
                    <a:pt x="231495" y="548322"/>
                  </a:lnTo>
                  <a:close/>
                </a:path>
                <a:path w="633095" h="929639">
                  <a:moveTo>
                    <a:pt x="156933" y="619125"/>
                  </a:moveTo>
                  <a:lnTo>
                    <a:pt x="156933" y="603783"/>
                  </a:lnTo>
                  <a:lnTo>
                    <a:pt x="167779" y="614629"/>
                  </a:lnTo>
                  <a:lnTo>
                    <a:pt x="156933" y="619125"/>
                  </a:lnTo>
                  <a:close/>
                </a:path>
                <a:path w="633095" h="929639">
                  <a:moveTo>
                    <a:pt x="231495" y="923289"/>
                  </a:moveTo>
                  <a:lnTo>
                    <a:pt x="225145" y="916939"/>
                  </a:lnTo>
                  <a:lnTo>
                    <a:pt x="231495" y="916939"/>
                  </a:lnTo>
                  <a:lnTo>
                    <a:pt x="231495" y="923289"/>
                  </a:lnTo>
                  <a:close/>
                </a:path>
                <a:path w="633095" h="929639">
                  <a:moveTo>
                    <a:pt x="619848" y="923289"/>
                  </a:moveTo>
                  <a:lnTo>
                    <a:pt x="231495" y="923289"/>
                  </a:lnTo>
                  <a:lnTo>
                    <a:pt x="231495" y="916939"/>
                  </a:lnTo>
                  <a:lnTo>
                    <a:pt x="619848" y="916939"/>
                  </a:lnTo>
                  <a:lnTo>
                    <a:pt x="619848" y="923289"/>
                  </a:lnTo>
                  <a:close/>
                </a:path>
                <a:path w="633095" h="929639">
                  <a:moveTo>
                    <a:pt x="632548" y="923289"/>
                  </a:moveTo>
                  <a:lnTo>
                    <a:pt x="619848" y="923289"/>
                  </a:lnTo>
                  <a:lnTo>
                    <a:pt x="626198" y="916939"/>
                  </a:lnTo>
                  <a:lnTo>
                    <a:pt x="632548" y="916939"/>
                  </a:lnTo>
                  <a:lnTo>
                    <a:pt x="632548" y="923289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639066" y="1717675"/>
            <a:ext cx="153035" cy="240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909945" y="2287904"/>
            <a:ext cx="879475" cy="466090"/>
            <a:chOff x="5909945" y="2287904"/>
            <a:chExt cx="879475" cy="466090"/>
          </a:xfrm>
        </p:grpSpPr>
        <p:sp>
          <p:nvSpPr>
            <p:cNvPr id="28" name="object 28"/>
            <p:cNvSpPr/>
            <p:nvPr/>
          </p:nvSpPr>
          <p:spPr>
            <a:xfrm>
              <a:off x="5916168" y="2293619"/>
              <a:ext cx="867410" cy="454659"/>
            </a:xfrm>
            <a:custGeom>
              <a:avLst/>
              <a:gdLst/>
              <a:ahLst/>
              <a:cxnLst/>
              <a:rect l="l" t="t" r="r" b="b"/>
              <a:pathLst>
                <a:path w="867409" h="454660">
                  <a:moveTo>
                    <a:pt x="867156" y="454151"/>
                  </a:moveTo>
                  <a:lnTo>
                    <a:pt x="0" y="454151"/>
                  </a:lnTo>
                  <a:lnTo>
                    <a:pt x="0" y="0"/>
                  </a:lnTo>
                  <a:lnTo>
                    <a:pt x="867156" y="0"/>
                  </a:lnTo>
                  <a:lnTo>
                    <a:pt x="867156" y="45415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09945" y="2287904"/>
              <a:ext cx="879475" cy="466090"/>
            </a:xfrm>
            <a:custGeom>
              <a:avLst/>
              <a:gdLst/>
              <a:ahLst/>
              <a:cxnLst/>
              <a:rect l="l" t="t" r="r" b="b"/>
              <a:pathLst>
                <a:path w="879475" h="466089">
                  <a:moveTo>
                    <a:pt x="879475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879475" y="0"/>
                  </a:lnTo>
                  <a:lnTo>
                    <a:pt x="87947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53389"/>
                  </a:lnTo>
                  <a:lnTo>
                    <a:pt x="6350" y="453389"/>
                  </a:lnTo>
                  <a:lnTo>
                    <a:pt x="12700" y="459739"/>
                  </a:lnTo>
                  <a:lnTo>
                    <a:pt x="879475" y="459739"/>
                  </a:lnTo>
                  <a:lnTo>
                    <a:pt x="879475" y="466089"/>
                  </a:lnTo>
                  <a:close/>
                </a:path>
                <a:path w="879475" h="46608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879475" h="466089">
                  <a:moveTo>
                    <a:pt x="86677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866775" y="6350"/>
                  </a:lnTo>
                  <a:lnTo>
                    <a:pt x="866775" y="12700"/>
                  </a:lnTo>
                  <a:close/>
                </a:path>
                <a:path w="879475" h="466089">
                  <a:moveTo>
                    <a:pt x="866775" y="459739"/>
                  </a:moveTo>
                  <a:lnTo>
                    <a:pt x="866775" y="6350"/>
                  </a:lnTo>
                  <a:lnTo>
                    <a:pt x="873125" y="12700"/>
                  </a:lnTo>
                  <a:lnTo>
                    <a:pt x="879475" y="12700"/>
                  </a:lnTo>
                  <a:lnTo>
                    <a:pt x="879475" y="453389"/>
                  </a:lnTo>
                  <a:lnTo>
                    <a:pt x="873125" y="453389"/>
                  </a:lnTo>
                  <a:lnTo>
                    <a:pt x="866775" y="459739"/>
                  </a:lnTo>
                  <a:close/>
                </a:path>
                <a:path w="879475" h="466089">
                  <a:moveTo>
                    <a:pt x="879475" y="12700"/>
                  </a:moveTo>
                  <a:lnTo>
                    <a:pt x="873125" y="12700"/>
                  </a:lnTo>
                  <a:lnTo>
                    <a:pt x="866775" y="6350"/>
                  </a:lnTo>
                  <a:lnTo>
                    <a:pt x="879475" y="6350"/>
                  </a:lnTo>
                  <a:lnTo>
                    <a:pt x="879475" y="12700"/>
                  </a:lnTo>
                  <a:close/>
                </a:path>
                <a:path w="879475" h="466089">
                  <a:moveTo>
                    <a:pt x="12700" y="459739"/>
                  </a:moveTo>
                  <a:lnTo>
                    <a:pt x="6350" y="453389"/>
                  </a:lnTo>
                  <a:lnTo>
                    <a:pt x="12700" y="453389"/>
                  </a:lnTo>
                  <a:lnTo>
                    <a:pt x="12700" y="459739"/>
                  </a:lnTo>
                  <a:close/>
                </a:path>
                <a:path w="879475" h="466089">
                  <a:moveTo>
                    <a:pt x="866775" y="459739"/>
                  </a:moveTo>
                  <a:lnTo>
                    <a:pt x="12700" y="459739"/>
                  </a:lnTo>
                  <a:lnTo>
                    <a:pt x="12700" y="453389"/>
                  </a:lnTo>
                  <a:lnTo>
                    <a:pt x="866775" y="453389"/>
                  </a:lnTo>
                  <a:lnTo>
                    <a:pt x="866775" y="459739"/>
                  </a:lnTo>
                  <a:close/>
                </a:path>
                <a:path w="879475" h="466089">
                  <a:moveTo>
                    <a:pt x="879475" y="459739"/>
                  </a:moveTo>
                  <a:lnTo>
                    <a:pt x="866775" y="459739"/>
                  </a:lnTo>
                  <a:lnTo>
                    <a:pt x="873125" y="453389"/>
                  </a:lnTo>
                  <a:lnTo>
                    <a:pt x="879475" y="453389"/>
                  </a:lnTo>
                  <a:lnTo>
                    <a:pt x="879475" y="45973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916167" y="2293620"/>
            <a:ext cx="867410" cy="454659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64160" marR="171450" indent="-85090">
              <a:lnSpc>
                <a:spcPct val="100000"/>
              </a:lnSpc>
              <a:spcBef>
                <a:spcPts val="2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My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QL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3306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909945" y="3608070"/>
            <a:ext cx="902335" cy="436880"/>
            <a:chOff x="5909945" y="3608070"/>
            <a:chExt cx="902335" cy="436880"/>
          </a:xfrm>
        </p:grpSpPr>
        <p:sp>
          <p:nvSpPr>
            <p:cNvPr id="32" name="object 32"/>
            <p:cNvSpPr/>
            <p:nvPr/>
          </p:nvSpPr>
          <p:spPr>
            <a:xfrm>
              <a:off x="5916168" y="3614928"/>
              <a:ext cx="890269" cy="424180"/>
            </a:xfrm>
            <a:custGeom>
              <a:avLst/>
              <a:gdLst/>
              <a:ahLst/>
              <a:cxnLst/>
              <a:rect l="l" t="t" r="r" b="b"/>
              <a:pathLst>
                <a:path w="890270" h="424179">
                  <a:moveTo>
                    <a:pt x="890015" y="423672"/>
                  </a:moveTo>
                  <a:lnTo>
                    <a:pt x="0" y="423672"/>
                  </a:lnTo>
                  <a:lnTo>
                    <a:pt x="0" y="0"/>
                  </a:lnTo>
                  <a:lnTo>
                    <a:pt x="890015" y="0"/>
                  </a:lnTo>
                  <a:lnTo>
                    <a:pt x="890015" y="42367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09945" y="3608070"/>
              <a:ext cx="902335" cy="436880"/>
            </a:xfrm>
            <a:custGeom>
              <a:avLst/>
              <a:gdLst/>
              <a:ahLst/>
              <a:cxnLst/>
              <a:rect l="l" t="t" r="r" b="b"/>
              <a:pathLst>
                <a:path w="902334" h="436879">
                  <a:moveTo>
                    <a:pt x="902334" y="436879"/>
                  </a:moveTo>
                  <a:lnTo>
                    <a:pt x="0" y="436879"/>
                  </a:lnTo>
                  <a:lnTo>
                    <a:pt x="0" y="0"/>
                  </a:lnTo>
                  <a:lnTo>
                    <a:pt x="902334" y="0"/>
                  </a:lnTo>
                  <a:lnTo>
                    <a:pt x="90233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24179"/>
                  </a:lnTo>
                  <a:lnTo>
                    <a:pt x="6350" y="424179"/>
                  </a:lnTo>
                  <a:lnTo>
                    <a:pt x="12700" y="430529"/>
                  </a:lnTo>
                  <a:lnTo>
                    <a:pt x="902334" y="430529"/>
                  </a:lnTo>
                  <a:lnTo>
                    <a:pt x="902334" y="436879"/>
                  </a:lnTo>
                  <a:close/>
                </a:path>
                <a:path w="902334" h="43687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902334" h="436879">
                  <a:moveTo>
                    <a:pt x="88963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889634" y="6350"/>
                  </a:lnTo>
                  <a:lnTo>
                    <a:pt x="889634" y="12700"/>
                  </a:lnTo>
                  <a:close/>
                </a:path>
                <a:path w="902334" h="436879">
                  <a:moveTo>
                    <a:pt x="889634" y="430529"/>
                  </a:moveTo>
                  <a:lnTo>
                    <a:pt x="889634" y="6350"/>
                  </a:lnTo>
                  <a:lnTo>
                    <a:pt x="895984" y="12700"/>
                  </a:lnTo>
                  <a:lnTo>
                    <a:pt x="902334" y="12700"/>
                  </a:lnTo>
                  <a:lnTo>
                    <a:pt x="902334" y="424179"/>
                  </a:lnTo>
                  <a:lnTo>
                    <a:pt x="895984" y="424179"/>
                  </a:lnTo>
                  <a:lnTo>
                    <a:pt x="889634" y="430529"/>
                  </a:lnTo>
                  <a:close/>
                </a:path>
                <a:path w="902334" h="436879">
                  <a:moveTo>
                    <a:pt x="902334" y="12700"/>
                  </a:moveTo>
                  <a:lnTo>
                    <a:pt x="895984" y="12700"/>
                  </a:lnTo>
                  <a:lnTo>
                    <a:pt x="889634" y="6350"/>
                  </a:lnTo>
                  <a:lnTo>
                    <a:pt x="902334" y="6350"/>
                  </a:lnTo>
                  <a:lnTo>
                    <a:pt x="902334" y="12700"/>
                  </a:lnTo>
                  <a:close/>
                </a:path>
                <a:path w="902334" h="436879">
                  <a:moveTo>
                    <a:pt x="12700" y="430529"/>
                  </a:moveTo>
                  <a:lnTo>
                    <a:pt x="6350" y="424179"/>
                  </a:lnTo>
                  <a:lnTo>
                    <a:pt x="12700" y="424179"/>
                  </a:lnTo>
                  <a:lnTo>
                    <a:pt x="12700" y="430529"/>
                  </a:lnTo>
                  <a:close/>
                </a:path>
                <a:path w="902334" h="436879">
                  <a:moveTo>
                    <a:pt x="889634" y="430529"/>
                  </a:moveTo>
                  <a:lnTo>
                    <a:pt x="12700" y="430529"/>
                  </a:lnTo>
                  <a:lnTo>
                    <a:pt x="12700" y="424179"/>
                  </a:lnTo>
                  <a:lnTo>
                    <a:pt x="889634" y="424179"/>
                  </a:lnTo>
                  <a:lnTo>
                    <a:pt x="889634" y="430529"/>
                  </a:lnTo>
                  <a:close/>
                </a:path>
                <a:path w="902334" h="436879">
                  <a:moveTo>
                    <a:pt x="902334" y="430529"/>
                  </a:moveTo>
                  <a:lnTo>
                    <a:pt x="889634" y="430529"/>
                  </a:lnTo>
                  <a:lnTo>
                    <a:pt x="895984" y="424179"/>
                  </a:lnTo>
                  <a:lnTo>
                    <a:pt x="902334" y="424179"/>
                  </a:lnTo>
                  <a:lnTo>
                    <a:pt x="902334" y="43052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916167" y="3125723"/>
            <a:ext cx="2941320" cy="90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275590" marR="2294255" indent="-25400">
              <a:lnSpc>
                <a:spcPct val="100000"/>
              </a:lnSpc>
              <a:spcBef>
                <a:spcPts val="103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Redi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6379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466722" y="1680717"/>
            <a:ext cx="6926580" cy="2351405"/>
            <a:chOff x="1466722" y="1680717"/>
            <a:chExt cx="6926580" cy="2351405"/>
          </a:xfrm>
        </p:grpSpPr>
        <p:sp>
          <p:nvSpPr>
            <p:cNvPr id="36" name="object 36"/>
            <p:cNvSpPr/>
            <p:nvPr/>
          </p:nvSpPr>
          <p:spPr>
            <a:xfrm>
              <a:off x="1466722" y="1680717"/>
              <a:ext cx="1472349" cy="21761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9040" y="2306015"/>
              <a:ext cx="934211" cy="1925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09683" y="1767243"/>
              <a:ext cx="4076700" cy="654050"/>
            </a:xfrm>
            <a:custGeom>
              <a:avLst/>
              <a:gdLst/>
              <a:ahLst/>
              <a:cxnLst/>
              <a:rect l="l" t="t" r="r" b="b"/>
              <a:pathLst>
                <a:path w="4076700" h="654050">
                  <a:moveTo>
                    <a:pt x="4054641" y="618990"/>
                  </a:moveTo>
                  <a:lnTo>
                    <a:pt x="0" y="7543"/>
                  </a:lnTo>
                  <a:lnTo>
                    <a:pt x="1142" y="0"/>
                  </a:lnTo>
                  <a:lnTo>
                    <a:pt x="4055797" y="611461"/>
                  </a:lnTo>
                  <a:lnTo>
                    <a:pt x="4061675" y="616193"/>
                  </a:lnTo>
                  <a:lnTo>
                    <a:pt x="4054641" y="618990"/>
                  </a:lnTo>
                  <a:close/>
                </a:path>
                <a:path w="4076700" h="654050">
                  <a:moveTo>
                    <a:pt x="4069991" y="621093"/>
                  </a:moveTo>
                  <a:lnTo>
                    <a:pt x="4068584" y="621093"/>
                  </a:lnTo>
                  <a:lnTo>
                    <a:pt x="4069727" y="613562"/>
                  </a:lnTo>
                  <a:lnTo>
                    <a:pt x="4055797" y="611461"/>
                  </a:lnTo>
                  <a:lnTo>
                    <a:pt x="3998048" y="564972"/>
                  </a:lnTo>
                  <a:lnTo>
                    <a:pt x="3997096" y="563841"/>
                  </a:lnTo>
                  <a:lnTo>
                    <a:pt x="3996651" y="562419"/>
                  </a:lnTo>
                  <a:lnTo>
                    <a:pt x="3996778" y="560933"/>
                  </a:lnTo>
                  <a:lnTo>
                    <a:pt x="3997477" y="559625"/>
                  </a:lnTo>
                  <a:lnTo>
                    <a:pt x="3998607" y="558660"/>
                  </a:lnTo>
                  <a:lnTo>
                    <a:pt x="4000030" y="558215"/>
                  </a:lnTo>
                  <a:lnTo>
                    <a:pt x="4001515" y="558355"/>
                  </a:lnTo>
                  <a:lnTo>
                    <a:pt x="4002824" y="559041"/>
                  </a:lnTo>
                  <a:lnTo>
                    <a:pt x="4076636" y="618451"/>
                  </a:lnTo>
                  <a:lnTo>
                    <a:pt x="4069991" y="621093"/>
                  </a:lnTo>
                  <a:close/>
                </a:path>
                <a:path w="4076700" h="654050">
                  <a:moveTo>
                    <a:pt x="4061675" y="616193"/>
                  </a:moveTo>
                  <a:lnTo>
                    <a:pt x="4055797" y="611461"/>
                  </a:lnTo>
                  <a:lnTo>
                    <a:pt x="4069727" y="613562"/>
                  </a:lnTo>
                  <a:lnTo>
                    <a:pt x="4069694" y="613778"/>
                  </a:lnTo>
                  <a:lnTo>
                    <a:pt x="4067746" y="613778"/>
                  </a:lnTo>
                  <a:lnTo>
                    <a:pt x="4061675" y="616193"/>
                  </a:lnTo>
                  <a:close/>
                </a:path>
                <a:path w="4076700" h="654050">
                  <a:moveTo>
                    <a:pt x="4066768" y="620293"/>
                  </a:moveTo>
                  <a:lnTo>
                    <a:pt x="4061675" y="616193"/>
                  </a:lnTo>
                  <a:lnTo>
                    <a:pt x="4067746" y="613778"/>
                  </a:lnTo>
                  <a:lnTo>
                    <a:pt x="4066768" y="620293"/>
                  </a:lnTo>
                  <a:close/>
                </a:path>
                <a:path w="4076700" h="654050">
                  <a:moveTo>
                    <a:pt x="4068706" y="620293"/>
                  </a:moveTo>
                  <a:lnTo>
                    <a:pt x="4066768" y="620293"/>
                  </a:lnTo>
                  <a:lnTo>
                    <a:pt x="4067746" y="613778"/>
                  </a:lnTo>
                  <a:lnTo>
                    <a:pt x="4069694" y="613778"/>
                  </a:lnTo>
                  <a:lnTo>
                    <a:pt x="4068706" y="620293"/>
                  </a:lnTo>
                  <a:close/>
                </a:path>
                <a:path w="4076700" h="654050">
                  <a:moveTo>
                    <a:pt x="4068584" y="621093"/>
                  </a:moveTo>
                  <a:lnTo>
                    <a:pt x="4054641" y="618990"/>
                  </a:lnTo>
                  <a:lnTo>
                    <a:pt x="4061675" y="616193"/>
                  </a:lnTo>
                  <a:lnTo>
                    <a:pt x="4066768" y="620293"/>
                  </a:lnTo>
                  <a:lnTo>
                    <a:pt x="4068706" y="620293"/>
                  </a:lnTo>
                  <a:lnTo>
                    <a:pt x="4068584" y="621093"/>
                  </a:lnTo>
                  <a:close/>
                </a:path>
                <a:path w="4076700" h="654050">
                  <a:moveTo>
                    <a:pt x="3987126" y="653719"/>
                  </a:moveTo>
                  <a:lnTo>
                    <a:pt x="3985679" y="653414"/>
                  </a:lnTo>
                  <a:lnTo>
                    <a:pt x="3984447" y="652564"/>
                  </a:lnTo>
                  <a:lnTo>
                    <a:pt x="3983647" y="651319"/>
                  </a:lnTo>
                  <a:lnTo>
                    <a:pt x="3983367" y="649858"/>
                  </a:lnTo>
                  <a:lnTo>
                    <a:pt x="3983685" y="648411"/>
                  </a:lnTo>
                  <a:lnTo>
                    <a:pt x="3984523" y="647179"/>
                  </a:lnTo>
                  <a:lnTo>
                    <a:pt x="3985780" y="646379"/>
                  </a:lnTo>
                  <a:lnTo>
                    <a:pt x="4054641" y="618990"/>
                  </a:lnTo>
                  <a:lnTo>
                    <a:pt x="4068584" y="621093"/>
                  </a:lnTo>
                  <a:lnTo>
                    <a:pt x="4069991" y="621093"/>
                  </a:lnTo>
                  <a:lnTo>
                    <a:pt x="3988587" y="653453"/>
                  </a:lnTo>
                  <a:lnTo>
                    <a:pt x="3987126" y="653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57135" y="2505405"/>
              <a:ext cx="725297" cy="1925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66722" y="2203957"/>
              <a:ext cx="1246847" cy="2176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70047" y="2203957"/>
              <a:ext cx="386549" cy="18205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17913" y="2290457"/>
              <a:ext cx="4168775" cy="337185"/>
            </a:xfrm>
            <a:custGeom>
              <a:avLst/>
              <a:gdLst/>
              <a:ahLst/>
              <a:cxnLst/>
              <a:rect l="l" t="t" r="r" b="b"/>
              <a:pathLst>
                <a:path w="4168775" h="337185">
                  <a:moveTo>
                    <a:pt x="4146539" y="296923"/>
                  </a:moveTo>
                  <a:lnTo>
                    <a:pt x="0" y="7594"/>
                  </a:lnTo>
                  <a:lnTo>
                    <a:pt x="533" y="0"/>
                  </a:lnTo>
                  <a:lnTo>
                    <a:pt x="4147053" y="289314"/>
                  </a:lnTo>
                  <a:lnTo>
                    <a:pt x="4153317" y="293579"/>
                  </a:lnTo>
                  <a:lnTo>
                    <a:pt x="4146539" y="296923"/>
                  </a:lnTo>
                  <a:close/>
                </a:path>
                <a:path w="4168775" h="337185">
                  <a:moveTo>
                    <a:pt x="4161766" y="297903"/>
                  </a:moveTo>
                  <a:lnTo>
                    <a:pt x="4160596" y="297903"/>
                  </a:lnTo>
                  <a:lnTo>
                    <a:pt x="4161129" y="290296"/>
                  </a:lnTo>
                  <a:lnTo>
                    <a:pt x="4147053" y="289314"/>
                  </a:lnTo>
                  <a:lnTo>
                    <a:pt x="4085793" y="247599"/>
                  </a:lnTo>
                  <a:lnTo>
                    <a:pt x="4084751" y="246545"/>
                  </a:lnTo>
                  <a:lnTo>
                    <a:pt x="4084193" y="245160"/>
                  </a:lnTo>
                  <a:lnTo>
                    <a:pt x="4084218" y="243674"/>
                  </a:lnTo>
                  <a:lnTo>
                    <a:pt x="4084789" y="242316"/>
                  </a:lnTo>
                  <a:lnTo>
                    <a:pt x="4085856" y="241274"/>
                  </a:lnTo>
                  <a:lnTo>
                    <a:pt x="4087228" y="240715"/>
                  </a:lnTo>
                  <a:lnTo>
                    <a:pt x="4088714" y="240728"/>
                  </a:lnTo>
                  <a:lnTo>
                    <a:pt x="4090085" y="241300"/>
                  </a:lnTo>
                  <a:lnTo>
                    <a:pt x="4168406" y="294627"/>
                  </a:lnTo>
                  <a:lnTo>
                    <a:pt x="4161766" y="297903"/>
                  </a:lnTo>
                  <a:close/>
                </a:path>
                <a:path w="4168775" h="337185">
                  <a:moveTo>
                    <a:pt x="4153317" y="293579"/>
                  </a:moveTo>
                  <a:lnTo>
                    <a:pt x="4147053" y="289314"/>
                  </a:lnTo>
                  <a:lnTo>
                    <a:pt x="4161129" y="290296"/>
                  </a:lnTo>
                  <a:lnTo>
                    <a:pt x="4161101" y="290690"/>
                  </a:lnTo>
                  <a:lnTo>
                    <a:pt x="4159173" y="290690"/>
                  </a:lnTo>
                  <a:lnTo>
                    <a:pt x="4153317" y="293579"/>
                  </a:lnTo>
                  <a:close/>
                </a:path>
                <a:path w="4168775" h="337185">
                  <a:moveTo>
                    <a:pt x="4158716" y="297256"/>
                  </a:moveTo>
                  <a:lnTo>
                    <a:pt x="4153317" y="293579"/>
                  </a:lnTo>
                  <a:lnTo>
                    <a:pt x="4159173" y="290690"/>
                  </a:lnTo>
                  <a:lnTo>
                    <a:pt x="4158716" y="297256"/>
                  </a:lnTo>
                  <a:close/>
                </a:path>
                <a:path w="4168775" h="337185">
                  <a:moveTo>
                    <a:pt x="4160641" y="297256"/>
                  </a:moveTo>
                  <a:lnTo>
                    <a:pt x="4158716" y="297256"/>
                  </a:lnTo>
                  <a:lnTo>
                    <a:pt x="4159173" y="290690"/>
                  </a:lnTo>
                  <a:lnTo>
                    <a:pt x="4161101" y="290690"/>
                  </a:lnTo>
                  <a:lnTo>
                    <a:pt x="4160641" y="297256"/>
                  </a:lnTo>
                  <a:close/>
                </a:path>
                <a:path w="4168775" h="337185">
                  <a:moveTo>
                    <a:pt x="4160596" y="297903"/>
                  </a:moveTo>
                  <a:lnTo>
                    <a:pt x="4146539" y="296923"/>
                  </a:lnTo>
                  <a:lnTo>
                    <a:pt x="4153317" y="293579"/>
                  </a:lnTo>
                  <a:lnTo>
                    <a:pt x="4158716" y="297256"/>
                  </a:lnTo>
                  <a:lnTo>
                    <a:pt x="4160641" y="297256"/>
                  </a:lnTo>
                  <a:lnTo>
                    <a:pt x="4160596" y="297903"/>
                  </a:lnTo>
                  <a:close/>
                </a:path>
                <a:path w="4168775" h="337185">
                  <a:moveTo>
                    <a:pt x="4082008" y="336943"/>
                  </a:moveTo>
                  <a:lnTo>
                    <a:pt x="4080535" y="336753"/>
                  </a:lnTo>
                  <a:lnTo>
                    <a:pt x="4079239" y="336003"/>
                  </a:lnTo>
                  <a:lnTo>
                    <a:pt x="4078338" y="334822"/>
                  </a:lnTo>
                  <a:lnTo>
                    <a:pt x="4077957" y="333387"/>
                  </a:lnTo>
                  <a:lnTo>
                    <a:pt x="4078147" y="331914"/>
                  </a:lnTo>
                  <a:lnTo>
                    <a:pt x="4078884" y="330631"/>
                  </a:lnTo>
                  <a:lnTo>
                    <a:pt x="4080065" y="329717"/>
                  </a:lnTo>
                  <a:lnTo>
                    <a:pt x="4146539" y="296923"/>
                  </a:lnTo>
                  <a:lnTo>
                    <a:pt x="4160596" y="297903"/>
                  </a:lnTo>
                  <a:lnTo>
                    <a:pt x="4161766" y="297903"/>
                  </a:lnTo>
                  <a:lnTo>
                    <a:pt x="4083443" y="336550"/>
                  </a:lnTo>
                  <a:lnTo>
                    <a:pt x="4082008" y="3369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29155" y="2644139"/>
              <a:ext cx="3403092" cy="138379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24964" y="2640329"/>
              <a:ext cx="3411220" cy="1391285"/>
            </a:xfrm>
            <a:custGeom>
              <a:avLst/>
              <a:gdLst/>
              <a:ahLst/>
              <a:cxnLst/>
              <a:rect l="l" t="t" r="r" b="b"/>
              <a:pathLst>
                <a:path w="3411220" h="1391285">
                  <a:moveTo>
                    <a:pt x="3411220" y="1391284"/>
                  </a:moveTo>
                  <a:lnTo>
                    <a:pt x="0" y="1391284"/>
                  </a:lnTo>
                  <a:lnTo>
                    <a:pt x="0" y="0"/>
                  </a:lnTo>
                  <a:lnTo>
                    <a:pt x="3411220" y="0"/>
                  </a:lnTo>
                  <a:lnTo>
                    <a:pt x="3411220" y="3809"/>
                  </a:lnTo>
                  <a:lnTo>
                    <a:pt x="7620" y="3809"/>
                  </a:lnTo>
                  <a:lnTo>
                    <a:pt x="3809" y="7619"/>
                  </a:lnTo>
                  <a:lnTo>
                    <a:pt x="7620" y="7619"/>
                  </a:lnTo>
                  <a:lnTo>
                    <a:pt x="7620" y="1383665"/>
                  </a:lnTo>
                  <a:lnTo>
                    <a:pt x="3809" y="1383665"/>
                  </a:lnTo>
                  <a:lnTo>
                    <a:pt x="7620" y="1387474"/>
                  </a:lnTo>
                  <a:lnTo>
                    <a:pt x="3411220" y="1387474"/>
                  </a:lnTo>
                  <a:lnTo>
                    <a:pt x="3411220" y="1391284"/>
                  </a:lnTo>
                  <a:close/>
                </a:path>
                <a:path w="3411220" h="1391285">
                  <a:moveTo>
                    <a:pt x="7620" y="7619"/>
                  </a:moveTo>
                  <a:lnTo>
                    <a:pt x="3809" y="7619"/>
                  </a:lnTo>
                  <a:lnTo>
                    <a:pt x="7620" y="3809"/>
                  </a:lnTo>
                  <a:lnTo>
                    <a:pt x="7620" y="7619"/>
                  </a:lnTo>
                  <a:close/>
                </a:path>
                <a:path w="3411220" h="1391285">
                  <a:moveTo>
                    <a:pt x="3403600" y="7619"/>
                  </a:moveTo>
                  <a:lnTo>
                    <a:pt x="7620" y="7619"/>
                  </a:lnTo>
                  <a:lnTo>
                    <a:pt x="7620" y="3809"/>
                  </a:lnTo>
                  <a:lnTo>
                    <a:pt x="3403600" y="3809"/>
                  </a:lnTo>
                  <a:lnTo>
                    <a:pt x="3403600" y="7619"/>
                  </a:lnTo>
                  <a:close/>
                </a:path>
                <a:path w="3411220" h="1391285">
                  <a:moveTo>
                    <a:pt x="3403600" y="1387474"/>
                  </a:moveTo>
                  <a:lnTo>
                    <a:pt x="3403600" y="3809"/>
                  </a:lnTo>
                  <a:lnTo>
                    <a:pt x="3407410" y="7619"/>
                  </a:lnTo>
                  <a:lnTo>
                    <a:pt x="3411220" y="7619"/>
                  </a:lnTo>
                  <a:lnTo>
                    <a:pt x="3411220" y="1383665"/>
                  </a:lnTo>
                  <a:lnTo>
                    <a:pt x="3407410" y="1383665"/>
                  </a:lnTo>
                  <a:lnTo>
                    <a:pt x="3403600" y="1387474"/>
                  </a:lnTo>
                  <a:close/>
                </a:path>
                <a:path w="3411220" h="1391285">
                  <a:moveTo>
                    <a:pt x="3411220" y="7619"/>
                  </a:moveTo>
                  <a:lnTo>
                    <a:pt x="3407410" y="7619"/>
                  </a:lnTo>
                  <a:lnTo>
                    <a:pt x="3403600" y="3809"/>
                  </a:lnTo>
                  <a:lnTo>
                    <a:pt x="3411220" y="3809"/>
                  </a:lnTo>
                  <a:lnTo>
                    <a:pt x="3411220" y="7619"/>
                  </a:lnTo>
                  <a:close/>
                </a:path>
                <a:path w="3411220" h="1391285">
                  <a:moveTo>
                    <a:pt x="7620" y="1387474"/>
                  </a:moveTo>
                  <a:lnTo>
                    <a:pt x="3809" y="1383665"/>
                  </a:lnTo>
                  <a:lnTo>
                    <a:pt x="7620" y="1383665"/>
                  </a:lnTo>
                  <a:lnTo>
                    <a:pt x="7620" y="1387474"/>
                  </a:lnTo>
                  <a:close/>
                </a:path>
                <a:path w="3411220" h="1391285">
                  <a:moveTo>
                    <a:pt x="3403600" y="1387474"/>
                  </a:moveTo>
                  <a:lnTo>
                    <a:pt x="7620" y="1387474"/>
                  </a:lnTo>
                  <a:lnTo>
                    <a:pt x="7620" y="1383665"/>
                  </a:lnTo>
                  <a:lnTo>
                    <a:pt x="3403600" y="1383665"/>
                  </a:lnTo>
                  <a:lnTo>
                    <a:pt x="3403600" y="1387474"/>
                  </a:lnTo>
                  <a:close/>
                </a:path>
                <a:path w="3411220" h="1391285">
                  <a:moveTo>
                    <a:pt x="3411220" y="1387474"/>
                  </a:moveTo>
                  <a:lnTo>
                    <a:pt x="3403600" y="1387474"/>
                  </a:lnTo>
                  <a:lnTo>
                    <a:pt x="3407410" y="1383665"/>
                  </a:lnTo>
                  <a:lnTo>
                    <a:pt x="3411220" y="1383665"/>
                  </a:lnTo>
                  <a:lnTo>
                    <a:pt x="3411220" y="1387474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629155" y="2644139"/>
            <a:ext cx="3403600" cy="13843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1400" spc="-5" dirty="0">
                <a:latin typeface="Arial"/>
                <a:cs typeface="Arial"/>
              </a:rPr>
              <a:t>docker run -p 3306:3306 --name mysql </a:t>
            </a:r>
            <a:r>
              <a:rPr sz="1400" dirty="0">
                <a:latin typeface="Arial"/>
                <a:cs typeface="Arial"/>
              </a:rPr>
              <a:t>\</a:t>
            </a:r>
            <a:endParaRPr sz="1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-v /mydata/mysql/log:/var/log/mysql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\</a:t>
            </a:r>
            <a:endParaRPr sz="1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-v /mydata/mysql/data:/var/lib/mysql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\</a:t>
            </a:r>
            <a:endParaRPr sz="1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-v /mydata/mysql/conf:/etc/mysql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\</a:t>
            </a:r>
            <a:endParaRPr sz="1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-e </a:t>
            </a:r>
            <a:r>
              <a:rPr sz="1400" spc="-10" dirty="0">
                <a:latin typeface="Arial"/>
                <a:cs typeface="Arial"/>
              </a:rPr>
              <a:t>MYSQL_ROOT_PASSWORD=root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\</a:t>
            </a:r>
            <a:endParaRPr sz="1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-d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mysql:5.7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15900" y="972819"/>
            <a:ext cx="8101330" cy="2936240"/>
            <a:chOff x="215900" y="972819"/>
            <a:chExt cx="8101330" cy="2936240"/>
          </a:xfrm>
        </p:grpSpPr>
        <p:sp>
          <p:nvSpPr>
            <p:cNvPr id="47" name="object 47"/>
            <p:cNvSpPr/>
            <p:nvPr/>
          </p:nvSpPr>
          <p:spPr>
            <a:xfrm>
              <a:off x="6942785" y="3746830"/>
              <a:ext cx="91567" cy="16205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90410" y="3746830"/>
              <a:ext cx="613537" cy="16205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560640" y="3746830"/>
              <a:ext cx="91567" cy="16205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613980" y="3746830"/>
              <a:ext cx="703072" cy="16205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2503" y="979931"/>
              <a:ext cx="2860675" cy="260985"/>
            </a:xfrm>
            <a:custGeom>
              <a:avLst/>
              <a:gdLst/>
              <a:ahLst/>
              <a:cxnLst/>
              <a:rect l="l" t="t" r="r" b="b"/>
              <a:pathLst>
                <a:path w="2860675" h="260984">
                  <a:moveTo>
                    <a:pt x="2860548" y="260604"/>
                  </a:moveTo>
                  <a:lnTo>
                    <a:pt x="0" y="260604"/>
                  </a:lnTo>
                  <a:lnTo>
                    <a:pt x="0" y="0"/>
                  </a:lnTo>
                  <a:lnTo>
                    <a:pt x="2860548" y="0"/>
                  </a:lnTo>
                  <a:lnTo>
                    <a:pt x="2860548" y="260604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5900" y="972819"/>
              <a:ext cx="2874010" cy="274320"/>
            </a:xfrm>
            <a:custGeom>
              <a:avLst/>
              <a:gdLst/>
              <a:ahLst/>
              <a:cxnLst/>
              <a:rect l="l" t="t" r="r" b="b"/>
              <a:pathLst>
                <a:path w="2874010" h="274319">
                  <a:moveTo>
                    <a:pt x="2874010" y="274319"/>
                  </a:moveTo>
                  <a:lnTo>
                    <a:pt x="0" y="274319"/>
                  </a:lnTo>
                  <a:lnTo>
                    <a:pt x="0" y="0"/>
                  </a:lnTo>
                  <a:lnTo>
                    <a:pt x="2874010" y="0"/>
                  </a:lnTo>
                  <a:lnTo>
                    <a:pt x="2874010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261619"/>
                  </a:lnTo>
                  <a:lnTo>
                    <a:pt x="6350" y="261619"/>
                  </a:lnTo>
                  <a:lnTo>
                    <a:pt x="12700" y="267969"/>
                  </a:lnTo>
                  <a:lnTo>
                    <a:pt x="2874010" y="267969"/>
                  </a:lnTo>
                  <a:lnTo>
                    <a:pt x="2874010" y="274319"/>
                  </a:lnTo>
                  <a:close/>
                </a:path>
                <a:path w="2874010" h="274319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2874010" h="274319">
                  <a:moveTo>
                    <a:pt x="2861310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2861310" y="6349"/>
                  </a:lnTo>
                  <a:lnTo>
                    <a:pt x="2861310" y="12699"/>
                  </a:lnTo>
                  <a:close/>
                </a:path>
                <a:path w="2874010" h="274319">
                  <a:moveTo>
                    <a:pt x="2861310" y="267969"/>
                  </a:moveTo>
                  <a:lnTo>
                    <a:pt x="2861310" y="6349"/>
                  </a:lnTo>
                  <a:lnTo>
                    <a:pt x="2867660" y="12699"/>
                  </a:lnTo>
                  <a:lnTo>
                    <a:pt x="2874010" y="12699"/>
                  </a:lnTo>
                  <a:lnTo>
                    <a:pt x="2874010" y="261619"/>
                  </a:lnTo>
                  <a:lnTo>
                    <a:pt x="2867660" y="261619"/>
                  </a:lnTo>
                  <a:lnTo>
                    <a:pt x="2861310" y="267969"/>
                  </a:lnTo>
                  <a:close/>
                </a:path>
                <a:path w="2874010" h="274319">
                  <a:moveTo>
                    <a:pt x="2874010" y="12699"/>
                  </a:moveTo>
                  <a:lnTo>
                    <a:pt x="2867660" y="12699"/>
                  </a:lnTo>
                  <a:lnTo>
                    <a:pt x="2861310" y="6349"/>
                  </a:lnTo>
                  <a:lnTo>
                    <a:pt x="2874010" y="6349"/>
                  </a:lnTo>
                  <a:lnTo>
                    <a:pt x="2874010" y="12699"/>
                  </a:lnTo>
                  <a:close/>
                </a:path>
                <a:path w="2874010" h="274319">
                  <a:moveTo>
                    <a:pt x="12700" y="267969"/>
                  </a:moveTo>
                  <a:lnTo>
                    <a:pt x="6350" y="261619"/>
                  </a:lnTo>
                  <a:lnTo>
                    <a:pt x="12700" y="261619"/>
                  </a:lnTo>
                  <a:lnTo>
                    <a:pt x="12700" y="267969"/>
                  </a:lnTo>
                  <a:close/>
                </a:path>
                <a:path w="2874010" h="274319">
                  <a:moveTo>
                    <a:pt x="2861310" y="267969"/>
                  </a:moveTo>
                  <a:lnTo>
                    <a:pt x="12700" y="267969"/>
                  </a:lnTo>
                  <a:lnTo>
                    <a:pt x="12700" y="261619"/>
                  </a:lnTo>
                  <a:lnTo>
                    <a:pt x="2861310" y="261619"/>
                  </a:lnTo>
                  <a:lnTo>
                    <a:pt x="2861310" y="267969"/>
                  </a:lnTo>
                  <a:close/>
                </a:path>
                <a:path w="2874010" h="274319">
                  <a:moveTo>
                    <a:pt x="2874010" y="267969"/>
                  </a:moveTo>
                  <a:lnTo>
                    <a:pt x="2861310" y="267969"/>
                  </a:lnTo>
                  <a:lnTo>
                    <a:pt x="2867660" y="261619"/>
                  </a:lnTo>
                  <a:lnTo>
                    <a:pt x="2874010" y="261619"/>
                  </a:lnTo>
                  <a:lnTo>
                    <a:pt x="2874010" y="267969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22504" y="979932"/>
            <a:ext cx="2860675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2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linux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26136" y="1269491"/>
            <a:ext cx="973836" cy="34869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89" y="31115"/>
            <a:ext cx="38074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ssi</a:t>
            </a:r>
            <a:r>
              <a:rPr sz="2000" spc="-10" dirty="0">
                <a:latin typeface="Arial"/>
                <a:cs typeface="Arial"/>
              </a:rPr>
              <a:t>on</a:t>
            </a:r>
            <a:r>
              <a:rPr sz="2000" dirty="0"/>
              <a:t>共享问题解决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客户端存</a:t>
            </a:r>
            <a:r>
              <a:rPr sz="2000" spc="5" dirty="0"/>
              <a:t>储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8445" y="1429385"/>
            <a:ext cx="6419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8511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1400" dirty="0">
                <a:latin typeface="UKIJ CJK"/>
                <a:cs typeface="UKIJ CJK"/>
              </a:rPr>
              <a:t>优</a:t>
            </a:r>
            <a:r>
              <a:rPr sz="1400" spc="5" dirty="0">
                <a:latin typeface="UKIJ CJK"/>
                <a:cs typeface="UKIJ CJK"/>
              </a:rPr>
              <a:t>点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8445" y="2069464"/>
            <a:ext cx="6419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8511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1400" dirty="0">
                <a:latin typeface="UKIJ CJK"/>
                <a:cs typeface="UKIJ CJK"/>
              </a:rPr>
              <a:t>缺</a:t>
            </a:r>
            <a:r>
              <a:rPr sz="1400" spc="5" dirty="0">
                <a:latin typeface="UKIJ CJK"/>
                <a:cs typeface="UKIJ CJK"/>
              </a:rPr>
              <a:t>点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2945" y="1642744"/>
            <a:ext cx="414591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UKIJ CJK"/>
                <a:cs typeface="UKIJ CJK"/>
              </a:rPr>
              <a:t>服务器不需存储</a:t>
            </a:r>
            <a:r>
              <a:rPr sz="1400" spc="-5" dirty="0">
                <a:latin typeface="Arial"/>
                <a:cs typeface="Arial"/>
              </a:rPr>
              <a:t>session</a:t>
            </a:r>
            <a:r>
              <a:rPr sz="1400" spc="-5" dirty="0">
                <a:latin typeface="UKIJ CJK"/>
                <a:cs typeface="UKIJ CJK"/>
              </a:rPr>
              <a:t>，</a:t>
            </a:r>
            <a:r>
              <a:rPr sz="1400" dirty="0">
                <a:latin typeface="UKIJ CJK"/>
                <a:cs typeface="UKIJ CJK"/>
              </a:rPr>
              <a:t>用户保存自己</a:t>
            </a:r>
            <a:r>
              <a:rPr sz="1400" spc="5" dirty="0">
                <a:latin typeface="UKIJ CJK"/>
                <a:cs typeface="UKIJ CJK"/>
              </a:rPr>
              <a:t>的</a:t>
            </a:r>
            <a:endParaRPr sz="1400">
              <a:latin typeface="UKIJ CJK"/>
              <a:cs typeface="UKIJ CJK"/>
            </a:endParaRPr>
          </a:p>
          <a:p>
            <a:pPr marL="29845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session</a:t>
            </a:r>
            <a:r>
              <a:rPr sz="1400" dirty="0">
                <a:latin typeface="UKIJ CJK"/>
                <a:cs typeface="UKIJ CJK"/>
              </a:rPr>
              <a:t>信息到</a:t>
            </a:r>
            <a:r>
              <a:rPr sz="1400" spc="-5" dirty="0">
                <a:latin typeface="Arial"/>
                <a:cs typeface="Arial"/>
              </a:rPr>
              <a:t>cookie</a:t>
            </a:r>
            <a:r>
              <a:rPr sz="1400" dirty="0">
                <a:latin typeface="UKIJ CJK"/>
                <a:cs typeface="UKIJ CJK"/>
              </a:rPr>
              <a:t>中。节省服务端资</a:t>
            </a:r>
            <a:r>
              <a:rPr sz="1400" spc="5" dirty="0">
                <a:latin typeface="UKIJ CJK"/>
                <a:cs typeface="UKIJ CJK"/>
              </a:rPr>
              <a:t>源</a:t>
            </a:r>
            <a:endParaRPr sz="1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UKIJ CJK"/>
              <a:cs typeface="UKIJ CJK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UKIJ CJK"/>
                <a:cs typeface="UKIJ CJK"/>
              </a:rPr>
              <a:t>都是缺点，这只是一种思路</a:t>
            </a:r>
            <a:r>
              <a:rPr sz="1400" spc="5" dirty="0">
                <a:latin typeface="UKIJ CJK"/>
                <a:cs typeface="UKIJ CJK"/>
              </a:rPr>
              <a:t>。</a:t>
            </a:r>
            <a:endParaRPr sz="1400">
              <a:latin typeface="UKIJ CJK"/>
              <a:cs typeface="UKIJ CJK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UKIJ CJK"/>
                <a:cs typeface="UKIJ CJK"/>
              </a:rPr>
              <a:t>具体如下</a:t>
            </a:r>
            <a:r>
              <a:rPr sz="1400" spc="5" dirty="0">
                <a:latin typeface="UKIJ CJK"/>
                <a:cs typeface="UKIJ CJK"/>
              </a:rPr>
              <a:t>：</a:t>
            </a:r>
            <a:endParaRPr sz="1400">
              <a:latin typeface="UKIJ CJK"/>
              <a:cs typeface="UKIJ CJK"/>
            </a:endParaRPr>
          </a:p>
          <a:p>
            <a:pPr marL="298450" marR="508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UKIJ CJK"/>
                <a:cs typeface="UKIJ CJK"/>
              </a:rPr>
              <a:t>每次</a:t>
            </a:r>
            <a:r>
              <a:rPr sz="1400" spc="-5" dirty="0">
                <a:latin typeface="Arial"/>
                <a:cs typeface="Arial"/>
              </a:rPr>
              <a:t>http</a:t>
            </a:r>
            <a:r>
              <a:rPr sz="1400" dirty="0">
                <a:latin typeface="UKIJ CJK"/>
                <a:cs typeface="UKIJ CJK"/>
              </a:rPr>
              <a:t>请求，携带用户在</a:t>
            </a:r>
            <a:r>
              <a:rPr sz="1400" spc="-5" dirty="0">
                <a:latin typeface="Arial"/>
                <a:cs typeface="Arial"/>
              </a:rPr>
              <a:t>cookie</a:t>
            </a:r>
            <a:r>
              <a:rPr sz="1400" dirty="0">
                <a:latin typeface="UKIJ CJK"/>
                <a:cs typeface="UKIJ CJK"/>
              </a:rPr>
              <a:t>中的完整信息， 浪费网络带</a:t>
            </a:r>
            <a:r>
              <a:rPr sz="1400" spc="5" dirty="0">
                <a:latin typeface="UKIJ CJK"/>
                <a:cs typeface="UKIJ CJK"/>
              </a:rPr>
              <a:t>宽</a:t>
            </a:r>
            <a:endParaRPr sz="1400">
              <a:latin typeface="UKIJ CJK"/>
              <a:cs typeface="UKIJ CJK"/>
            </a:endParaRPr>
          </a:p>
          <a:p>
            <a:pPr marL="298450" marR="252095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Arial"/>
                <a:cs typeface="Arial"/>
              </a:rPr>
              <a:t>session</a:t>
            </a:r>
            <a:r>
              <a:rPr sz="1400" dirty="0">
                <a:latin typeface="UKIJ CJK"/>
                <a:cs typeface="UKIJ CJK"/>
              </a:rPr>
              <a:t>数据放在</a:t>
            </a:r>
            <a:r>
              <a:rPr sz="1400" spc="-5" dirty="0">
                <a:latin typeface="Arial"/>
                <a:cs typeface="Arial"/>
              </a:rPr>
              <a:t>cookie</a:t>
            </a:r>
            <a:r>
              <a:rPr sz="1400" dirty="0">
                <a:latin typeface="UKIJ CJK"/>
                <a:cs typeface="UKIJ CJK"/>
              </a:rPr>
              <a:t>中，</a:t>
            </a:r>
            <a:r>
              <a:rPr sz="1400" spc="-5" dirty="0">
                <a:latin typeface="Arial"/>
                <a:cs typeface="Arial"/>
              </a:rPr>
              <a:t>cookie</a:t>
            </a:r>
            <a:r>
              <a:rPr sz="1400" dirty="0">
                <a:latin typeface="UKIJ CJK"/>
                <a:cs typeface="UKIJ CJK"/>
              </a:rPr>
              <a:t>有长度限制  </a:t>
            </a:r>
            <a:r>
              <a:rPr sz="1400" spc="-5" dirty="0">
                <a:latin typeface="Arial"/>
                <a:cs typeface="Arial"/>
              </a:rPr>
              <a:t>4K</a:t>
            </a:r>
            <a:r>
              <a:rPr sz="1400" spc="-5" dirty="0">
                <a:latin typeface="UKIJ CJK"/>
                <a:cs typeface="UKIJ CJK"/>
              </a:rPr>
              <a:t>，</a:t>
            </a:r>
            <a:r>
              <a:rPr sz="1400" dirty="0">
                <a:latin typeface="UKIJ CJK"/>
                <a:cs typeface="UKIJ CJK"/>
              </a:rPr>
              <a:t>不能保存大量信</a:t>
            </a:r>
            <a:r>
              <a:rPr sz="1400" spc="5" dirty="0">
                <a:latin typeface="UKIJ CJK"/>
                <a:cs typeface="UKIJ CJK"/>
              </a:rPr>
              <a:t>息</a:t>
            </a:r>
            <a:endParaRPr sz="1400">
              <a:latin typeface="UKIJ CJK"/>
              <a:cs typeface="UKIJ CJK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Arial"/>
                <a:cs typeface="Arial"/>
              </a:rPr>
              <a:t>session</a:t>
            </a:r>
            <a:r>
              <a:rPr sz="1400" dirty="0">
                <a:latin typeface="UKIJ CJK"/>
                <a:cs typeface="UKIJ CJK"/>
              </a:rPr>
              <a:t>数据放在</a:t>
            </a:r>
            <a:r>
              <a:rPr sz="1400" spc="-5" dirty="0">
                <a:latin typeface="Arial"/>
                <a:cs typeface="Arial"/>
              </a:rPr>
              <a:t>cookie</a:t>
            </a:r>
            <a:r>
              <a:rPr sz="1400" dirty="0">
                <a:latin typeface="UKIJ CJK"/>
                <a:cs typeface="UKIJ CJK"/>
              </a:rPr>
              <a:t>中，存在泄漏、篡改</a:t>
            </a:r>
            <a:r>
              <a:rPr sz="1400" spc="5" dirty="0">
                <a:latin typeface="UKIJ CJK"/>
                <a:cs typeface="UKIJ CJK"/>
              </a:rPr>
              <a:t>、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55745" y="3776345"/>
            <a:ext cx="20135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565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窃取等安全隐</a:t>
            </a:r>
            <a:r>
              <a:rPr sz="1400" spc="5" dirty="0">
                <a:latin typeface="UKIJ CJK"/>
                <a:cs typeface="UKIJ CJK"/>
              </a:rPr>
              <a:t>患</a:t>
            </a:r>
            <a:endParaRPr sz="1400">
              <a:latin typeface="UKIJ CJK"/>
              <a:cs typeface="UKIJ CJK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UKIJ CJK"/>
                <a:cs typeface="UKIJ CJK"/>
              </a:rPr>
              <a:t>这种方式不会使用</a:t>
            </a:r>
            <a:r>
              <a:rPr sz="1400" spc="5" dirty="0">
                <a:latin typeface="UKIJ CJK"/>
                <a:cs typeface="UKIJ CJK"/>
              </a:rPr>
              <a:t>。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5008" y="1669345"/>
            <a:ext cx="3452888" cy="2555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4085" y="31115"/>
            <a:ext cx="38493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Session</a:t>
            </a:r>
            <a:r>
              <a:rPr sz="2000" dirty="0"/>
              <a:t>共享问题解决</a:t>
            </a:r>
            <a:r>
              <a:rPr sz="2000" spc="-10" dirty="0">
                <a:latin typeface="Arial"/>
                <a:cs typeface="Arial"/>
              </a:rPr>
              <a:t>-hash</a:t>
            </a:r>
            <a:r>
              <a:rPr sz="2000" dirty="0"/>
              <a:t>一致</a:t>
            </a:r>
            <a:r>
              <a:rPr sz="2000" spc="5" dirty="0"/>
              <a:t>性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2700" y="1760854"/>
            <a:ext cx="8451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UKIJ CJK"/>
                <a:cs typeface="UKIJ CJK"/>
              </a:rPr>
              <a:t>优点</a:t>
            </a:r>
            <a:r>
              <a:rPr sz="1400" spc="5" dirty="0">
                <a:latin typeface="UKIJ CJK"/>
                <a:cs typeface="UKIJ CJK"/>
              </a:rPr>
              <a:t>：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0" y="3041014"/>
            <a:ext cx="6419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8511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1400" dirty="0">
                <a:latin typeface="UKIJ CJK"/>
                <a:cs typeface="UKIJ CJK"/>
              </a:rPr>
              <a:t>缺</a:t>
            </a:r>
            <a:r>
              <a:rPr sz="1400" spc="5" dirty="0">
                <a:latin typeface="UKIJ CJK"/>
                <a:cs typeface="UKIJ CJK"/>
              </a:rPr>
              <a:t>点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/>
              <a:t>只需要改</a:t>
            </a:r>
            <a:r>
              <a:rPr spc="-5" dirty="0">
                <a:latin typeface="Arial"/>
                <a:cs typeface="Arial"/>
              </a:rPr>
              <a:t>nginx</a:t>
            </a:r>
            <a:r>
              <a:rPr dirty="0"/>
              <a:t>配置，不需要修改应用代</a:t>
            </a:r>
            <a:r>
              <a:rPr spc="5" dirty="0"/>
              <a:t>码</a:t>
            </a: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/>
              <a:t>负载均衡，只要</a:t>
            </a:r>
            <a:r>
              <a:rPr spc="-5" dirty="0">
                <a:latin typeface="Arial"/>
                <a:cs typeface="Arial"/>
              </a:rPr>
              <a:t>hash</a:t>
            </a:r>
            <a:r>
              <a:rPr dirty="0"/>
              <a:t>属性的值分布是均匀的，多</a:t>
            </a:r>
            <a:r>
              <a:rPr spc="5" dirty="0"/>
              <a:t>台</a:t>
            </a:r>
          </a:p>
          <a:p>
            <a:pPr marL="298450">
              <a:lnSpc>
                <a:spcPct val="100000"/>
              </a:lnSpc>
            </a:pPr>
            <a:r>
              <a:rPr spc="-5" dirty="0">
                <a:latin typeface="Arial"/>
                <a:cs typeface="Arial"/>
              </a:rPr>
              <a:t>web-server</a:t>
            </a:r>
            <a:r>
              <a:rPr dirty="0"/>
              <a:t>的负载是均衡</a:t>
            </a:r>
            <a:r>
              <a:rPr spc="5" dirty="0"/>
              <a:t>的</a:t>
            </a:r>
          </a:p>
          <a:p>
            <a:pPr marL="298450" marR="193675" indent="-285750" algn="just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dirty="0"/>
              <a:t>可以支持</a:t>
            </a:r>
            <a:r>
              <a:rPr spc="-5" dirty="0">
                <a:latin typeface="Arial"/>
                <a:cs typeface="Arial"/>
              </a:rPr>
              <a:t>web-server</a:t>
            </a:r>
            <a:r>
              <a:rPr dirty="0"/>
              <a:t>水平扩展（</a:t>
            </a:r>
            <a:r>
              <a:rPr spc="-5" dirty="0">
                <a:latin typeface="Arial"/>
                <a:cs typeface="Arial"/>
              </a:rPr>
              <a:t>session</a:t>
            </a:r>
            <a:r>
              <a:rPr dirty="0"/>
              <a:t>同步法是不行 的，受内存限制</a:t>
            </a:r>
            <a:r>
              <a:rPr spc="5" dirty="0"/>
              <a:t>）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900"/>
          </a:p>
          <a:p>
            <a:pPr marL="298450" marR="184150" indent="-28575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298450" algn="l"/>
              </a:tabLst>
            </a:pPr>
            <a:r>
              <a:rPr spc="-5" dirty="0">
                <a:latin typeface="Arial"/>
                <a:cs typeface="Arial"/>
              </a:rPr>
              <a:t>session</a:t>
            </a:r>
            <a:r>
              <a:rPr dirty="0"/>
              <a:t>还是存在</a:t>
            </a:r>
            <a:r>
              <a:rPr spc="-5" dirty="0">
                <a:latin typeface="Arial"/>
                <a:cs typeface="Arial"/>
              </a:rPr>
              <a:t>web-server</a:t>
            </a:r>
            <a:r>
              <a:rPr dirty="0"/>
              <a:t>中的，所以</a:t>
            </a:r>
            <a:r>
              <a:rPr spc="-5" dirty="0">
                <a:latin typeface="Arial"/>
                <a:cs typeface="Arial"/>
              </a:rPr>
              <a:t>web-server</a:t>
            </a:r>
            <a:r>
              <a:rPr spc="5" dirty="0"/>
              <a:t>重 </a:t>
            </a:r>
            <a:r>
              <a:rPr dirty="0"/>
              <a:t>启可能导致部分</a:t>
            </a:r>
            <a:r>
              <a:rPr spc="-5" dirty="0">
                <a:latin typeface="Arial"/>
                <a:cs typeface="Arial"/>
              </a:rPr>
              <a:t>session</a:t>
            </a:r>
            <a:r>
              <a:rPr dirty="0"/>
              <a:t>丢失，影响业务，如部分用户 需要重新登</a:t>
            </a:r>
            <a:r>
              <a:rPr spc="5" dirty="0"/>
              <a:t>录</a:t>
            </a: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/>
              <a:t>如果</a:t>
            </a:r>
            <a:r>
              <a:rPr spc="-5" dirty="0">
                <a:latin typeface="Arial"/>
                <a:cs typeface="Arial"/>
              </a:rPr>
              <a:t>web-server</a:t>
            </a:r>
            <a:r>
              <a:rPr dirty="0"/>
              <a:t>水平扩展</a:t>
            </a:r>
            <a:r>
              <a:rPr spc="-5" dirty="0"/>
              <a:t>，</a:t>
            </a:r>
            <a:r>
              <a:rPr spc="-5" dirty="0">
                <a:latin typeface="Arial"/>
                <a:cs typeface="Arial"/>
              </a:rPr>
              <a:t>rehash</a:t>
            </a:r>
            <a:r>
              <a:rPr dirty="0"/>
              <a:t>后</a:t>
            </a:r>
            <a:r>
              <a:rPr spc="-5" dirty="0">
                <a:latin typeface="Arial"/>
                <a:cs typeface="Arial"/>
              </a:rPr>
              <a:t>session</a:t>
            </a:r>
            <a:r>
              <a:rPr dirty="0"/>
              <a:t>重新分布</a:t>
            </a:r>
            <a:r>
              <a:rPr spc="5" dirty="0"/>
              <a:t>，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22700" y="4107815"/>
            <a:ext cx="482663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565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也会有一部分用户路由不到正确的</a:t>
            </a:r>
            <a:r>
              <a:rPr sz="1400" spc="-5" dirty="0">
                <a:latin typeface="Arial"/>
                <a:cs typeface="Arial"/>
              </a:rPr>
              <a:t>session</a:t>
            </a:r>
            <a:endParaRPr sz="14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UKIJ CJK"/>
                <a:cs typeface="UKIJ CJK"/>
              </a:rPr>
              <a:t>但是以上缺点问题也不是很大，因为</a:t>
            </a:r>
            <a:r>
              <a:rPr sz="1400" spc="-5" dirty="0">
                <a:latin typeface="Arial"/>
                <a:cs typeface="Arial"/>
              </a:rPr>
              <a:t>session</a:t>
            </a:r>
            <a:r>
              <a:rPr sz="1400" dirty="0">
                <a:latin typeface="UKIJ CJK"/>
                <a:cs typeface="UKIJ CJK"/>
              </a:rPr>
              <a:t>本来都是有有 效期的。所以这两种反向代理的方式可以使</a:t>
            </a:r>
            <a:r>
              <a:rPr sz="1400" spc="5" dirty="0">
                <a:latin typeface="UKIJ CJK"/>
                <a:cs typeface="UKIJ CJK"/>
              </a:rPr>
              <a:t>用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8102" y="791382"/>
            <a:ext cx="3170134" cy="2019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2762" y="3050100"/>
            <a:ext cx="2820635" cy="1932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64" y="31115"/>
            <a:ext cx="35534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ssi</a:t>
            </a:r>
            <a:r>
              <a:rPr sz="2000" spc="-10" dirty="0">
                <a:latin typeface="Arial"/>
                <a:cs typeface="Arial"/>
              </a:rPr>
              <a:t>on</a:t>
            </a:r>
            <a:r>
              <a:rPr sz="2000" dirty="0"/>
              <a:t>共享问题解决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统一存</a:t>
            </a:r>
            <a:r>
              <a:rPr sz="2000" spc="5" dirty="0"/>
              <a:t>储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3132" y="1503614"/>
            <a:ext cx="3646599" cy="2949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85665" y="1939289"/>
            <a:ext cx="8451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UKIJ CJK"/>
                <a:cs typeface="UKIJ CJK"/>
              </a:rPr>
              <a:t>优点</a:t>
            </a:r>
            <a:r>
              <a:rPr sz="1400" spc="5" dirty="0">
                <a:latin typeface="UKIJ CJK"/>
                <a:cs typeface="UKIJ CJK"/>
              </a:rPr>
              <a:t>：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8365" y="3219450"/>
            <a:ext cx="6419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8511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1400" dirty="0">
                <a:latin typeface="UKIJ CJK"/>
                <a:cs typeface="UKIJ CJK"/>
              </a:rPr>
              <a:t>不</a:t>
            </a:r>
            <a:r>
              <a:rPr sz="1400" spc="5" dirty="0">
                <a:latin typeface="UKIJ CJK"/>
                <a:cs typeface="UKIJ CJK"/>
              </a:rPr>
              <a:t>足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2865" y="2152650"/>
            <a:ext cx="3463290" cy="237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UKIJ CJK"/>
                <a:cs typeface="UKIJ CJK"/>
              </a:rPr>
              <a:t>没有安全隐</a:t>
            </a:r>
            <a:r>
              <a:rPr sz="1400" spc="5" dirty="0">
                <a:latin typeface="UKIJ CJK"/>
                <a:cs typeface="UKIJ CJK"/>
              </a:rPr>
              <a:t>患</a:t>
            </a:r>
            <a:endParaRPr sz="1400">
              <a:latin typeface="UKIJ CJK"/>
              <a:cs typeface="UKIJ CJK"/>
            </a:endParaRPr>
          </a:p>
          <a:p>
            <a:pPr marL="298450" marR="84455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UKIJ CJK"/>
                <a:cs typeface="UKIJ CJK"/>
              </a:rPr>
              <a:t>可以水平扩展，数据库</a:t>
            </a:r>
            <a:r>
              <a:rPr sz="1400" spc="-5" dirty="0">
                <a:latin typeface="Arial"/>
                <a:cs typeface="Arial"/>
              </a:rPr>
              <a:t>/</a:t>
            </a:r>
            <a:r>
              <a:rPr sz="1400" dirty="0">
                <a:latin typeface="UKIJ CJK"/>
                <a:cs typeface="UKIJ CJK"/>
              </a:rPr>
              <a:t>缓存水平切分即 </a:t>
            </a:r>
            <a:r>
              <a:rPr sz="1400" spc="5" dirty="0">
                <a:latin typeface="UKIJ CJK"/>
                <a:cs typeface="UKIJ CJK"/>
              </a:rPr>
              <a:t>可</a:t>
            </a:r>
            <a:endParaRPr sz="1400">
              <a:latin typeface="UKIJ CJK"/>
              <a:cs typeface="UKIJ CJK"/>
            </a:endParaRPr>
          </a:p>
          <a:p>
            <a:pPr marL="298450" marR="499745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Arial"/>
                <a:cs typeface="Arial"/>
              </a:rPr>
              <a:t>web-server</a:t>
            </a:r>
            <a:r>
              <a:rPr sz="1400" dirty="0">
                <a:latin typeface="UKIJ CJK"/>
                <a:cs typeface="UKIJ CJK"/>
              </a:rPr>
              <a:t>重启或者扩容都不会有  </a:t>
            </a:r>
            <a:r>
              <a:rPr sz="1400" spc="-5" dirty="0">
                <a:latin typeface="Arial"/>
                <a:cs typeface="Arial"/>
              </a:rPr>
              <a:t>session</a:t>
            </a:r>
            <a:r>
              <a:rPr sz="1400" dirty="0">
                <a:latin typeface="UKIJ CJK"/>
                <a:cs typeface="UKIJ CJK"/>
              </a:rPr>
              <a:t>丢</a:t>
            </a:r>
            <a:r>
              <a:rPr sz="1400" spc="5" dirty="0">
                <a:latin typeface="UKIJ CJK"/>
                <a:cs typeface="UKIJ CJK"/>
              </a:rPr>
              <a:t>失</a:t>
            </a:r>
            <a:endParaRPr sz="1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900">
              <a:latin typeface="UKIJ CJK"/>
              <a:cs typeface="UKIJ CJK"/>
            </a:endParaRPr>
          </a:p>
          <a:p>
            <a:pPr marL="298450" marR="5080" indent="-2857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UKIJ CJK"/>
                <a:cs typeface="UKIJ CJK"/>
              </a:rPr>
              <a:t>增加了一次网络调用，并且需要修改</a:t>
            </a:r>
            <a:r>
              <a:rPr sz="1400" spc="5" dirty="0">
                <a:latin typeface="UKIJ CJK"/>
                <a:cs typeface="UKIJ CJK"/>
              </a:rPr>
              <a:t>应 </a:t>
            </a:r>
            <a:r>
              <a:rPr sz="1400" dirty="0">
                <a:latin typeface="UKIJ CJK"/>
                <a:cs typeface="UKIJ CJK"/>
              </a:rPr>
              <a:t>用代码；如将所有的</a:t>
            </a:r>
            <a:r>
              <a:rPr sz="1400" spc="-5" dirty="0">
                <a:latin typeface="Arial"/>
                <a:cs typeface="Arial"/>
              </a:rPr>
              <a:t>getSession</a:t>
            </a:r>
            <a:r>
              <a:rPr sz="1400" dirty="0">
                <a:latin typeface="UKIJ CJK"/>
                <a:cs typeface="UKIJ CJK"/>
              </a:rPr>
              <a:t>方法</a:t>
            </a:r>
            <a:r>
              <a:rPr sz="1400" spc="5" dirty="0">
                <a:latin typeface="UKIJ CJK"/>
                <a:cs typeface="UKIJ CJK"/>
              </a:rPr>
              <a:t>替 </a:t>
            </a:r>
            <a:r>
              <a:rPr sz="1400" dirty="0">
                <a:latin typeface="UKIJ CJK"/>
                <a:cs typeface="UKIJ CJK"/>
              </a:rPr>
              <a:t>换为从</a:t>
            </a:r>
            <a:r>
              <a:rPr sz="1400" spc="-5" dirty="0">
                <a:latin typeface="Arial"/>
                <a:cs typeface="Arial"/>
              </a:rPr>
              <a:t>Redis</a:t>
            </a:r>
            <a:r>
              <a:rPr sz="1400" dirty="0">
                <a:latin typeface="UKIJ CJK"/>
                <a:cs typeface="UKIJ CJK"/>
              </a:rPr>
              <a:t>查数据的方式。</a:t>
            </a:r>
            <a:r>
              <a:rPr sz="1400" spc="-5" dirty="0">
                <a:latin typeface="Arial"/>
                <a:cs typeface="Arial"/>
              </a:rPr>
              <a:t>redis</a:t>
            </a:r>
            <a:r>
              <a:rPr sz="1400" dirty="0">
                <a:latin typeface="UKIJ CJK"/>
                <a:cs typeface="UKIJ CJK"/>
              </a:rPr>
              <a:t>获取数 据比内存慢很</a:t>
            </a:r>
            <a:r>
              <a:rPr sz="1400" spc="5" dirty="0">
                <a:latin typeface="UKIJ CJK"/>
                <a:cs typeface="UKIJ CJK"/>
              </a:rPr>
              <a:t>多</a:t>
            </a:r>
            <a:endParaRPr sz="1400">
              <a:latin typeface="UKIJ CJK"/>
              <a:cs typeface="UKIJ CJK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UKIJ CJK"/>
                <a:cs typeface="UKIJ CJK"/>
              </a:rPr>
              <a:t>上面缺点可以用</a:t>
            </a:r>
            <a:r>
              <a:rPr sz="1400" spc="-5" dirty="0">
                <a:latin typeface="Arial"/>
                <a:cs typeface="Arial"/>
              </a:rPr>
              <a:t>SpringSession</a:t>
            </a:r>
            <a:r>
              <a:rPr sz="1400" dirty="0">
                <a:latin typeface="UKIJ CJK"/>
                <a:cs typeface="UKIJ CJK"/>
              </a:rPr>
              <a:t>完美解</a:t>
            </a:r>
            <a:r>
              <a:rPr sz="1400" spc="5" dirty="0">
                <a:latin typeface="UKIJ CJK"/>
                <a:cs typeface="UKIJ CJK"/>
              </a:rPr>
              <a:t>决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8039" y="31115"/>
            <a:ext cx="56838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Session</a:t>
            </a:r>
            <a:r>
              <a:rPr sz="2000" dirty="0"/>
              <a:t>共享问题解决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不同服务，子域</a:t>
            </a:r>
            <a:r>
              <a:rPr sz="2000" spc="-5" dirty="0">
                <a:latin typeface="Arial"/>
                <a:cs typeface="Arial"/>
              </a:rPr>
              <a:t>session</a:t>
            </a:r>
            <a:r>
              <a:rPr sz="2000" dirty="0"/>
              <a:t>共</a:t>
            </a:r>
            <a:r>
              <a:rPr sz="2000" spc="5" dirty="0"/>
              <a:t>享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500" y="614680"/>
            <a:ext cx="790003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jsessionid</a:t>
            </a:r>
            <a:r>
              <a:rPr sz="1400" dirty="0">
                <a:latin typeface="UKIJ CJK"/>
                <a:cs typeface="UKIJ CJK"/>
              </a:rPr>
              <a:t>这个</a:t>
            </a:r>
            <a:r>
              <a:rPr sz="1400" spc="-5" dirty="0">
                <a:latin typeface="Arial"/>
                <a:cs typeface="Arial"/>
              </a:rPr>
              <a:t>cookie</a:t>
            </a:r>
            <a:r>
              <a:rPr sz="1400" dirty="0">
                <a:latin typeface="UKIJ CJK"/>
                <a:cs typeface="UKIJ CJK"/>
              </a:rPr>
              <a:t>默认是当前系统域名的。当我们分拆服务，不同域名部署的时候，我们可以使用 如下解决方案</a:t>
            </a:r>
            <a:r>
              <a:rPr sz="1400" spc="5" dirty="0">
                <a:latin typeface="UKIJ CJK"/>
                <a:cs typeface="UKIJ CJK"/>
              </a:rPr>
              <a:t>；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79395" y="1101725"/>
            <a:ext cx="2126615" cy="449580"/>
            <a:chOff x="2779395" y="1101725"/>
            <a:chExt cx="2126615" cy="449580"/>
          </a:xfrm>
        </p:grpSpPr>
        <p:sp>
          <p:nvSpPr>
            <p:cNvPr id="5" name="object 5"/>
            <p:cNvSpPr/>
            <p:nvPr/>
          </p:nvSpPr>
          <p:spPr>
            <a:xfrm>
              <a:off x="2785872" y="1107948"/>
              <a:ext cx="2113915" cy="437515"/>
            </a:xfrm>
            <a:custGeom>
              <a:avLst/>
              <a:gdLst/>
              <a:ahLst/>
              <a:cxnLst/>
              <a:rect l="l" t="t" r="r" b="b"/>
              <a:pathLst>
                <a:path w="2113915" h="437515">
                  <a:moveTo>
                    <a:pt x="2113788" y="437387"/>
                  </a:moveTo>
                  <a:lnTo>
                    <a:pt x="0" y="437387"/>
                  </a:lnTo>
                  <a:lnTo>
                    <a:pt x="0" y="0"/>
                  </a:lnTo>
                  <a:lnTo>
                    <a:pt x="2113788" y="0"/>
                  </a:lnTo>
                  <a:lnTo>
                    <a:pt x="2113788" y="437387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79395" y="1101725"/>
              <a:ext cx="2126615" cy="449580"/>
            </a:xfrm>
            <a:custGeom>
              <a:avLst/>
              <a:gdLst/>
              <a:ahLst/>
              <a:cxnLst/>
              <a:rect l="l" t="t" r="r" b="b"/>
              <a:pathLst>
                <a:path w="2126615" h="449580">
                  <a:moveTo>
                    <a:pt x="2126615" y="449580"/>
                  </a:moveTo>
                  <a:lnTo>
                    <a:pt x="0" y="449580"/>
                  </a:lnTo>
                  <a:lnTo>
                    <a:pt x="0" y="0"/>
                  </a:lnTo>
                  <a:lnTo>
                    <a:pt x="2126615" y="0"/>
                  </a:lnTo>
                  <a:lnTo>
                    <a:pt x="212661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36880"/>
                  </a:lnTo>
                  <a:lnTo>
                    <a:pt x="6350" y="436880"/>
                  </a:lnTo>
                  <a:lnTo>
                    <a:pt x="12700" y="443230"/>
                  </a:lnTo>
                  <a:lnTo>
                    <a:pt x="2126615" y="443230"/>
                  </a:lnTo>
                  <a:lnTo>
                    <a:pt x="2126615" y="449580"/>
                  </a:lnTo>
                  <a:close/>
                </a:path>
                <a:path w="2126615" h="44958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126615" h="449580">
                  <a:moveTo>
                    <a:pt x="211391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13915" y="6350"/>
                  </a:lnTo>
                  <a:lnTo>
                    <a:pt x="2113915" y="12700"/>
                  </a:lnTo>
                  <a:close/>
                </a:path>
                <a:path w="2126615" h="449580">
                  <a:moveTo>
                    <a:pt x="2113915" y="443230"/>
                  </a:moveTo>
                  <a:lnTo>
                    <a:pt x="2113915" y="6350"/>
                  </a:lnTo>
                  <a:lnTo>
                    <a:pt x="2120265" y="12700"/>
                  </a:lnTo>
                  <a:lnTo>
                    <a:pt x="2126615" y="12700"/>
                  </a:lnTo>
                  <a:lnTo>
                    <a:pt x="2126615" y="436880"/>
                  </a:lnTo>
                  <a:lnTo>
                    <a:pt x="2120265" y="436880"/>
                  </a:lnTo>
                  <a:lnTo>
                    <a:pt x="2113915" y="443230"/>
                  </a:lnTo>
                  <a:close/>
                </a:path>
                <a:path w="2126615" h="449580">
                  <a:moveTo>
                    <a:pt x="2126615" y="12700"/>
                  </a:moveTo>
                  <a:lnTo>
                    <a:pt x="2120265" y="12700"/>
                  </a:lnTo>
                  <a:lnTo>
                    <a:pt x="2113915" y="6350"/>
                  </a:lnTo>
                  <a:lnTo>
                    <a:pt x="2126615" y="6350"/>
                  </a:lnTo>
                  <a:lnTo>
                    <a:pt x="2126615" y="12700"/>
                  </a:lnTo>
                  <a:close/>
                </a:path>
                <a:path w="2126615" h="449580">
                  <a:moveTo>
                    <a:pt x="12700" y="443230"/>
                  </a:moveTo>
                  <a:lnTo>
                    <a:pt x="6350" y="436880"/>
                  </a:lnTo>
                  <a:lnTo>
                    <a:pt x="12700" y="436880"/>
                  </a:lnTo>
                  <a:lnTo>
                    <a:pt x="12700" y="443230"/>
                  </a:lnTo>
                  <a:close/>
                </a:path>
                <a:path w="2126615" h="449580">
                  <a:moveTo>
                    <a:pt x="2113915" y="443230"/>
                  </a:moveTo>
                  <a:lnTo>
                    <a:pt x="12700" y="443230"/>
                  </a:lnTo>
                  <a:lnTo>
                    <a:pt x="12700" y="436880"/>
                  </a:lnTo>
                  <a:lnTo>
                    <a:pt x="2113915" y="436880"/>
                  </a:lnTo>
                  <a:lnTo>
                    <a:pt x="2113915" y="443230"/>
                  </a:lnTo>
                  <a:close/>
                </a:path>
                <a:path w="2126615" h="449580">
                  <a:moveTo>
                    <a:pt x="2126615" y="443230"/>
                  </a:moveTo>
                  <a:lnTo>
                    <a:pt x="2113915" y="443230"/>
                  </a:lnTo>
                  <a:lnTo>
                    <a:pt x="2120265" y="436880"/>
                  </a:lnTo>
                  <a:lnTo>
                    <a:pt x="2126615" y="436880"/>
                  </a:lnTo>
                  <a:lnTo>
                    <a:pt x="2126615" y="44323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62984" y="1195069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浏览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器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4960" y="2664459"/>
            <a:ext cx="1915795" cy="419734"/>
          </a:xfrm>
          <a:custGeom>
            <a:avLst/>
            <a:gdLst/>
            <a:ahLst/>
            <a:cxnLst/>
            <a:rect l="l" t="t" r="r" b="b"/>
            <a:pathLst>
              <a:path w="1915795" h="419735">
                <a:moveTo>
                  <a:pt x="1915795" y="0"/>
                </a:moveTo>
                <a:lnTo>
                  <a:pt x="0" y="0"/>
                </a:lnTo>
                <a:lnTo>
                  <a:pt x="0" y="419735"/>
                </a:lnTo>
                <a:lnTo>
                  <a:pt x="1915795" y="419735"/>
                </a:lnTo>
                <a:lnTo>
                  <a:pt x="1915795" y="413385"/>
                </a:lnTo>
                <a:lnTo>
                  <a:pt x="1915795" y="407035"/>
                </a:lnTo>
                <a:lnTo>
                  <a:pt x="1915795" y="12700"/>
                </a:lnTo>
                <a:lnTo>
                  <a:pt x="1915795" y="6350"/>
                </a:lnTo>
                <a:lnTo>
                  <a:pt x="19157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1563" y="2671572"/>
            <a:ext cx="1903730" cy="407034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594995">
              <a:lnSpc>
                <a:spcPct val="100000"/>
              </a:lnSpc>
              <a:spcBef>
                <a:spcPts val="67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会员服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75560" y="2664459"/>
            <a:ext cx="2021839" cy="419734"/>
          </a:xfrm>
          <a:custGeom>
            <a:avLst/>
            <a:gdLst/>
            <a:ahLst/>
            <a:cxnLst/>
            <a:rect l="l" t="t" r="r" b="b"/>
            <a:pathLst>
              <a:path w="2021839" h="419735">
                <a:moveTo>
                  <a:pt x="2021840" y="0"/>
                </a:moveTo>
                <a:lnTo>
                  <a:pt x="0" y="0"/>
                </a:lnTo>
                <a:lnTo>
                  <a:pt x="0" y="419735"/>
                </a:lnTo>
                <a:lnTo>
                  <a:pt x="2021840" y="419735"/>
                </a:lnTo>
                <a:lnTo>
                  <a:pt x="2021840" y="413385"/>
                </a:lnTo>
                <a:lnTo>
                  <a:pt x="2021840" y="407035"/>
                </a:lnTo>
                <a:lnTo>
                  <a:pt x="2021840" y="12700"/>
                </a:lnTo>
                <a:lnTo>
                  <a:pt x="2021840" y="6350"/>
                </a:lnTo>
                <a:lnTo>
                  <a:pt x="2021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18179" y="2743200"/>
            <a:ext cx="737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订单服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24450" y="2691129"/>
            <a:ext cx="2065655" cy="366395"/>
          </a:xfrm>
          <a:custGeom>
            <a:avLst/>
            <a:gdLst/>
            <a:ahLst/>
            <a:cxnLst/>
            <a:rect l="l" t="t" r="r" b="b"/>
            <a:pathLst>
              <a:path w="2065654" h="366394">
                <a:moveTo>
                  <a:pt x="2065655" y="0"/>
                </a:moveTo>
                <a:lnTo>
                  <a:pt x="0" y="0"/>
                </a:lnTo>
                <a:lnTo>
                  <a:pt x="0" y="366395"/>
                </a:lnTo>
                <a:lnTo>
                  <a:pt x="2065655" y="366395"/>
                </a:lnTo>
                <a:lnTo>
                  <a:pt x="2065655" y="360045"/>
                </a:lnTo>
                <a:lnTo>
                  <a:pt x="2065655" y="353695"/>
                </a:lnTo>
                <a:lnTo>
                  <a:pt x="2065655" y="12700"/>
                </a:lnTo>
                <a:lnTo>
                  <a:pt x="2065655" y="6350"/>
                </a:lnTo>
                <a:lnTo>
                  <a:pt x="2065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31308" y="2697479"/>
            <a:ext cx="2052955" cy="35369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669925">
              <a:lnSpc>
                <a:spcPct val="100000"/>
              </a:lnSpc>
              <a:spcBef>
                <a:spcPts val="46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商品服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69352" y="1228725"/>
            <a:ext cx="5698490" cy="1477645"/>
            <a:chOff x="1269352" y="1228725"/>
            <a:chExt cx="5698490" cy="1477645"/>
          </a:xfrm>
        </p:grpSpPr>
        <p:sp>
          <p:nvSpPr>
            <p:cNvPr id="15" name="object 15"/>
            <p:cNvSpPr/>
            <p:nvPr/>
          </p:nvSpPr>
          <p:spPr>
            <a:xfrm>
              <a:off x="1269352" y="1532940"/>
              <a:ext cx="4892675" cy="1173480"/>
            </a:xfrm>
            <a:custGeom>
              <a:avLst/>
              <a:gdLst/>
              <a:ahLst/>
              <a:cxnLst/>
              <a:rect l="l" t="t" r="r" b="b"/>
              <a:pathLst>
                <a:path w="4892675" h="1173480">
                  <a:moveTo>
                    <a:pt x="2619108" y="110121"/>
                  </a:moveTo>
                  <a:lnTo>
                    <a:pt x="2579890" y="30365"/>
                  </a:lnTo>
                  <a:lnTo>
                    <a:pt x="2571800" y="14579"/>
                  </a:lnTo>
                  <a:lnTo>
                    <a:pt x="2573667" y="12014"/>
                  </a:lnTo>
                  <a:lnTo>
                    <a:pt x="2563787" y="10871"/>
                  </a:lnTo>
                  <a:lnTo>
                    <a:pt x="2469819" y="0"/>
                  </a:lnTo>
                  <a:lnTo>
                    <a:pt x="2467521" y="12"/>
                  </a:lnTo>
                  <a:lnTo>
                    <a:pt x="2459190" y="9512"/>
                  </a:lnTo>
                  <a:lnTo>
                    <a:pt x="2459482" y="11798"/>
                  </a:lnTo>
                  <a:lnTo>
                    <a:pt x="2520251" y="25019"/>
                  </a:lnTo>
                  <a:lnTo>
                    <a:pt x="0" y="1129144"/>
                  </a:lnTo>
                  <a:lnTo>
                    <a:pt x="7645" y="1146594"/>
                  </a:lnTo>
                  <a:lnTo>
                    <a:pt x="2527897" y="42468"/>
                  </a:lnTo>
                  <a:lnTo>
                    <a:pt x="2496693" y="85280"/>
                  </a:lnTo>
                  <a:lnTo>
                    <a:pt x="2495575" y="87287"/>
                  </a:lnTo>
                  <a:lnTo>
                    <a:pt x="2494965" y="89496"/>
                  </a:lnTo>
                  <a:lnTo>
                    <a:pt x="2494915" y="91795"/>
                  </a:lnTo>
                  <a:lnTo>
                    <a:pt x="2495410" y="94043"/>
                  </a:lnTo>
                  <a:lnTo>
                    <a:pt x="2504148" y="100418"/>
                  </a:lnTo>
                  <a:lnTo>
                    <a:pt x="2506434" y="100190"/>
                  </a:lnTo>
                  <a:lnTo>
                    <a:pt x="2508605" y="99441"/>
                  </a:lnTo>
                  <a:lnTo>
                    <a:pt x="2510523" y="98183"/>
                  </a:lnTo>
                  <a:lnTo>
                    <a:pt x="2512085" y="96507"/>
                  </a:lnTo>
                  <a:lnTo>
                    <a:pt x="2540482" y="57543"/>
                  </a:lnTo>
                  <a:lnTo>
                    <a:pt x="2512961" y="99301"/>
                  </a:lnTo>
                  <a:lnTo>
                    <a:pt x="2511933" y="101358"/>
                  </a:lnTo>
                  <a:lnTo>
                    <a:pt x="2511425" y="103593"/>
                  </a:lnTo>
                  <a:lnTo>
                    <a:pt x="2511475" y="105892"/>
                  </a:lnTo>
                  <a:lnTo>
                    <a:pt x="2521115" y="114071"/>
                  </a:lnTo>
                  <a:lnTo>
                    <a:pt x="2523388" y="113741"/>
                  </a:lnTo>
                  <a:lnTo>
                    <a:pt x="2525509" y="112877"/>
                  </a:lnTo>
                  <a:lnTo>
                    <a:pt x="2527376" y="111544"/>
                  </a:lnTo>
                  <a:lnTo>
                    <a:pt x="2528862" y="109791"/>
                  </a:lnTo>
                  <a:lnTo>
                    <a:pt x="2558021" y="65557"/>
                  </a:lnTo>
                  <a:lnTo>
                    <a:pt x="2500020" y="1124648"/>
                  </a:lnTo>
                  <a:lnTo>
                    <a:pt x="2519045" y="1125689"/>
                  </a:lnTo>
                  <a:lnTo>
                    <a:pt x="2577033" y="66586"/>
                  </a:lnTo>
                  <a:lnTo>
                    <a:pt x="2601188" y="113741"/>
                  </a:lnTo>
                  <a:lnTo>
                    <a:pt x="2610726" y="118872"/>
                  </a:lnTo>
                  <a:lnTo>
                    <a:pt x="2612961" y="118351"/>
                  </a:lnTo>
                  <a:lnTo>
                    <a:pt x="2615006" y="117297"/>
                  </a:lnTo>
                  <a:lnTo>
                    <a:pt x="2616746" y="115798"/>
                  </a:lnTo>
                  <a:lnTo>
                    <a:pt x="2618067" y="113919"/>
                  </a:lnTo>
                  <a:lnTo>
                    <a:pt x="2618879" y="111810"/>
                  </a:lnTo>
                  <a:lnTo>
                    <a:pt x="2619108" y="110121"/>
                  </a:lnTo>
                  <a:close/>
                </a:path>
                <a:path w="4892675" h="1173480">
                  <a:moveTo>
                    <a:pt x="4892484" y="1156017"/>
                  </a:moveTo>
                  <a:lnTo>
                    <a:pt x="2626372" y="27622"/>
                  </a:lnTo>
                  <a:lnTo>
                    <a:pt x="2679242" y="24117"/>
                  </a:lnTo>
                  <a:lnTo>
                    <a:pt x="2681503" y="23698"/>
                  </a:lnTo>
                  <a:lnTo>
                    <a:pt x="2688120" y="15138"/>
                  </a:lnTo>
                  <a:lnTo>
                    <a:pt x="2687967" y="12839"/>
                  </a:lnTo>
                  <a:lnTo>
                    <a:pt x="2687675" y="11912"/>
                  </a:lnTo>
                  <a:lnTo>
                    <a:pt x="2687282" y="10655"/>
                  </a:lnTo>
                  <a:lnTo>
                    <a:pt x="2677985" y="5105"/>
                  </a:lnTo>
                  <a:lnTo>
                    <a:pt x="2573667" y="12014"/>
                  </a:lnTo>
                  <a:lnTo>
                    <a:pt x="2631021" y="99415"/>
                  </a:lnTo>
                  <a:lnTo>
                    <a:pt x="2638768" y="103720"/>
                  </a:lnTo>
                  <a:lnTo>
                    <a:pt x="2641054" y="103492"/>
                  </a:lnTo>
                  <a:lnTo>
                    <a:pt x="2617863" y="44678"/>
                  </a:lnTo>
                  <a:lnTo>
                    <a:pt x="4884001" y="1173060"/>
                  </a:lnTo>
                  <a:lnTo>
                    <a:pt x="4892484" y="11560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77511" y="1239012"/>
              <a:ext cx="2479675" cy="306705"/>
            </a:xfrm>
            <a:custGeom>
              <a:avLst/>
              <a:gdLst/>
              <a:ahLst/>
              <a:cxnLst/>
              <a:rect l="l" t="t" r="r" b="b"/>
              <a:pathLst>
                <a:path w="2479675" h="306705">
                  <a:moveTo>
                    <a:pt x="2479547" y="306324"/>
                  </a:moveTo>
                  <a:lnTo>
                    <a:pt x="0" y="306324"/>
                  </a:lnTo>
                  <a:lnTo>
                    <a:pt x="0" y="0"/>
                  </a:lnTo>
                  <a:lnTo>
                    <a:pt x="2479547" y="0"/>
                  </a:lnTo>
                  <a:lnTo>
                    <a:pt x="2479547" y="306324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67859" y="1228725"/>
              <a:ext cx="2499360" cy="325755"/>
            </a:xfrm>
            <a:custGeom>
              <a:avLst/>
              <a:gdLst/>
              <a:ahLst/>
              <a:cxnLst/>
              <a:rect l="l" t="t" r="r" b="b"/>
              <a:pathLst>
                <a:path w="2499359" h="325755">
                  <a:moveTo>
                    <a:pt x="2499360" y="325755"/>
                  </a:moveTo>
                  <a:lnTo>
                    <a:pt x="0" y="325755"/>
                  </a:lnTo>
                  <a:lnTo>
                    <a:pt x="0" y="0"/>
                  </a:lnTo>
                  <a:lnTo>
                    <a:pt x="2499360" y="0"/>
                  </a:lnTo>
                  <a:lnTo>
                    <a:pt x="2499360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306705"/>
                  </a:lnTo>
                  <a:lnTo>
                    <a:pt x="9525" y="306705"/>
                  </a:lnTo>
                  <a:lnTo>
                    <a:pt x="19050" y="316230"/>
                  </a:lnTo>
                  <a:lnTo>
                    <a:pt x="2499360" y="316230"/>
                  </a:lnTo>
                  <a:lnTo>
                    <a:pt x="2499360" y="325755"/>
                  </a:lnTo>
                  <a:close/>
                </a:path>
                <a:path w="2499359" h="325755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2499359" h="325755">
                  <a:moveTo>
                    <a:pt x="2480310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2480310" y="9525"/>
                  </a:lnTo>
                  <a:lnTo>
                    <a:pt x="2480310" y="19050"/>
                  </a:lnTo>
                  <a:close/>
                </a:path>
                <a:path w="2499359" h="325755">
                  <a:moveTo>
                    <a:pt x="2480310" y="316230"/>
                  </a:moveTo>
                  <a:lnTo>
                    <a:pt x="2480310" y="9525"/>
                  </a:lnTo>
                  <a:lnTo>
                    <a:pt x="2489835" y="19050"/>
                  </a:lnTo>
                  <a:lnTo>
                    <a:pt x="2499360" y="19050"/>
                  </a:lnTo>
                  <a:lnTo>
                    <a:pt x="2499360" y="306705"/>
                  </a:lnTo>
                  <a:lnTo>
                    <a:pt x="2489835" y="306705"/>
                  </a:lnTo>
                  <a:lnTo>
                    <a:pt x="2480310" y="316230"/>
                  </a:lnTo>
                  <a:close/>
                </a:path>
                <a:path w="2499359" h="325755">
                  <a:moveTo>
                    <a:pt x="2499360" y="19050"/>
                  </a:moveTo>
                  <a:lnTo>
                    <a:pt x="2489835" y="19050"/>
                  </a:lnTo>
                  <a:lnTo>
                    <a:pt x="2480310" y="9525"/>
                  </a:lnTo>
                  <a:lnTo>
                    <a:pt x="2499360" y="9525"/>
                  </a:lnTo>
                  <a:lnTo>
                    <a:pt x="2499360" y="19050"/>
                  </a:lnTo>
                  <a:close/>
                </a:path>
                <a:path w="2499359" h="325755">
                  <a:moveTo>
                    <a:pt x="19050" y="316230"/>
                  </a:moveTo>
                  <a:lnTo>
                    <a:pt x="9525" y="306705"/>
                  </a:lnTo>
                  <a:lnTo>
                    <a:pt x="19050" y="306705"/>
                  </a:lnTo>
                  <a:lnTo>
                    <a:pt x="19050" y="316230"/>
                  </a:lnTo>
                  <a:close/>
                </a:path>
                <a:path w="2499359" h="325755">
                  <a:moveTo>
                    <a:pt x="2480310" y="316230"/>
                  </a:moveTo>
                  <a:lnTo>
                    <a:pt x="19050" y="316230"/>
                  </a:lnTo>
                  <a:lnTo>
                    <a:pt x="19050" y="306705"/>
                  </a:lnTo>
                  <a:lnTo>
                    <a:pt x="2480310" y="306705"/>
                  </a:lnTo>
                  <a:lnTo>
                    <a:pt x="2480310" y="316230"/>
                  </a:lnTo>
                  <a:close/>
                </a:path>
                <a:path w="2499359" h="325755">
                  <a:moveTo>
                    <a:pt x="2499360" y="316230"/>
                  </a:moveTo>
                  <a:lnTo>
                    <a:pt x="2480310" y="316230"/>
                  </a:lnTo>
                  <a:lnTo>
                    <a:pt x="2489835" y="306705"/>
                  </a:lnTo>
                  <a:lnTo>
                    <a:pt x="2499360" y="306705"/>
                  </a:lnTo>
                  <a:lnTo>
                    <a:pt x="2499360" y="3162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77511" y="1239011"/>
            <a:ext cx="422275" cy="30670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.gul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99659" y="1239011"/>
            <a:ext cx="2057400" cy="30670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mall.com</a:t>
            </a:r>
            <a:r>
              <a:rPr sz="1400" spc="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jsessionid=1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826145" y="3075673"/>
            <a:ext cx="3415665" cy="1478280"/>
            <a:chOff x="1826145" y="3075673"/>
            <a:chExt cx="3415665" cy="1478280"/>
          </a:xfrm>
        </p:grpSpPr>
        <p:sp>
          <p:nvSpPr>
            <p:cNvPr id="21" name="object 21"/>
            <p:cNvSpPr/>
            <p:nvPr/>
          </p:nvSpPr>
          <p:spPr>
            <a:xfrm>
              <a:off x="1833372" y="4143755"/>
              <a:ext cx="3401695" cy="404495"/>
            </a:xfrm>
            <a:custGeom>
              <a:avLst/>
              <a:gdLst/>
              <a:ahLst/>
              <a:cxnLst/>
              <a:rect l="l" t="t" r="r" b="b"/>
              <a:pathLst>
                <a:path w="3401695" h="404495">
                  <a:moveTo>
                    <a:pt x="1700402" y="404114"/>
                  </a:moveTo>
                  <a:lnTo>
                    <a:pt x="1536568" y="403849"/>
                  </a:lnTo>
                  <a:lnTo>
                    <a:pt x="1377141" y="403072"/>
                  </a:lnTo>
                  <a:lnTo>
                    <a:pt x="1222835" y="401806"/>
                  </a:lnTo>
                  <a:lnTo>
                    <a:pt x="1074364" y="400075"/>
                  </a:lnTo>
                  <a:lnTo>
                    <a:pt x="932442" y="397902"/>
                  </a:lnTo>
                  <a:lnTo>
                    <a:pt x="797782" y="395310"/>
                  </a:lnTo>
                  <a:lnTo>
                    <a:pt x="671098" y="392324"/>
                  </a:lnTo>
                  <a:lnTo>
                    <a:pt x="553105" y="388966"/>
                  </a:lnTo>
                  <a:lnTo>
                    <a:pt x="444516" y="385261"/>
                  </a:lnTo>
                  <a:lnTo>
                    <a:pt x="346044" y="381233"/>
                  </a:lnTo>
                  <a:lnTo>
                    <a:pt x="258404" y="376904"/>
                  </a:lnTo>
                  <a:lnTo>
                    <a:pt x="182309" y="372298"/>
                  </a:lnTo>
                  <a:lnTo>
                    <a:pt x="118474" y="367440"/>
                  </a:lnTo>
                  <a:lnTo>
                    <a:pt x="67611" y="362352"/>
                  </a:lnTo>
                  <a:lnTo>
                    <a:pt x="17203" y="354341"/>
                  </a:lnTo>
                  <a:lnTo>
                    <a:pt x="0" y="345948"/>
                  </a:lnTo>
                  <a:lnTo>
                    <a:pt x="0" y="0"/>
                  </a:lnTo>
                  <a:lnTo>
                    <a:pt x="1896" y="2810"/>
                  </a:lnTo>
                  <a:lnTo>
                    <a:pt x="7660" y="5586"/>
                  </a:lnTo>
                  <a:lnTo>
                    <a:pt x="47268" y="13670"/>
                  </a:lnTo>
                  <a:lnTo>
                    <a:pt x="91376" y="18829"/>
                  </a:lnTo>
                  <a:lnTo>
                    <a:pt x="148814" y="23775"/>
                  </a:lnTo>
                  <a:lnTo>
                    <a:pt x="258404" y="30743"/>
                  </a:lnTo>
                  <a:lnTo>
                    <a:pt x="346044" y="35052"/>
                  </a:lnTo>
                  <a:lnTo>
                    <a:pt x="444516" y="39065"/>
                  </a:lnTo>
                  <a:lnTo>
                    <a:pt x="553105" y="42757"/>
                  </a:lnTo>
                  <a:lnTo>
                    <a:pt x="671098" y="46104"/>
                  </a:lnTo>
                  <a:lnTo>
                    <a:pt x="797782" y="49083"/>
                  </a:lnTo>
                  <a:lnTo>
                    <a:pt x="932442" y="51669"/>
                  </a:lnTo>
                  <a:lnTo>
                    <a:pt x="1074364" y="53839"/>
                  </a:lnTo>
                  <a:lnTo>
                    <a:pt x="1222835" y="55568"/>
                  </a:lnTo>
                  <a:lnTo>
                    <a:pt x="1377141" y="56833"/>
                  </a:lnTo>
                  <a:lnTo>
                    <a:pt x="1536568" y="57609"/>
                  </a:lnTo>
                  <a:lnTo>
                    <a:pt x="1700402" y="57873"/>
                  </a:lnTo>
                  <a:lnTo>
                    <a:pt x="1864237" y="57609"/>
                  </a:lnTo>
                  <a:lnTo>
                    <a:pt x="2023665" y="56833"/>
                  </a:lnTo>
                  <a:lnTo>
                    <a:pt x="2177974" y="55568"/>
                  </a:lnTo>
                  <a:lnTo>
                    <a:pt x="2326451" y="53839"/>
                  </a:lnTo>
                  <a:lnTo>
                    <a:pt x="2468383" y="51669"/>
                  </a:lnTo>
                  <a:lnTo>
                    <a:pt x="2603057" y="49083"/>
                  </a:lnTo>
                  <a:lnTo>
                    <a:pt x="2729760" y="46104"/>
                  </a:lnTo>
                  <a:lnTo>
                    <a:pt x="2847779" y="42757"/>
                  </a:lnTo>
                  <a:lnTo>
                    <a:pt x="2956402" y="39065"/>
                  </a:lnTo>
                  <a:lnTo>
                    <a:pt x="3054916" y="35052"/>
                  </a:lnTo>
                  <a:lnTo>
                    <a:pt x="3142608" y="30743"/>
                  </a:lnTo>
                  <a:lnTo>
                    <a:pt x="3218764" y="26161"/>
                  </a:lnTo>
                  <a:lnTo>
                    <a:pt x="3282672" y="21330"/>
                  </a:lnTo>
                  <a:lnTo>
                    <a:pt x="3333620" y="16275"/>
                  </a:lnTo>
                  <a:lnTo>
                    <a:pt x="3384180" y="8323"/>
                  </a:lnTo>
                  <a:lnTo>
                    <a:pt x="3401567" y="0"/>
                  </a:lnTo>
                  <a:lnTo>
                    <a:pt x="3401567" y="345948"/>
                  </a:lnTo>
                  <a:lnTo>
                    <a:pt x="3354010" y="359729"/>
                  </a:lnTo>
                  <a:lnTo>
                    <a:pt x="3309811" y="364923"/>
                  </a:lnTo>
                  <a:lnTo>
                    <a:pt x="3252294" y="369899"/>
                  </a:lnTo>
                  <a:lnTo>
                    <a:pt x="3142608" y="376904"/>
                  </a:lnTo>
                  <a:lnTo>
                    <a:pt x="3054916" y="381233"/>
                  </a:lnTo>
                  <a:lnTo>
                    <a:pt x="2956402" y="385261"/>
                  </a:lnTo>
                  <a:lnTo>
                    <a:pt x="2847779" y="388966"/>
                  </a:lnTo>
                  <a:lnTo>
                    <a:pt x="2729760" y="392324"/>
                  </a:lnTo>
                  <a:lnTo>
                    <a:pt x="2603057" y="395310"/>
                  </a:lnTo>
                  <a:lnTo>
                    <a:pt x="2468383" y="397902"/>
                  </a:lnTo>
                  <a:lnTo>
                    <a:pt x="2326451" y="400075"/>
                  </a:lnTo>
                  <a:lnTo>
                    <a:pt x="2177974" y="401806"/>
                  </a:lnTo>
                  <a:lnTo>
                    <a:pt x="2023665" y="403072"/>
                  </a:lnTo>
                  <a:lnTo>
                    <a:pt x="1864237" y="403849"/>
                  </a:lnTo>
                  <a:lnTo>
                    <a:pt x="1700402" y="40411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30324" y="4082796"/>
              <a:ext cx="3407664" cy="1219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26145" y="3075673"/>
              <a:ext cx="3415144" cy="14779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848610" y="4214964"/>
            <a:ext cx="13703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redis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存储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69288" y="3063989"/>
            <a:ext cx="4573270" cy="1033780"/>
          </a:xfrm>
          <a:custGeom>
            <a:avLst/>
            <a:gdLst/>
            <a:ahLst/>
            <a:cxnLst/>
            <a:rect l="l" t="t" r="r" b="b"/>
            <a:pathLst>
              <a:path w="4573270" h="1033779">
                <a:moveTo>
                  <a:pt x="2264486" y="1022235"/>
                </a:moveTo>
                <a:lnTo>
                  <a:pt x="2203475" y="937336"/>
                </a:lnTo>
                <a:lnTo>
                  <a:pt x="2195563" y="933373"/>
                </a:lnTo>
                <a:lnTo>
                  <a:pt x="2193290" y="933691"/>
                </a:lnTo>
                <a:lnTo>
                  <a:pt x="2186267" y="941933"/>
                </a:lnTo>
                <a:lnTo>
                  <a:pt x="2186305" y="944219"/>
                </a:lnTo>
                <a:lnTo>
                  <a:pt x="2186902" y="946442"/>
                </a:lnTo>
                <a:lnTo>
                  <a:pt x="2188006" y="948461"/>
                </a:lnTo>
                <a:lnTo>
                  <a:pt x="2218931" y="991501"/>
                </a:lnTo>
                <a:lnTo>
                  <a:pt x="7772" y="5156"/>
                </a:lnTo>
                <a:lnTo>
                  <a:pt x="0" y="22555"/>
                </a:lnTo>
                <a:lnTo>
                  <a:pt x="2211146" y="1008888"/>
                </a:lnTo>
                <a:lnTo>
                  <a:pt x="2158492" y="1014615"/>
                </a:lnTo>
                <a:lnTo>
                  <a:pt x="2149995" y="1023975"/>
                </a:lnTo>
                <a:lnTo>
                  <a:pt x="2150249" y="1026248"/>
                </a:lnTo>
                <a:lnTo>
                  <a:pt x="2160549" y="1033551"/>
                </a:lnTo>
                <a:lnTo>
                  <a:pt x="2255266" y="1023239"/>
                </a:lnTo>
                <a:lnTo>
                  <a:pt x="2264486" y="1022235"/>
                </a:lnTo>
                <a:close/>
              </a:path>
              <a:path w="4573270" h="1033779">
                <a:moveTo>
                  <a:pt x="4573219" y="17551"/>
                </a:moveTo>
                <a:lnTo>
                  <a:pt x="4565853" y="0"/>
                </a:lnTo>
                <a:lnTo>
                  <a:pt x="2310701" y="947407"/>
                </a:lnTo>
                <a:lnTo>
                  <a:pt x="2342565" y="905065"/>
                </a:lnTo>
                <a:lnTo>
                  <a:pt x="2335339" y="889812"/>
                </a:lnTo>
                <a:lnTo>
                  <a:pt x="2333053" y="890003"/>
                </a:lnTo>
                <a:lnTo>
                  <a:pt x="2330869" y="890727"/>
                </a:lnTo>
                <a:lnTo>
                  <a:pt x="2328926" y="891959"/>
                </a:lnTo>
                <a:lnTo>
                  <a:pt x="2327338" y="893610"/>
                </a:lnTo>
                <a:lnTo>
                  <a:pt x="2264486" y="977150"/>
                </a:lnTo>
                <a:lnTo>
                  <a:pt x="2368143" y="990739"/>
                </a:lnTo>
                <a:lnTo>
                  <a:pt x="2370442" y="990765"/>
                </a:lnTo>
                <a:lnTo>
                  <a:pt x="2372677" y="990231"/>
                </a:lnTo>
                <a:lnTo>
                  <a:pt x="2378913" y="981392"/>
                </a:lnTo>
                <a:lnTo>
                  <a:pt x="2378646" y="979106"/>
                </a:lnTo>
                <a:lnTo>
                  <a:pt x="2378456" y="978611"/>
                </a:lnTo>
                <a:lnTo>
                  <a:pt x="2377859" y="976947"/>
                </a:lnTo>
                <a:lnTo>
                  <a:pt x="2318080" y="964971"/>
                </a:lnTo>
                <a:lnTo>
                  <a:pt x="4573219" y="17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675" y="31115"/>
            <a:ext cx="26784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SpringSession</a:t>
            </a:r>
            <a:r>
              <a:rPr sz="2000" dirty="0"/>
              <a:t>核心原</a:t>
            </a:r>
            <a:r>
              <a:rPr sz="2000" spc="5" dirty="0"/>
              <a:t>理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2776" y="1351775"/>
            <a:ext cx="8589010" cy="3715385"/>
            <a:chOff x="112776" y="1351775"/>
            <a:chExt cx="8589010" cy="3715385"/>
          </a:xfrm>
        </p:grpSpPr>
        <p:sp>
          <p:nvSpPr>
            <p:cNvPr id="4" name="object 4"/>
            <p:cNvSpPr/>
            <p:nvPr/>
          </p:nvSpPr>
          <p:spPr>
            <a:xfrm>
              <a:off x="112776" y="1351775"/>
              <a:ext cx="8569452" cy="37152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4664" y="2426335"/>
              <a:ext cx="8206740" cy="546100"/>
            </a:xfrm>
            <a:custGeom>
              <a:avLst/>
              <a:gdLst/>
              <a:ahLst/>
              <a:cxnLst/>
              <a:rect l="l" t="t" r="r" b="b"/>
              <a:pathLst>
                <a:path w="8206740" h="546100">
                  <a:moveTo>
                    <a:pt x="8206739" y="546100"/>
                  </a:moveTo>
                  <a:lnTo>
                    <a:pt x="0" y="546100"/>
                  </a:lnTo>
                  <a:lnTo>
                    <a:pt x="0" y="0"/>
                  </a:lnTo>
                  <a:lnTo>
                    <a:pt x="8206739" y="0"/>
                  </a:lnTo>
                  <a:lnTo>
                    <a:pt x="8206739" y="19050"/>
                  </a:lnTo>
                  <a:lnTo>
                    <a:pt x="38100" y="19050"/>
                  </a:lnTo>
                  <a:lnTo>
                    <a:pt x="19050" y="38100"/>
                  </a:lnTo>
                  <a:lnTo>
                    <a:pt x="38100" y="38100"/>
                  </a:lnTo>
                  <a:lnTo>
                    <a:pt x="38100" y="508000"/>
                  </a:lnTo>
                  <a:lnTo>
                    <a:pt x="19050" y="508000"/>
                  </a:lnTo>
                  <a:lnTo>
                    <a:pt x="38100" y="527050"/>
                  </a:lnTo>
                  <a:lnTo>
                    <a:pt x="8206739" y="527050"/>
                  </a:lnTo>
                  <a:lnTo>
                    <a:pt x="8206739" y="546100"/>
                  </a:lnTo>
                  <a:close/>
                </a:path>
                <a:path w="8206740" h="546100">
                  <a:moveTo>
                    <a:pt x="38100" y="38100"/>
                  </a:moveTo>
                  <a:lnTo>
                    <a:pt x="19050" y="38100"/>
                  </a:lnTo>
                  <a:lnTo>
                    <a:pt x="38100" y="19050"/>
                  </a:lnTo>
                  <a:lnTo>
                    <a:pt x="38100" y="38100"/>
                  </a:lnTo>
                  <a:close/>
                </a:path>
                <a:path w="8206740" h="546100">
                  <a:moveTo>
                    <a:pt x="8168639" y="38100"/>
                  </a:moveTo>
                  <a:lnTo>
                    <a:pt x="38100" y="38100"/>
                  </a:lnTo>
                  <a:lnTo>
                    <a:pt x="38100" y="19050"/>
                  </a:lnTo>
                  <a:lnTo>
                    <a:pt x="8168639" y="19050"/>
                  </a:lnTo>
                  <a:lnTo>
                    <a:pt x="8168639" y="38100"/>
                  </a:lnTo>
                  <a:close/>
                </a:path>
                <a:path w="8206740" h="546100">
                  <a:moveTo>
                    <a:pt x="8168639" y="527050"/>
                  </a:moveTo>
                  <a:lnTo>
                    <a:pt x="8168639" y="19050"/>
                  </a:lnTo>
                  <a:lnTo>
                    <a:pt x="8187689" y="38100"/>
                  </a:lnTo>
                  <a:lnTo>
                    <a:pt x="8206739" y="38100"/>
                  </a:lnTo>
                  <a:lnTo>
                    <a:pt x="8206739" y="508000"/>
                  </a:lnTo>
                  <a:lnTo>
                    <a:pt x="8187689" y="508000"/>
                  </a:lnTo>
                  <a:lnTo>
                    <a:pt x="8168639" y="527050"/>
                  </a:lnTo>
                  <a:close/>
                </a:path>
                <a:path w="8206740" h="546100">
                  <a:moveTo>
                    <a:pt x="8206739" y="38100"/>
                  </a:moveTo>
                  <a:lnTo>
                    <a:pt x="8187689" y="38100"/>
                  </a:lnTo>
                  <a:lnTo>
                    <a:pt x="8168639" y="19050"/>
                  </a:lnTo>
                  <a:lnTo>
                    <a:pt x="8206739" y="19050"/>
                  </a:lnTo>
                  <a:lnTo>
                    <a:pt x="8206739" y="38100"/>
                  </a:lnTo>
                  <a:close/>
                </a:path>
                <a:path w="8206740" h="546100">
                  <a:moveTo>
                    <a:pt x="38100" y="527050"/>
                  </a:moveTo>
                  <a:lnTo>
                    <a:pt x="19050" y="508000"/>
                  </a:lnTo>
                  <a:lnTo>
                    <a:pt x="38100" y="508000"/>
                  </a:lnTo>
                  <a:lnTo>
                    <a:pt x="38100" y="527050"/>
                  </a:lnTo>
                  <a:close/>
                </a:path>
                <a:path w="8206740" h="546100">
                  <a:moveTo>
                    <a:pt x="8168639" y="527050"/>
                  </a:moveTo>
                  <a:lnTo>
                    <a:pt x="38100" y="527050"/>
                  </a:lnTo>
                  <a:lnTo>
                    <a:pt x="38100" y="508000"/>
                  </a:lnTo>
                  <a:lnTo>
                    <a:pt x="8168639" y="508000"/>
                  </a:lnTo>
                  <a:lnTo>
                    <a:pt x="8168639" y="527050"/>
                  </a:lnTo>
                  <a:close/>
                </a:path>
                <a:path w="8206740" h="546100">
                  <a:moveTo>
                    <a:pt x="8206739" y="527050"/>
                  </a:moveTo>
                  <a:lnTo>
                    <a:pt x="8168639" y="527050"/>
                  </a:lnTo>
                  <a:lnTo>
                    <a:pt x="8187689" y="508000"/>
                  </a:lnTo>
                  <a:lnTo>
                    <a:pt x="8206739" y="508000"/>
                  </a:lnTo>
                  <a:lnTo>
                    <a:pt x="8206739" y="5270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8129" y="572770"/>
            <a:ext cx="243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SessionRepositoryFilter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01509" y="2105025"/>
            <a:ext cx="167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UKIJ CJK"/>
                <a:cs typeface="UKIJ CJK"/>
              </a:rPr>
              <a:t>包装原始请求对象</a:t>
            </a:r>
            <a:r>
              <a:rPr sz="1800" dirty="0">
                <a:latin typeface="UKIJ CJK"/>
                <a:cs typeface="UKIJ CJK"/>
              </a:rPr>
              <a:t>。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4665" y="2934334"/>
            <a:ext cx="8206740" cy="1209040"/>
          </a:xfrm>
          <a:custGeom>
            <a:avLst/>
            <a:gdLst/>
            <a:ahLst/>
            <a:cxnLst/>
            <a:rect l="l" t="t" r="r" b="b"/>
            <a:pathLst>
              <a:path w="8206740" h="1209039">
                <a:moveTo>
                  <a:pt x="5438775" y="720090"/>
                </a:moveTo>
                <a:lnTo>
                  <a:pt x="5400675" y="720090"/>
                </a:lnTo>
                <a:lnTo>
                  <a:pt x="5400675" y="758190"/>
                </a:lnTo>
                <a:lnTo>
                  <a:pt x="5400675" y="1170940"/>
                </a:lnTo>
                <a:lnTo>
                  <a:pt x="420370" y="1170940"/>
                </a:lnTo>
                <a:lnTo>
                  <a:pt x="420370" y="758190"/>
                </a:lnTo>
                <a:lnTo>
                  <a:pt x="5400675" y="758190"/>
                </a:lnTo>
                <a:lnTo>
                  <a:pt x="5400675" y="720090"/>
                </a:lnTo>
                <a:lnTo>
                  <a:pt x="382270" y="720090"/>
                </a:lnTo>
                <a:lnTo>
                  <a:pt x="382270" y="1209040"/>
                </a:lnTo>
                <a:lnTo>
                  <a:pt x="5438775" y="1209040"/>
                </a:lnTo>
                <a:lnTo>
                  <a:pt x="5438775" y="1189990"/>
                </a:lnTo>
                <a:lnTo>
                  <a:pt x="5438775" y="1170940"/>
                </a:lnTo>
                <a:lnTo>
                  <a:pt x="5438775" y="758190"/>
                </a:lnTo>
                <a:lnTo>
                  <a:pt x="5438775" y="739140"/>
                </a:lnTo>
                <a:lnTo>
                  <a:pt x="5438775" y="720090"/>
                </a:lnTo>
                <a:close/>
              </a:path>
              <a:path w="8206740" h="1209039">
                <a:moveTo>
                  <a:pt x="8206740" y="0"/>
                </a:moveTo>
                <a:lnTo>
                  <a:pt x="8168640" y="0"/>
                </a:lnTo>
                <a:lnTo>
                  <a:pt x="8168640" y="38100"/>
                </a:lnTo>
                <a:lnTo>
                  <a:pt x="8168640" y="508000"/>
                </a:lnTo>
                <a:lnTo>
                  <a:pt x="38100" y="508000"/>
                </a:lnTo>
                <a:lnTo>
                  <a:pt x="38100" y="38100"/>
                </a:lnTo>
                <a:lnTo>
                  <a:pt x="8168640" y="38100"/>
                </a:lnTo>
                <a:lnTo>
                  <a:pt x="8168640" y="0"/>
                </a:lnTo>
                <a:lnTo>
                  <a:pt x="0" y="0"/>
                </a:lnTo>
                <a:lnTo>
                  <a:pt x="0" y="546100"/>
                </a:lnTo>
                <a:lnTo>
                  <a:pt x="8206740" y="546100"/>
                </a:lnTo>
                <a:lnTo>
                  <a:pt x="8206740" y="527050"/>
                </a:lnTo>
                <a:lnTo>
                  <a:pt x="8206740" y="508000"/>
                </a:lnTo>
                <a:lnTo>
                  <a:pt x="8206740" y="38100"/>
                </a:lnTo>
                <a:lnTo>
                  <a:pt x="8206740" y="19050"/>
                </a:lnTo>
                <a:lnTo>
                  <a:pt x="820674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00445" y="3666490"/>
            <a:ext cx="21596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包装后的对象应用到了我们 后面的整个执行</a:t>
            </a:r>
            <a:r>
              <a:rPr sz="1400" spc="5" dirty="0">
                <a:latin typeface="UKIJ CJK"/>
                <a:cs typeface="UKIJ CJK"/>
              </a:rPr>
              <a:t>链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06825" y="4633595"/>
            <a:ext cx="38969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HttpSession session1 </a:t>
            </a:r>
            <a:r>
              <a:rPr sz="1400" b="1" dirty="0">
                <a:latin typeface="Arial"/>
                <a:cs typeface="Arial"/>
              </a:rPr>
              <a:t>=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request.getSession();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047" y="31013"/>
            <a:ext cx="188848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多系统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单点登</a:t>
            </a:r>
            <a:r>
              <a:rPr sz="2000" spc="5" dirty="0"/>
              <a:t>录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639444"/>
            <a:ext cx="7867650" cy="3152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20379" y="709409"/>
            <a:ext cx="1270000" cy="567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尚硅谷</a:t>
            </a:r>
            <a:endParaRPr sz="1800">
              <a:latin typeface="UKIJ CJK"/>
              <a:cs typeface="UKIJ CJK"/>
            </a:endParaRPr>
          </a:p>
          <a:p>
            <a:pPr algn="ctr">
              <a:lnSpc>
                <a:spcPts val="2135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atgu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gu.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805" y="3090900"/>
            <a:ext cx="1166495" cy="569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065" marR="5080" indent="-635" algn="ctr">
              <a:lnSpc>
                <a:spcPct val="98800"/>
              </a:lnSpc>
              <a:spcBef>
                <a:spcPts val="114"/>
              </a:spcBef>
            </a:pP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谷粒学院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在线教 育        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guli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uan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.c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5771" y="3181146"/>
            <a:ext cx="1295400" cy="386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25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谷粒商城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电商系统</a:t>
            </a:r>
            <a:endParaRPr sz="1200">
              <a:latin typeface="UKIJ CJK"/>
              <a:cs typeface="UKIJ CJK"/>
            </a:endParaRPr>
          </a:p>
          <a:p>
            <a:pPr algn="ctr">
              <a:lnSpc>
                <a:spcPts val="1425"/>
              </a:lnSpc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gulimall.com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3316" y="3211626"/>
            <a:ext cx="1143000" cy="386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谷粒筹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众筹系统</a:t>
            </a:r>
            <a:endParaRPr sz="1200">
              <a:latin typeface="UKIJ CJK"/>
              <a:cs typeface="UKIJ CJK"/>
            </a:endParaRPr>
          </a:p>
          <a:p>
            <a:pPr marL="39370">
              <a:lnSpc>
                <a:spcPts val="1420"/>
              </a:lnSpc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gulifunding.com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64984" y="2355519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认证中心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3987" y="24663"/>
            <a:ext cx="5626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740" y="868044"/>
            <a:ext cx="2836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5"/>
              </a:spcBef>
              <a:buChar char="•"/>
              <a:tabLst>
                <a:tab pos="184150" algn="l"/>
              </a:tabLst>
            </a:pPr>
            <a:r>
              <a:rPr sz="1400" spc="-5" dirty="0">
                <a:latin typeface="Arial"/>
                <a:cs typeface="Arial"/>
              </a:rPr>
              <a:t>/xxl-sso-server</a:t>
            </a:r>
            <a:r>
              <a:rPr sz="1400" spc="360" dirty="0">
                <a:latin typeface="Arial"/>
                <a:cs typeface="Arial"/>
              </a:rPr>
              <a:t> </a:t>
            </a:r>
            <a:r>
              <a:rPr sz="1400" dirty="0">
                <a:latin typeface="UKIJ CJK"/>
                <a:cs typeface="UKIJ CJK"/>
              </a:rPr>
              <a:t>登录服务</a:t>
            </a:r>
            <a:r>
              <a:rPr sz="1400" spc="5" dirty="0">
                <a:latin typeface="UKIJ CJK"/>
                <a:cs typeface="UKIJ CJK"/>
              </a:rPr>
              <a:t>器</a:t>
            </a:r>
            <a:r>
              <a:rPr sz="1400" spc="15" dirty="0">
                <a:latin typeface="UKIJ CJK"/>
                <a:cs typeface="UKIJ CJK"/>
              </a:rPr>
              <a:t> </a:t>
            </a:r>
            <a:r>
              <a:rPr sz="1400" spc="-5" dirty="0">
                <a:latin typeface="Arial"/>
                <a:cs typeface="Arial"/>
              </a:rPr>
              <a:t>8080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4370" y="868044"/>
            <a:ext cx="11728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"/>
                <a:cs typeface="Arial"/>
              </a:rPr>
              <a:t>ssoserver.com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6689" y="1157396"/>
          <a:ext cx="4893945" cy="522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1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261">
                <a:tc>
                  <a:txBody>
                    <a:bodyPr/>
                    <a:lstStyle/>
                    <a:p>
                      <a:pPr marL="203200" indent="-171450">
                        <a:lnSpc>
                          <a:spcPct val="100000"/>
                        </a:lnSpc>
                        <a:spcBef>
                          <a:spcPts val="85"/>
                        </a:spcBef>
                        <a:buChar char="•"/>
                        <a:tabLst>
                          <a:tab pos="203200" algn="l"/>
                        </a:tabLst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/xxl-sso-web-sample-springboot</a:t>
                      </a:r>
                      <a:r>
                        <a:rPr sz="1400" spc="3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UKIJ CJK"/>
                          <a:cs typeface="UKIJ CJK"/>
                        </a:rPr>
                        <a:t>项目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8081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client1.co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61">
                <a:tc>
                  <a:txBody>
                    <a:bodyPr/>
                    <a:lstStyle/>
                    <a:p>
                      <a:pPr marL="203200" indent="-171450">
                        <a:lnSpc>
                          <a:spcPts val="1670"/>
                        </a:lnSpc>
                        <a:spcBef>
                          <a:spcPts val="290"/>
                        </a:spcBef>
                        <a:buChar char="•"/>
                        <a:tabLst>
                          <a:tab pos="203200" algn="l"/>
                        </a:tabLst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/xxl-sso-web-sample-springboot</a:t>
                      </a:r>
                      <a:r>
                        <a:rPr sz="1400" spc="3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UKIJ CJK"/>
                          <a:cs typeface="UKIJ CJK"/>
                        </a:rPr>
                        <a:t>项目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67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8082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7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client2.co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05740" y="3091306"/>
            <a:ext cx="6071235" cy="14605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400" dirty="0">
                <a:latin typeface="UKIJ CJK"/>
                <a:cs typeface="UKIJ CJK"/>
              </a:rPr>
              <a:t>核心：三个系统即使域名不一样，想办法给三个系统同步同一个用户的票据</a:t>
            </a:r>
            <a:r>
              <a:rPr sz="1400" spc="5" dirty="0">
                <a:latin typeface="UKIJ CJK"/>
                <a:cs typeface="UKIJ CJK"/>
              </a:rPr>
              <a:t>；</a:t>
            </a:r>
            <a:endParaRPr sz="1400">
              <a:latin typeface="UKIJ CJK"/>
              <a:cs typeface="UKIJ CJK"/>
            </a:endParaRPr>
          </a:p>
          <a:p>
            <a:pPr marL="290830" indent="-278130">
              <a:lnSpc>
                <a:spcPct val="100000"/>
              </a:lnSpc>
              <a:spcBef>
                <a:spcPts val="580"/>
              </a:spcBef>
              <a:buSzPct val="92857"/>
              <a:buFont typeface="Arial"/>
              <a:buAutoNum type="arabicPlain"/>
              <a:tabLst>
                <a:tab pos="290830" algn="l"/>
              </a:tabLst>
            </a:pPr>
            <a:r>
              <a:rPr sz="1400" dirty="0">
                <a:latin typeface="UKIJ CJK"/>
                <a:cs typeface="UKIJ CJK"/>
              </a:rPr>
              <a:t>、中央认证服务器</a:t>
            </a:r>
            <a:r>
              <a:rPr sz="1400" spc="-10" dirty="0">
                <a:latin typeface="UKIJ CJK"/>
                <a:cs typeface="UKIJ CJK"/>
              </a:rPr>
              <a:t>；</a:t>
            </a:r>
            <a:r>
              <a:rPr sz="1400" spc="-10" dirty="0">
                <a:latin typeface="Arial"/>
                <a:cs typeface="Arial"/>
              </a:rPr>
              <a:t>ssoserver.com</a:t>
            </a:r>
            <a:endParaRPr sz="1400">
              <a:latin typeface="Arial"/>
              <a:cs typeface="Arial"/>
            </a:endParaRPr>
          </a:p>
          <a:p>
            <a:pPr marL="12700" marR="716280">
              <a:lnSpc>
                <a:spcPct val="134500"/>
              </a:lnSpc>
              <a:buSzPct val="92857"/>
              <a:buFont typeface="Arial"/>
              <a:buAutoNum type="arabicPlain"/>
              <a:tabLst>
                <a:tab pos="290830" algn="l"/>
              </a:tabLst>
            </a:pPr>
            <a:r>
              <a:rPr sz="1400" dirty="0">
                <a:latin typeface="UKIJ CJK"/>
                <a:cs typeface="UKIJ CJK"/>
              </a:rPr>
              <a:t>、其他系统，想要登录去</a:t>
            </a:r>
            <a:r>
              <a:rPr sz="1400" spc="-5" dirty="0">
                <a:latin typeface="Arial"/>
                <a:cs typeface="Arial"/>
              </a:rPr>
              <a:t>ssoserve</a:t>
            </a:r>
            <a:r>
              <a:rPr sz="1400" spc="-8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.co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UKIJ CJK"/>
                <a:cs typeface="UKIJ CJK"/>
              </a:rPr>
              <a:t>登录，登录成功跳转回来  </a:t>
            </a:r>
            <a:r>
              <a:rPr sz="1400" spc="-5" dirty="0">
                <a:latin typeface="Arial"/>
                <a:cs typeface="Arial"/>
              </a:rPr>
              <a:t>3</a:t>
            </a:r>
            <a:r>
              <a:rPr sz="1400" spc="-5" dirty="0">
                <a:latin typeface="UKIJ CJK"/>
                <a:cs typeface="UKIJ CJK"/>
              </a:rPr>
              <a:t>）</a:t>
            </a:r>
            <a:r>
              <a:rPr sz="1400" dirty="0">
                <a:latin typeface="UKIJ CJK"/>
                <a:cs typeface="UKIJ CJK"/>
              </a:rPr>
              <a:t>、只要有一个登录，其他都不用登</a:t>
            </a:r>
            <a:r>
              <a:rPr sz="1400" spc="5" dirty="0">
                <a:latin typeface="UKIJ CJK"/>
                <a:cs typeface="UKIJ CJK"/>
              </a:rPr>
              <a:t>录</a:t>
            </a:r>
            <a:endParaRPr sz="14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400" spc="-5" dirty="0">
                <a:latin typeface="Arial"/>
                <a:cs typeface="Arial"/>
              </a:rPr>
              <a:t>4</a:t>
            </a:r>
            <a:r>
              <a:rPr sz="1400" spc="-5" dirty="0">
                <a:latin typeface="UKIJ CJK"/>
                <a:cs typeface="UKIJ CJK"/>
              </a:rPr>
              <a:t>）</a:t>
            </a:r>
            <a:r>
              <a:rPr sz="1400" dirty="0">
                <a:latin typeface="UKIJ CJK"/>
                <a:cs typeface="UKIJ CJK"/>
              </a:rPr>
              <a:t>、全系统统一一个</a:t>
            </a:r>
            <a:r>
              <a:rPr sz="1400" spc="-5" dirty="0">
                <a:latin typeface="Arial"/>
                <a:cs typeface="Arial"/>
              </a:rPr>
              <a:t>sso-sessionid</a:t>
            </a:r>
            <a:r>
              <a:rPr sz="1400" spc="-5" dirty="0">
                <a:latin typeface="UKIJ CJK"/>
                <a:cs typeface="UKIJ CJK"/>
              </a:rPr>
              <a:t>；</a:t>
            </a:r>
            <a:r>
              <a:rPr sz="1400" dirty="0">
                <a:latin typeface="UKIJ CJK"/>
                <a:cs typeface="UKIJ CJK"/>
              </a:rPr>
              <a:t>所有系统可能域名都不相</a:t>
            </a:r>
            <a:r>
              <a:rPr sz="1400" spc="5" dirty="0">
                <a:latin typeface="UKIJ CJK"/>
                <a:cs typeface="UKIJ CJK"/>
              </a:rPr>
              <a:t>同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940" y="1943100"/>
            <a:ext cx="4054437" cy="1150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5475" y="30378"/>
            <a:ext cx="215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购物车数据结构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80644" y="1033780"/>
            <a:ext cx="7067550" cy="3333115"/>
            <a:chOff x="80644" y="1033780"/>
            <a:chExt cx="7067550" cy="3333115"/>
          </a:xfrm>
        </p:grpSpPr>
        <p:sp>
          <p:nvSpPr>
            <p:cNvPr id="4" name="object 4"/>
            <p:cNvSpPr/>
            <p:nvPr/>
          </p:nvSpPr>
          <p:spPr>
            <a:xfrm>
              <a:off x="88391" y="1040892"/>
              <a:ext cx="7053580" cy="3319779"/>
            </a:xfrm>
            <a:custGeom>
              <a:avLst/>
              <a:gdLst/>
              <a:ahLst/>
              <a:cxnLst/>
              <a:rect l="l" t="t" r="r" b="b"/>
              <a:pathLst>
                <a:path w="7053580" h="3319779">
                  <a:moveTo>
                    <a:pt x="7053072" y="3319272"/>
                  </a:moveTo>
                  <a:lnTo>
                    <a:pt x="0" y="3319272"/>
                  </a:lnTo>
                  <a:lnTo>
                    <a:pt x="0" y="0"/>
                  </a:lnTo>
                  <a:lnTo>
                    <a:pt x="7053072" y="0"/>
                  </a:lnTo>
                  <a:lnTo>
                    <a:pt x="7053072" y="331927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279" y="1033780"/>
              <a:ext cx="7066915" cy="3333115"/>
            </a:xfrm>
            <a:custGeom>
              <a:avLst/>
              <a:gdLst/>
              <a:ahLst/>
              <a:cxnLst/>
              <a:rect l="l" t="t" r="r" b="b"/>
              <a:pathLst>
                <a:path w="7066915" h="3333115">
                  <a:moveTo>
                    <a:pt x="7066915" y="3333115"/>
                  </a:moveTo>
                  <a:lnTo>
                    <a:pt x="0" y="3333115"/>
                  </a:lnTo>
                  <a:lnTo>
                    <a:pt x="0" y="0"/>
                  </a:lnTo>
                  <a:lnTo>
                    <a:pt x="7066915" y="0"/>
                  </a:lnTo>
                  <a:lnTo>
                    <a:pt x="7066915" y="6350"/>
                  </a:lnTo>
                  <a:lnTo>
                    <a:pt x="12700" y="6350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3320415"/>
                  </a:lnTo>
                  <a:lnTo>
                    <a:pt x="6350" y="3320415"/>
                  </a:lnTo>
                  <a:lnTo>
                    <a:pt x="12700" y="3326765"/>
                  </a:lnTo>
                  <a:lnTo>
                    <a:pt x="7066915" y="3326765"/>
                  </a:lnTo>
                  <a:lnTo>
                    <a:pt x="7066915" y="3333115"/>
                  </a:lnTo>
                  <a:close/>
                </a:path>
                <a:path w="7066915" h="333311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50"/>
                  </a:lnTo>
                  <a:lnTo>
                    <a:pt x="12700" y="12699"/>
                  </a:lnTo>
                  <a:close/>
                </a:path>
                <a:path w="7066915" h="3333115">
                  <a:moveTo>
                    <a:pt x="7054215" y="12699"/>
                  </a:moveTo>
                  <a:lnTo>
                    <a:pt x="12700" y="12699"/>
                  </a:lnTo>
                  <a:lnTo>
                    <a:pt x="12700" y="6350"/>
                  </a:lnTo>
                  <a:lnTo>
                    <a:pt x="7054215" y="6350"/>
                  </a:lnTo>
                  <a:lnTo>
                    <a:pt x="7054215" y="12699"/>
                  </a:lnTo>
                  <a:close/>
                </a:path>
                <a:path w="7066915" h="3333115">
                  <a:moveTo>
                    <a:pt x="7054215" y="3326765"/>
                  </a:moveTo>
                  <a:lnTo>
                    <a:pt x="7054215" y="6350"/>
                  </a:lnTo>
                  <a:lnTo>
                    <a:pt x="7060564" y="12699"/>
                  </a:lnTo>
                  <a:lnTo>
                    <a:pt x="7066915" y="12699"/>
                  </a:lnTo>
                  <a:lnTo>
                    <a:pt x="7066915" y="3320415"/>
                  </a:lnTo>
                  <a:lnTo>
                    <a:pt x="7060565" y="3320415"/>
                  </a:lnTo>
                  <a:lnTo>
                    <a:pt x="7054215" y="3326765"/>
                  </a:lnTo>
                  <a:close/>
                </a:path>
                <a:path w="7066915" h="3333115">
                  <a:moveTo>
                    <a:pt x="7066915" y="12699"/>
                  </a:moveTo>
                  <a:lnTo>
                    <a:pt x="7060564" y="12699"/>
                  </a:lnTo>
                  <a:lnTo>
                    <a:pt x="7054215" y="6350"/>
                  </a:lnTo>
                  <a:lnTo>
                    <a:pt x="7066915" y="6350"/>
                  </a:lnTo>
                  <a:lnTo>
                    <a:pt x="7066915" y="12699"/>
                  </a:lnTo>
                  <a:close/>
                </a:path>
                <a:path w="7066915" h="3333115">
                  <a:moveTo>
                    <a:pt x="12700" y="3326765"/>
                  </a:moveTo>
                  <a:lnTo>
                    <a:pt x="6350" y="3320415"/>
                  </a:lnTo>
                  <a:lnTo>
                    <a:pt x="12700" y="3320415"/>
                  </a:lnTo>
                  <a:lnTo>
                    <a:pt x="12700" y="3326765"/>
                  </a:lnTo>
                  <a:close/>
                </a:path>
                <a:path w="7066915" h="3333115">
                  <a:moveTo>
                    <a:pt x="7054215" y="3326765"/>
                  </a:moveTo>
                  <a:lnTo>
                    <a:pt x="12700" y="3326765"/>
                  </a:lnTo>
                  <a:lnTo>
                    <a:pt x="12700" y="3320415"/>
                  </a:lnTo>
                  <a:lnTo>
                    <a:pt x="7054215" y="3320415"/>
                  </a:lnTo>
                  <a:lnTo>
                    <a:pt x="7054215" y="3326765"/>
                  </a:lnTo>
                  <a:close/>
                </a:path>
                <a:path w="7066915" h="3333115">
                  <a:moveTo>
                    <a:pt x="7066915" y="3326765"/>
                  </a:moveTo>
                  <a:lnTo>
                    <a:pt x="7054215" y="3326765"/>
                  </a:lnTo>
                  <a:lnTo>
                    <a:pt x="7060565" y="3320415"/>
                  </a:lnTo>
                  <a:lnTo>
                    <a:pt x="7066915" y="3320415"/>
                  </a:lnTo>
                  <a:lnTo>
                    <a:pt x="7066915" y="332676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5555" y="1287779"/>
              <a:ext cx="5672455" cy="2922905"/>
            </a:xfrm>
            <a:custGeom>
              <a:avLst/>
              <a:gdLst/>
              <a:ahLst/>
              <a:cxnLst/>
              <a:rect l="l" t="t" r="r" b="b"/>
              <a:pathLst>
                <a:path w="5672455" h="2922904">
                  <a:moveTo>
                    <a:pt x="5671820" y="0"/>
                  </a:moveTo>
                  <a:lnTo>
                    <a:pt x="0" y="0"/>
                  </a:lnTo>
                  <a:lnTo>
                    <a:pt x="0" y="1339215"/>
                  </a:lnTo>
                  <a:lnTo>
                    <a:pt x="5671820" y="1339215"/>
                  </a:lnTo>
                  <a:lnTo>
                    <a:pt x="5671820" y="1332865"/>
                  </a:lnTo>
                  <a:lnTo>
                    <a:pt x="5671820" y="1326515"/>
                  </a:lnTo>
                  <a:lnTo>
                    <a:pt x="5671820" y="12700"/>
                  </a:lnTo>
                  <a:lnTo>
                    <a:pt x="5671820" y="6350"/>
                  </a:lnTo>
                  <a:lnTo>
                    <a:pt x="5671820" y="0"/>
                  </a:lnTo>
                  <a:close/>
                </a:path>
                <a:path w="5672455" h="2922904">
                  <a:moveTo>
                    <a:pt x="5672455" y="1583690"/>
                  </a:moveTo>
                  <a:lnTo>
                    <a:pt x="0" y="1583690"/>
                  </a:lnTo>
                  <a:lnTo>
                    <a:pt x="0" y="2922905"/>
                  </a:lnTo>
                  <a:lnTo>
                    <a:pt x="5672455" y="2922905"/>
                  </a:lnTo>
                  <a:lnTo>
                    <a:pt x="5672455" y="2916555"/>
                  </a:lnTo>
                  <a:lnTo>
                    <a:pt x="5672455" y="2910205"/>
                  </a:lnTo>
                  <a:lnTo>
                    <a:pt x="5672455" y="1596390"/>
                  </a:lnTo>
                  <a:lnTo>
                    <a:pt x="5672455" y="1590040"/>
                  </a:lnTo>
                  <a:lnTo>
                    <a:pt x="5672455" y="15836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867" y="1569720"/>
              <a:ext cx="1115695" cy="352425"/>
            </a:xfrm>
            <a:custGeom>
              <a:avLst/>
              <a:gdLst/>
              <a:ahLst/>
              <a:cxnLst/>
              <a:rect l="l" t="t" r="r" b="b"/>
              <a:pathLst>
                <a:path w="1115695" h="352425">
                  <a:moveTo>
                    <a:pt x="1115568" y="352043"/>
                  </a:moveTo>
                  <a:lnTo>
                    <a:pt x="0" y="352043"/>
                  </a:lnTo>
                  <a:lnTo>
                    <a:pt x="0" y="0"/>
                  </a:lnTo>
                  <a:lnTo>
                    <a:pt x="1115568" y="0"/>
                  </a:lnTo>
                  <a:lnTo>
                    <a:pt x="1115568" y="352043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644" y="1563370"/>
              <a:ext cx="1127760" cy="365125"/>
            </a:xfrm>
            <a:custGeom>
              <a:avLst/>
              <a:gdLst/>
              <a:ahLst/>
              <a:cxnLst/>
              <a:rect l="l" t="t" r="r" b="b"/>
              <a:pathLst>
                <a:path w="1127760" h="365125">
                  <a:moveTo>
                    <a:pt x="1127760" y="365124"/>
                  </a:moveTo>
                  <a:lnTo>
                    <a:pt x="0" y="365124"/>
                  </a:lnTo>
                  <a:lnTo>
                    <a:pt x="0" y="0"/>
                  </a:lnTo>
                  <a:lnTo>
                    <a:pt x="1127760" y="0"/>
                  </a:lnTo>
                  <a:lnTo>
                    <a:pt x="1127760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352424"/>
                  </a:lnTo>
                  <a:lnTo>
                    <a:pt x="6350" y="352424"/>
                  </a:lnTo>
                  <a:lnTo>
                    <a:pt x="12700" y="358774"/>
                  </a:lnTo>
                  <a:lnTo>
                    <a:pt x="1127760" y="358774"/>
                  </a:lnTo>
                  <a:lnTo>
                    <a:pt x="1127760" y="365124"/>
                  </a:lnTo>
                  <a:close/>
                </a:path>
                <a:path w="1127760" h="36512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1127760" h="365125">
                  <a:moveTo>
                    <a:pt x="1115060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1115060" y="6349"/>
                  </a:lnTo>
                  <a:lnTo>
                    <a:pt x="1115060" y="12699"/>
                  </a:lnTo>
                  <a:close/>
                </a:path>
                <a:path w="1127760" h="365125">
                  <a:moveTo>
                    <a:pt x="1115060" y="358774"/>
                  </a:moveTo>
                  <a:lnTo>
                    <a:pt x="1115060" y="6349"/>
                  </a:lnTo>
                  <a:lnTo>
                    <a:pt x="1121410" y="12699"/>
                  </a:lnTo>
                  <a:lnTo>
                    <a:pt x="1127760" y="12699"/>
                  </a:lnTo>
                  <a:lnTo>
                    <a:pt x="1127760" y="352424"/>
                  </a:lnTo>
                  <a:lnTo>
                    <a:pt x="1121410" y="352424"/>
                  </a:lnTo>
                  <a:lnTo>
                    <a:pt x="1115060" y="358774"/>
                  </a:lnTo>
                  <a:close/>
                </a:path>
                <a:path w="1127760" h="365125">
                  <a:moveTo>
                    <a:pt x="1127760" y="12699"/>
                  </a:moveTo>
                  <a:lnTo>
                    <a:pt x="1121410" y="12699"/>
                  </a:lnTo>
                  <a:lnTo>
                    <a:pt x="1115060" y="6349"/>
                  </a:lnTo>
                  <a:lnTo>
                    <a:pt x="1127760" y="6349"/>
                  </a:lnTo>
                  <a:lnTo>
                    <a:pt x="1127760" y="12699"/>
                  </a:lnTo>
                  <a:close/>
                </a:path>
                <a:path w="1127760" h="365125">
                  <a:moveTo>
                    <a:pt x="12700" y="358774"/>
                  </a:moveTo>
                  <a:lnTo>
                    <a:pt x="6350" y="352424"/>
                  </a:lnTo>
                  <a:lnTo>
                    <a:pt x="12700" y="352424"/>
                  </a:lnTo>
                  <a:lnTo>
                    <a:pt x="12700" y="358774"/>
                  </a:lnTo>
                  <a:close/>
                </a:path>
                <a:path w="1127760" h="365125">
                  <a:moveTo>
                    <a:pt x="1115060" y="358774"/>
                  </a:moveTo>
                  <a:lnTo>
                    <a:pt x="12700" y="358774"/>
                  </a:lnTo>
                  <a:lnTo>
                    <a:pt x="12700" y="352424"/>
                  </a:lnTo>
                  <a:lnTo>
                    <a:pt x="1115060" y="352424"/>
                  </a:lnTo>
                  <a:lnTo>
                    <a:pt x="1115060" y="358774"/>
                  </a:lnTo>
                  <a:close/>
                </a:path>
                <a:path w="1127760" h="365125">
                  <a:moveTo>
                    <a:pt x="1127760" y="358774"/>
                  </a:moveTo>
                  <a:lnTo>
                    <a:pt x="1115060" y="358774"/>
                  </a:lnTo>
                  <a:lnTo>
                    <a:pt x="1121410" y="352424"/>
                  </a:lnTo>
                  <a:lnTo>
                    <a:pt x="1127760" y="352424"/>
                  </a:lnTo>
                  <a:lnTo>
                    <a:pt x="1127760" y="358774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4804" y="1614805"/>
            <a:ext cx="5994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cart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：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0644" y="3268345"/>
            <a:ext cx="1127760" cy="365125"/>
            <a:chOff x="80644" y="3268345"/>
            <a:chExt cx="1127760" cy="365125"/>
          </a:xfrm>
        </p:grpSpPr>
        <p:sp>
          <p:nvSpPr>
            <p:cNvPr id="11" name="object 11"/>
            <p:cNvSpPr/>
            <p:nvPr/>
          </p:nvSpPr>
          <p:spPr>
            <a:xfrm>
              <a:off x="86867" y="3275076"/>
              <a:ext cx="1115695" cy="352425"/>
            </a:xfrm>
            <a:custGeom>
              <a:avLst/>
              <a:gdLst/>
              <a:ahLst/>
              <a:cxnLst/>
              <a:rect l="l" t="t" r="r" b="b"/>
              <a:pathLst>
                <a:path w="1115695" h="352425">
                  <a:moveTo>
                    <a:pt x="1115568" y="352044"/>
                  </a:moveTo>
                  <a:lnTo>
                    <a:pt x="0" y="352044"/>
                  </a:lnTo>
                  <a:lnTo>
                    <a:pt x="0" y="0"/>
                  </a:lnTo>
                  <a:lnTo>
                    <a:pt x="1115568" y="0"/>
                  </a:lnTo>
                  <a:lnTo>
                    <a:pt x="1115568" y="352044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644" y="3268345"/>
              <a:ext cx="1127760" cy="365125"/>
            </a:xfrm>
            <a:custGeom>
              <a:avLst/>
              <a:gdLst/>
              <a:ahLst/>
              <a:cxnLst/>
              <a:rect l="l" t="t" r="r" b="b"/>
              <a:pathLst>
                <a:path w="1127760" h="365125">
                  <a:moveTo>
                    <a:pt x="1127760" y="365125"/>
                  </a:moveTo>
                  <a:lnTo>
                    <a:pt x="0" y="365125"/>
                  </a:lnTo>
                  <a:lnTo>
                    <a:pt x="0" y="0"/>
                  </a:lnTo>
                  <a:lnTo>
                    <a:pt x="1127760" y="0"/>
                  </a:lnTo>
                  <a:lnTo>
                    <a:pt x="112776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52425"/>
                  </a:lnTo>
                  <a:lnTo>
                    <a:pt x="6350" y="352425"/>
                  </a:lnTo>
                  <a:lnTo>
                    <a:pt x="12700" y="358775"/>
                  </a:lnTo>
                  <a:lnTo>
                    <a:pt x="1127760" y="358775"/>
                  </a:lnTo>
                  <a:lnTo>
                    <a:pt x="1127760" y="365125"/>
                  </a:lnTo>
                  <a:close/>
                </a:path>
                <a:path w="1127760" h="36512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127760" h="365125">
                  <a:moveTo>
                    <a:pt x="111506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115060" y="6350"/>
                  </a:lnTo>
                  <a:lnTo>
                    <a:pt x="1115060" y="12700"/>
                  </a:lnTo>
                  <a:close/>
                </a:path>
                <a:path w="1127760" h="365125">
                  <a:moveTo>
                    <a:pt x="1115060" y="358775"/>
                  </a:moveTo>
                  <a:lnTo>
                    <a:pt x="1115060" y="6350"/>
                  </a:lnTo>
                  <a:lnTo>
                    <a:pt x="1121410" y="12700"/>
                  </a:lnTo>
                  <a:lnTo>
                    <a:pt x="1127760" y="12700"/>
                  </a:lnTo>
                  <a:lnTo>
                    <a:pt x="1127760" y="352425"/>
                  </a:lnTo>
                  <a:lnTo>
                    <a:pt x="1121410" y="352425"/>
                  </a:lnTo>
                  <a:lnTo>
                    <a:pt x="1115060" y="358775"/>
                  </a:lnTo>
                  <a:close/>
                </a:path>
                <a:path w="1127760" h="365125">
                  <a:moveTo>
                    <a:pt x="1127760" y="12700"/>
                  </a:moveTo>
                  <a:lnTo>
                    <a:pt x="1121410" y="12700"/>
                  </a:lnTo>
                  <a:lnTo>
                    <a:pt x="1115060" y="6350"/>
                  </a:lnTo>
                  <a:lnTo>
                    <a:pt x="1127760" y="6350"/>
                  </a:lnTo>
                  <a:lnTo>
                    <a:pt x="1127760" y="12700"/>
                  </a:lnTo>
                  <a:close/>
                </a:path>
                <a:path w="1127760" h="365125">
                  <a:moveTo>
                    <a:pt x="12700" y="358775"/>
                  </a:moveTo>
                  <a:lnTo>
                    <a:pt x="6350" y="352425"/>
                  </a:lnTo>
                  <a:lnTo>
                    <a:pt x="12700" y="352425"/>
                  </a:lnTo>
                  <a:lnTo>
                    <a:pt x="12700" y="358775"/>
                  </a:lnTo>
                  <a:close/>
                </a:path>
                <a:path w="1127760" h="365125">
                  <a:moveTo>
                    <a:pt x="1115060" y="358775"/>
                  </a:moveTo>
                  <a:lnTo>
                    <a:pt x="12700" y="358775"/>
                  </a:lnTo>
                  <a:lnTo>
                    <a:pt x="12700" y="352425"/>
                  </a:lnTo>
                  <a:lnTo>
                    <a:pt x="1115060" y="352425"/>
                  </a:lnTo>
                  <a:lnTo>
                    <a:pt x="1115060" y="358775"/>
                  </a:lnTo>
                  <a:close/>
                </a:path>
                <a:path w="1127760" h="365125">
                  <a:moveTo>
                    <a:pt x="1127760" y="358775"/>
                  </a:moveTo>
                  <a:lnTo>
                    <a:pt x="1115060" y="358775"/>
                  </a:lnTo>
                  <a:lnTo>
                    <a:pt x="1121410" y="352425"/>
                  </a:lnTo>
                  <a:lnTo>
                    <a:pt x="1127760" y="352425"/>
                  </a:lnTo>
                  <a:lnTo>
                    <a:pt x="1127760" y="358775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4804" y="3319779"/>
            <a:ext cx="5994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cart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：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33854" y="2159635"/>
            <a:ext cx="450215" cy="309245"/>
            <a:chOff x="1633854" y="2159635"/>
            <a:chExt cx="450215" cy="309245"/>
          </a:xfrm>
        </p:grpSpPr>
        <p:sp>
          <p:nvSpPr>
            <p:cNvPr id="15" name="object 15"/>
            <p:cNvSpPr/>
            <p:nvPr/>
          </p:nvSpPr>
          <p:spPr>
            <a:xfrm>
              <a:off x="1639823" y="2165604"/>
              <a:ext cx="437515" cy="297180"/>
            </a:xfrm>
            <a:custGeom>
              <a:avLst/>
              <a:gdLst/>
              <a:ahLst/>
              <a:cxnLst/>
              <a:rect l="l" t="t" r="r" b="b"/>
              <a:pathLst>
                <a:path w="437514" h="297180">
                  <a:moveTo>
                    <a:pt x="437388" y="297180"/>
                  </a:moveTo>
                  <a:lnTo>
                    <a:pt x="0" y="297180"/>
                  </a:lnTo>
                  <a:lnTo>
                    <a:pt x="0" y="0"/>
                  </a:lnTo>
                  <a:lnTo>
                    <a:pt x="437388" y="0"/>
                  </a:lnTo>
                  <a:lnTo>
                    <a:pt x="437388" y="29718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33854" y="2159635"/>
              <a:ext cx="450215" cy="309245"/>
            </a:xfrm>
            <a:custGeom>
              <a:avLst/>
              <a:gdLst/>
              <a:ahLst/>
              <a:cxnLst/>
              <a:rect l="l" t="t" r="r" b="b"/>
              <a:pathLst>
                <a:path w="450214" h="309244">
                  <a:moveTo>
                    <a:pt x="450214" y="309244"/>
                  </a:moveTo>
                  <a:lnTo>
                    <a:pt x="0" y="309244"/>
                  </a:lnTo>
                  <a:lnTo>
                    <a:pt x="0" y="0"/>
                  </a:lnTo>
                  <a:lnTo>
                    <a:pt x="450214" y="0"/>
                  </a:lnTo>
                  <a:lnTo>
                    <a:pt x="45021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96544"/>
                  </a:lnTo>
                  <a:lnTo>
                    <a:pt x="6350" y="296544"/>
                  </a:lnTo>
                  <a:lnTo>
                    <a:pt x="12700" y="302894"/>
                  </a:lnTo>
                  <a:lnTo>
                    <a:pt x="450214" y="302894"/>
                  </a:lnTo>
                  <a:lnTo>
                    <a:pt x="450214" y="309244"/>
                  </a:lnTo>
                  <a:close/>
                </a:path>
                <a:path w="450214" h="30924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450214" h="309244">
                  <a:moveTo>
                    <a:pt x="43751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437514" y="6350"/>
                  </a:lnTo>
                  <a:lnTo>
                    <a:pt x="437514" y="12700"/>
                  </a:lnTo>
                  <a:close/>
                </a:path>
                <a:path w="450214" h="309244">
                  <a:moveTo>
                    <a:pt x="437514" y="302894"/>
                  </a:moveTo>
                  <a:lnTo>
                    <a:pt x="437514" y="6350"/>
                  </a:lnTo>
                  <a:lnTo>
                    <a:pt x="443864" y="12700"/>
                  </a:lnTo>
                  <a:lnTo>
                    <a:pt x="450214" y="12700"/>
                  </a:lnTo>
                  <a:lnTo>
                    <a:pt x="450214" y="296544"/>
                  </a:lnTo>
                  <a:lnTo>
                    <a:pt x="443864" y="296544"/>
                  </a:lnTo>
                  <a:lnTo>
                    <a:pt x="437514" y="302894"/>
                  </a:lnTo>
                  <a:close/>
                </a:path>
                <a:path w="450214" h="309244">
                  <a:moveTo>
                    <a:pt x="450214" y="12700"/>
                  </a:moveTo>
                  <a:lnTo>
                    <a:pt x="443864" y="12700"/>
                  </a:lnTo>
                  <a:lnTo>
                    <a:pt x="437514" y="6350"/>
                  </a:lnTo>
                  <a:lnTo>
                    <a:pt x="450214" y="6350"/>
                  </a:lnTo>
                  <a:lnTo>
                    <a:pt x="450214" y="12700"/>
                  </a:lnTo>
                  <a:close/>
                </a:path>
                <a:path w="450214" h="309244">
                  <a:moveTo>
                    <a:pt x="12700" y="302894"/>
                  </a:moveTo>
                  <a:lnTo>
                    <a:pt x="6350" y="296544"/>
                  </a:lnTo>
                  <a:lnTo>
                    <a:pt x="12700" y="296544"/>
                  </a:lnTo>
                  <a:lnTo>
                    <a:pt x="12700" y="302894"/>
                  </a:lnTo>
                  <a:close/>
                </a:path>
                <a:path w="450214" h="309244">
                  <a:moveTo>
                    <a:pt x="437514" y="302894"/>
                  </a:moveTo>
                  <a:lnTo>
                    <a:pt x="12700" y="302894"/>
                  </a:lnTo>
                  <a:lnTo>
                    <a:pt x="12700" y="296544"/>
                  </a:lnTo>
                  <a:lnTo>
                    <a:pt x="437514" y="296544"/>
                  </a:lnTo>
                  <a:lnTo>
                    <a:pt x="437514" y="302894"/>
                  </a:lnTo>
                  <a:close/>
                </a:path>
                <a:path w="450214" h="309244">
                  <a:moveTo>
                    <a:pt x="450214" y="302894"/>
                  </a:moveTo>
                  <a:lnTo>
                    <a:pt x="437514" y="302894"/>
                  </a:lnTo>
                  <a:lnTo>
                    <a:pt x="443864" y="296544"/>
                  </a:lnTo>
                  <a:lnTo>
                    <a:pt x="450214" y="296544"/>
                  </a:lnTo>
                  <a:lnTo>
                    <a:pt x="450214" y="30289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796414" y="2185669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33854" y="1471294"/>
            <a:ext cx="450215" cy="309245"/>
            <a:chOff x="1633854" y="1471294"/>
            <a:chExt cx="450215" cy="309245"/>
          </a:xfrm>
        </p:grpSpPr>
        <p:sp>
          <p:nvSpPr>
            <p:cNvPr id="19" name="object 19"/>
            <p:cNvSpPr/>
            <p:nvPr/>
          </p:nvSpPr>
          <p:spPr>
            <a:xfrm>
              <a:off x="1639823" y="1478279"/>
              <a:ext cx="437515" cy="295910"/>
            </a:xfrm>
            <a:custGeom>
              <a:avLst/>
              <a:gdLst/>
              <a:ahLst/>
              <a:cxnLst/>
              <a:rect l="l" t="t" r="r" b="b"/>
              <a:pathLst>
                <a:path w="437514" h="295910">
                  <a:moveTo>
                    <a:pt x="437388" y="295656"/>
                  </a:moveTo>
                  <a:lnTo>
                    <a:pt x="0" y="295656"/>
                  </a:lnTo>
                  <a:lnTo>
                    <a:pt x="0" y="0"/>
                  </a:lnTo>
                  <a:lnTo>
                    <a:pt x="437388" y="0"/>
                  </a:lnTo>
                  <a:lnTo>
                    <a:pt x="437388" y="29565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33854" y="1471294"/>
              <a:ext cx="450215" cy="309245"/>
            </a:xfrm>
            <a:custGeom>
              <a:avLst/>
              <a:gdLst/>
              <a:ahLst/>
              <a:cxnLst/>
              <a:rect l="l" t="t" r="r" b="b"/>
              <a:pathLst>
                <a:path w="450214" h="309244">
                  <a:moveTo>
                    <a:pt x="450214" y="309244"/>
                  </a:moveTo>
                  <a:lnTo>
                    <a:pt x="0" y="309244"/>
                  </a:lnTo>
                  <a:lnTo>
                    <a:pt x="0" y="0"/>
                  </a:lnTo>
                  <a:lnTo>
                    <a:pt x="450214" y="0"/>
                  </a:lnTo>
                  <a:lnTo>
                    <a:pt x="450214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296544"/>
                  </a:lnTo>
                  <a:lnTo>
                    <a:pt x="6350" y="296544"/>
                  </a:lnTo>
                  <a:lnTo>
                    <a:pt x="12700" y="302894"/>
                  </a:lnTo>
                  <a:lnTo>
                    <a:pt x="450214" y="302894"/>
                  </a:lnTo>
                  <a:lnTo>
                    <a:pt x="450214" y="309244"/>
                  </a:lnTo>
                  <a:close/>
                </a:path>
                <a:path w="450214" h="309244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450214" h="309244">
                  <a:moveTo>
                    <a:pt x="437514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437514" y="6349"/>
                  </a:lnTo>
                  <a:lnTo>
                    <a:pt x="437514" y="12699"/>
                  </a:lnTo>
                  <a:close/>
                </a:path>
                <a:path w="450214" h="309244">
                  <a:moveTo>
                    <a:pt x="437514" y="302894"/>
                  </a:moveTo>
                  <a:lnTo>
                    <a:pt x="437514" y="6349"/>
                  </a:lnTo>
                  <a:lnTo>
                    <a:pt x="443864" y="12699"/>
                  </a:lnTo>
                  <a:lnTo>
                    <a:pt x="450214" y="12699"/>
                  </a:lnTo>
                  <a:lnTo>
                    <a:pt x="450214" y="296544"/>
                  </a:lnTo>
                  <a:lnTo>
                    <a:pt x="443864" y="296544"/>
                  </a:lnTo>
                  <a:lnTo>
                    <a:pt x="437514" y="302894"/>
                  </a:lnTo>
                  <a:close/>
                </a:path>
                <a:path w="450214" h="309244">
                  <a:moveTo>
                    <a:pt x="450214" y="12699"/>
                  </a:moveTo>
                  <a:lnTo>
                    <a:pt x="443864" y="12699"/>
                  </a:lnTo>
                  <a:lnTo>
                    <a:pt x="437514" y="6349"/>
                  </a:lnTo>
                  <a:lnTo>
                    <a:pt x="450214" y="6349"/>
                  </a:lnTo>
                  <a:lnTo>
                    <a:pt x="450214" y="12699"/>
                  </a:lnTo>
                  <a:close/>
                </a:path>
                <a:path w="450214" h="309244">
                  <a:moveTo>
                    <a:pt x="12700" y="302894"/>
                  </a:moveTo>
                  <a:lnTo>
                    <a:pt x="6350" y="296544"/>
                  </a:lnTo>
                  <a:lnTo>
                    <a:pt x="12700" y="296544"/>
                  </a:lnTo>
                  <a:lnTo>
                    <a:pt x="12700" y="302894"/>
                  </a:lnTo>
                  <a:close/>
                </a:path>
                <a:path w="450214" h="309244">
                  <a:moveTo>
                    <a:pt x="437514" y="302894"/>
                  </a:moveTo>
                  <a:lnTo>
                    <a:pt x="12700" y="302894"/>
                  </a:lnTo>
                  <a:lnTo>
                    <a:pt x="12700" y="296544"/>
                  </a:lnTo>
                  <a:lnTo>
                    <a:pt x="437514" y="296544"/>
                  </a:lnTo>
                  <a:lnTo>
                    <a:pt x="437514" y="302894"/>
                  </a:lnTo>
                  <a:close/>
                </a:path>
                <a:path w="450214" h="309244">
                  <a:moveTo>
                    <a:pt x="450214" y="302894"/>
                  </a:moveTo>
                  <a:lnTo>
                    <a:pt x="437514" y="302894"/>
                  </a:lnTo>
                  <a:lnTo>
                    <a:pt x="443864" y="296544"/>
                  </a:lnTo>
                  <a:lnTo>
                    <a:pt x="450214" y="296544"/>
                  </a:lnTo>
                  <a:lnTo>
                    <a:pt x="450214" y="30289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796414" y="1497330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457450" y="2159635"/>
            <a:ext cx="4034154" cy="309245"/>
            <a:chOff x="2457450" y="2159635"/>
            <a:chExt cx="4034154" cy="309245"/>
          </a:xfrm>
        </p:grpSpPr>
        <p:sp>
          <p:nvSpPr>
            <p:cNvPr id="23" name="object 23"/>
            <p:cNvSpPr/>
            <p:nvPr/>
          </p:nvSpPr>
          <p:spPr>
            <a:xfrm>
              <a:off x="2464308" y="2165604"/>
              <a:ext cx="4020820" cy="297180"/>
            </a:xfrm>
            <a:custGeom>
              <a:avLst/>
              <a:gdLst/>
              <a:ahLst/>
              <a:cxnLst/>
              <a:rect l="l" t="t" r="r" b="b"/>
              <a:pathLst>
                <a:path w="4020820" h="297180">
                  <a:moveTo>
                    <a:pt x="4020312" y="297180"/>
                  </a:moveTo>
                  <a:lnTo>
                    <a:pt x="0" y="297180"/>
                  </a:lnTo>
                  <a:lnTo>
                    <a:pt x="0" y="0"/>
                  </a:lnTo>
                  <a:lnTo>
                    <a:pt x="4020312" y="0"/>
                  </a:lnTo>
                  <a:lnTo>
                    <a:pt x="4020312" y="29718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57450" y="2159635"/>
              <a:ext cx="4034154" cy="309245"/>
            </a:xfrm>
            <a:custGeom>
              <a:avLst/>
              <a:gdLst/>
              <a:ahLst/>
              <a:cxnLst/>
              <a:rect l="l" t="t" r="r" b="b"/>
              <a:pathLst>
                <a:path w="4034154" h="309244">
                  <a:moveTo>
                    <a:pt x="4034154" y="309244"/>
                  </a:moveTo>
                  <a:lnTo>
                    <a:pt x="0" y="309244"/>
                  </a:lnTo>
                  <a:lnTo>
                    <a:pt x="0" y="0"/>
                  </a:lnTo>
                  <a:lnTo>
                    <a:pt x="4034154" y="0"/>
                  </a:lnTo>
                  <a:lnTo>
                    <a:pt x="403415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96544"/>
                  </a:lnTo>
                  <a:lnTo>
                    <a:pt x="6350" y="296544"/>
                  </a:lnTo>
                  <a:lnTo>
                    <a:pt x="12700" y="302894"/>
                  </a:lnTo>
                  <a:lnTo>
                    <a:pt x="4034154" y="302894"/>
                  </a:lnTo>
                  <a:lnTo>
                    <a:pt x="4034154" y="309244"/>
                  </a:lnTo>
                  <a:close/>
                </a:path>
                <a:path w="4034154" h="30924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4034154" h="309244">
                  <a:moveTo>
                    <a:pt x="402145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4021454" y="6350"/>
                  </a:lnTo>
                  <a:lnTo>
                    <a:pt x="4021454" y="12700"/>
                  </a:lnTo>
                  <a:close/>
                </a:path>
                <a:path w="4034154" h="309244">
                  <a:moveTo>
                    <a:pt x="4021454" y="302894"/>
                  </a:moveTo>
                  <a:lnTo>
                    <a:pt x="4021454" y="6350"/>
                  </a:lnTo>
                  <a:lnTo>
                    <a:pt x="4027804" y="12700"/>
                  </a:lnTo>
                  <a:lnTo>
                    <a:pt x="4034154" y="12700"/>
                  </a:lnTo>
                  <a:lnTo>
                    <a:pt x="4034154" y="296544"/>
                  </a:lnTo>
                  <a:lnTo>
                    <a:pt x="4027804" y="296544"/>
                  </a:lnTo>
                  <a:lnTo>
                    <a:pt x="4021454" y="302894"/>
                  </a:lnTo>
                  <a:close/>
                </a:path>
                <a:path w="4034154" h="309244">
                  <a:moveTo>
                    <a:pt x="4034154" y="12700"/>
                  </a:moveTo>
                  <a:lnTo>
                    <a:pt x="4027804" y="12700"/>
                  </a:lnTo>
                  <a:lnTo>
                    <a:pt x="4021454" y="6350"/>
                  </a:lnTo>
                  <a:lnTo>
                    <a:pt x="4034154" y="6350"/>
                  </a:lnTo>
                  <a:lnTo>
                    <a:pt x="4034154" y="12700"/>
                  </a:lnTo>
                  <a:close/>
                </a:path>
                <a:path w="4034154" h="309244">
                  <a:moveTo>
                    <a:pt x="12700" y="302894"/>
                  </a:moveTo>
                  <a:lnTo>
                    <a:pt x="6350" y="296544"/>
                  </a:lnTo>
                  <a:lnTo>
                    <a:pt x="12700" y="296544"/>
                  </a:lnTo>
                  <a:lnTo>
                    <a:pt x="12700" y="302894"/>
                  </a:lnTo>
                  <a:close/>
                </a:path>
                <a:path w="4034154" h="309244">
                  <a:moveTo>
                    <a:pt x="4021454" y="302894"/>
                  </a:moveTo>
                  <a:lnTo>
                    <a:pt x="12700" y="302894"/>
                  </a:lnTo>
                  <a:lnTo>
                    <a:pt x="12700" y="296544"/>
                  </a:lnTo>
                  <a:lnTo>
                    <a:pt x="4021454" y="296544"/>
                  </a:lnTo>
                  <a:lnTo>
                    <a:pt x="4021454" y="302894"/>
                  </a:lnTo>
                  <a:close/>
                </a:path>
                <a:path w="4034154" h="309244">
                  <a:moveTo>
                    <a:pt x="4034154" y="302894"/>
                  </a:moveTo>
                  <a:lnTo>
                    <a:pt x="4021454" y="302894"/>
                  </a:lnTo>
                  <a:lnTo>
                    <a:pt x="4027804" y="296544"/>
                  </a:lnTo>
                  <a:lnTo>
                    <a:pt x="4034154" y="296544"/>
                  </a:lnTo>
                  <a:lnTo>
                    <a:pt x="4034154" y="30289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249929" y="2183764"/>
            <a:ext cx="24491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{skuId:7,title:”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小米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”,price:2999}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457450" y="1471294"/>
            <a:ext cx="4034154" cy="309245"/>
            <a:chOff x="2457450" y="1471294"/>
            <a:chExt cx="4034154" cy="309245"/>
          </a:xfrm>
        </p:grpSpPr>
        <p:sp>
          <p:nvSpPr>
            <p:cNvPr id="27" name="object 27"/>
            <p:cNvSpPr/>
            <p:nvPr/>
          </p:nvSpPr>
          <p:spPr>
            <a:xfrm>
              <a:off x="2464308" y="1478279"/>
              <a:ext cx="4020820" cy="295910"/>
            </a:xfrm>
            <a:custGeom>
              <a:avLst/>
              <a:gdLst/>
              <a:ahLst/>
              <a:cxnLst/>
              <a:rect l="l" t="t" r="r" b="b"/>
              <a:pathLst>
                <a:path w="4020820" h="295910">
                  <a:moveTo>
                    <a:pt x="4020312" y="295656"/>
                  </a:moveTo>
                  <a:lnTo>
                    <a:pt x="0" y="295656"/>
                  </a:lnTo>
                  <a:lnTo>
                    <a:pt x="0" y="0"/>
                  </a:lnTo>
                  <a:lnTo>
                    <a:pt x="4020312" y="0"/>
                  </a:lnTo>
                  <a:lnTo>
                    <a:pt x="4020312" y="29565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57450" y="1471294"/>
              <a:ext cx="4034154" cy="309245"/>
            </a:xfrm>
            <a:custGeom>
              <a:avLst/>
              <a:gdLst/>
              <a:ahLst/>
              <a:cxnLst/>
              <a:rect l="l" t="t" r="r" b="b"/>
              <a:pathLst>
                <a:path w="4034154" h="309244">
                  <a:moveTo>
                    <a:pt x="4034154" y="309244"/>
                  </a:moveTo>
                  <a:lnTo>
                    <a:pt x="0" y="309244"/>
                  </a:lnTo>
                  <a:lnTo>
                    <a:pt x="0" y="0"/>
                  </a:lnTo>
                  <a:lnTo>
                    <a:pt x="4034154" y="0"/>
                  </a:lnTo>
                  <a:lnTo>
                    <a:pt x="4034154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296544"/>
                  </a:lnTo>
                  <a:lnTo>
                    <a:pt x="6350" y="296544"/>
                  </a:lnTo>
                  <a:lnTo>
                    <a:pt x="12700" y="302894"/>
                  </a:lnTo>
                  <a:lnTo>
                    <a:pt x="4034154" y="302894"/>
                  </a:lnTo>
                  <a:lnTo>
                    <a:pt x="4034154" y="309244"/>
                  </a:lnTo>
                  <a:close/>
                </a:path>
                <a:path w="4034154" h="309244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4034154" h="309244">
                  <a:moveTo>
                    <a:pt x="4021454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4021454" y="6349"/>
                  </a:lnTo>
                  <a:lnTo>
                    <a:pt x="4021454" y="12699"/>
                  </a:lnTo>
                  <a:close/>
                </a:path>
                <a:path w="4034154" h="309244">
                  <a:moveTo>
                    <a:pt x="4021454" y="302894"/>
                  </a:moveTo>
                  <a:lnTo>
                    <a:pt x="4021454" y="6349"/>
                  </a:lnTo>
                  <a:lnTo>
                    <a:pt x="4027804" y="12699"/>
                  </a:lnTo>
                  <a:lnTo>
                    <a:pt x="4034154" y="12699"/>
                  </a:lnTo>
                  <a:lnTo>
                    <a:pt x="4034154" y="296544"/>
                  </a:lnTo>
                  <a:lnTo>
                    <a:pt x="4027804" y="296544"/>
                  </a:lnTo>
                  <a:lnTo>
                    <a:pt x="4021454" y="302894"/>
                  </a:lnTo>
                  <a:close/>
                </a:path>
                <a:path w="4034154" h="309244">
                  <a:moveTo>
                    <a:pt x="4034154" y="12699"/>
                  </a:moveTo>
                  <a:lnTo>
                    <a:pt x="4027804" y="12699"/>
                  </a:lnTo>
                  <a:lnTo>
                    <a:pt x="4021454" y="6349"/>
                  </a:lnTo>
                  <a:lnTo>
                    <a:pt x="4034154" y="6349"/>
                  </a:lnTo>
                  <a:lnTo>
                    <a:pt x="4034154" y="12699"/>
                  </a:lnTo>
                  <a:close/>
                </a:path>
                <a:path w="4034154" h="309244">
                  <a:moveTo>
                    <a:pt x="12700" y="302894"/>
                  </a:moveTo>
                  <a:lnTo>
                    <a:pt x="6350" y="296544"/>
                  </a:lnTo>
                  <a:lnTo>
                    <a:pt x="12700" y="296544"/>
                  </a:lnTo>
                  <a:lnTo>
                    <a:pt x="12700" y="302894"/>
                  </a:lnTo>
                  <a:close/>
                </a:path>
                <a:path w="4034154" h="309244">
                  <a:moveTo>
                    <a:pt x="4021454" y="302894"/>
                  </a:moveTo>
                  <a:lnTo>
                    <a:pt x="12700" y="302894"/>
                  </a:lnTo>
                  <a:lnTo>
                    <a:pt x="12700" y="296544"/>
                  </a:lnTo>
                  <a:lnTo>
                    <a:pt x="4021454" y="296544"/>
                  </a:lnTo>
                  <a:lnTo>
                    <a:pt x="4021454" y="302894"/>
                  </a:lnTo>
                  <a:close/>
                </a:path>
                <a:path w="4034154" h="309244">
                  <a:moveTo>
                    <a:pt x="4034154" y="302894"/>
                  </a:moveTo>
                  <a:lnTo>
                    <a:pt x="4021454" y="302894"/>
                  </a:lnTo>
                  <a:lnTo>
                    <a:pt x="4027804" y="296544"/>
                  </a:lnTo>
                  <a:lnTo>
                    <a:pt x="4034154" y="296544"/>
                  </a:lnTo>
                  <a:lnTo>
                    <a:pt x="4034154" y="30289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249929" y="1495424"/>
            <a:ext cx="24491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{skuId:1,title:”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华为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”,price:2999}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633854" y="3701415"/>
            <a:ext cx="450215" cy="309245"/>
            <a:chOff x="1633854" y="3701415"/>
            <a:chExt cx="450215" cy="309245"/>
          </a:xfrm>
        </p:grpSpPr>
        <p:sp>
          <p:nvSpPr>
            <p:cNvPr id="31" name="object 31"/>
            <p:cNvSpPr/>
            <p:nvPr/>
          </p:nvSpPr>
          <p:spPr>
            <a:xfrm>
              <a:off x="1639823" y="3707892"/>
              <a:ext cx="437515" cy="297180"/>
            </a:xfrm>
            <a:custGeom>
              <a:avLst/>
              <a:gdLst/>
              <a:ahLst/>
              <a:cxnLst/>
              <a:rect l="l" t="t" r="r" b="b"/>
              <a:pathLst>
                <a:path w="437514" h="297179">
                  <a:moveTo>
                    <a:pt x="437388" y="297179"/>
                  </a:moveTo>
                  <a:lnTo>
                    <a:pt x="0" y="297179"/>
                  </a:lnTo>
                  <a:lnTo>
                    <a:pt x="0" y="0"/>
                  </a:lnTo>
                  <a:lnTo>
                    <a:pt x="437388" y="0"/>
                  </a:lnTo>
                  <a:lnTo>
                    <a:pt x="437388" y="29717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33854" y="3701415"/>
              <a:ext cx="450215" cy="309245"/>
            </a:xfrm>
            <a:custGeom>
              <a:avLst/>
              <a:gdLst/>
              <a:ahLst/>
              <a:cxnLst/>
              <a:rect l="l" t="t" r="r" b="b"/>
              <a:pathLst>
                <a:path w="450214" h="309245">
                  <a:moveTo>
                    <a:pt x="450214" y="309245"/>
                  </a:moveTo>
                  <a:lnTo>
                    <a:pt x="0" y="309245"/>
                  </a:lnTo>
                  <a:lnTo>
                    <a:pt x="0" y="0"/>
                  </a:lnTo>
                  <a:lnTo>
                    <a:pt x="450214" y="0"/>
                  </a:lnTo>
                  <a:lnTo>
                    <a:pt x="45021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96545"/>
                  </a:lnTo>
                  <a:lnTo>
                    <a:pt x="6350" y="296545"/>
                  </a:lnTo>
                  <a:lnTo>
                    <a:pt x="12700" y="302895"/>
                  </a:lnTo>
                  <a:lnTo>
                    <a:pt x="450214" y="302895"/>
                  </a:lnTo>
                  <a:lnTo>
                    <a:pt x="450214" y="309245"/>
                  </a:lnTo>
                  <a:close/>
                </a:path>
                <a:path w="450214" h="30924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450214" h="309245">
                  <a:moveTo>
                    <a:pt x="43751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437514" y="6350"/>
                  </a:lnTo>
                  <a:lnTo>
                    <a:pt x="437514" y="12700"/>
                  </a:lnTo>
                  <a:close/>
                </a:path>
                <a:path w="450214" h="309245">
                  <a:moveTo>
                    <a:pt x="437514" y="302895"/>
                  </a:moveTo>
                  <a:lnTo>
                    <a:pt x="437514" y="6350"/>
                  </a:lnTo>
                  <a:lnTo>
                    <a:pt x="443864" y="12700"/>
                  </a:lnTo>
                  <a:lnTo>
                    <a:pt x="450214" y="12700"/>
                  </a:lnTo>
                  <a:lnTo>
                    <a:pt x="450214" y="296545"/>
                  </a:lnTo>
                  <a:lnTo>
                    <a:pt x="443864" y="296545"/>
                  </a:lnTo>
                  <a:lnTo>
                    <a:pt x="437514" y="302895"/>
                  </a:lnTo>
                  <a:close/>
                </a:path>
                <a:path w="450214" h="309245">
                  <a:moveTo>
                    <a:pt x="450214" y="12700"/>
                  </a:moveTo>
                  <a:lnTo>
                    <a:pt x="443864" y="12700"/>
                  </a:lnTo>
                  <a:lnTo>
                    <a:pt x="437514" y="6350"/>
                  </a:lnTo>
                  <a:lnTo>
                    <a:pt x="450214" y="6350"/>
                  </a:lnTo>
                  <a:lnTo>
                    <a:pt x="450214" y="12700"/>
                  </a:lnTo>
                  <a:close/>
                </a:path>
                <a:path w="450214" h="309245">
                  <a:moveTo>
                    <a:pt x="12700" y="302895"/>
                  </a:moveTo>
                  <a:lnTo>
                    <a:pt x="6350" y="296545"/>
                  </a:lnTo>
                  <a:lnTo>
                    <a:pt x="12700" y="296545"/>
                  </a:lnTo>
                  <a:lnTo>
                    <a:pt x="12700" y="302895"/>
                  </a:lnTo>
                  <a:close/>
                </a:path>
                <a:path w="450214" h="309245">
                  <a:moveTo>
                    <a:pt x="437514" y="302895"/>
                  </a:moveTo>
                  <a:lnTo>
                    <a:pt x="12700" y="302895"/>
                  </a:lnTo>
                  <a:lnTo>
                    <a:pt x="12700" y="296545"/>
                  </a:lnTo>
                  <a:lnTo>
                    <a:pt x="437514" y="296545"/>
                  </a:lnTo>
                  <a:lnTo>
                    <a:pt x="437514" y="302895"/>
                  </a:lnTo>
                  <a:close/>
                </a:path>
                <a:path w="450214" h="309245">
                  <a:moveTo>
                    <a:pt x="450214" y="302895"/>
                  </a:moveTo>
                  <a:lnTo>
                    <a:pt x="437514" y="302895"/>
                  </a:lnTo>
                  <a:lnTo>
                    <a:pt x="443864" y="296545"/>
                  </a:lnTo>
                  <a:lnTo>
                    <a:pt x="450214" y="296545"/>
                  </a:lnTo>
                  <a:lnTo>
                    <a:pt x="450214" y="30289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746885" y="3727450"/>
            <a:ext cx="22415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633854" y="3133089"/>
            <a:ext cx="450215" cy="309245"/>
            <a:chOff x="1633854" y="3133089"/>
            <a:chExt cx="450215" cy="309245"/>
          </a:xfrm>
        </p:grpSpPr>
        <p:sp>
          <p:nvSpPr>
            <p:cNvPr id="35" name="object 35"/>
            <p:cNvSpPr/>
            <p:nvPr/>
          </p:nvSpPr>
          <p:spPr>
            <a:xfrm>
              <a:off x="1639823" y="3139439"/>
              <a:ext cx="437515" cy="297180"/>
            </a:xfrm>
            <a:custGeom>
              <a:avLst/>
              <a:gdLst/>
              <a:ahLst/>
              <a:cxnLst/>
              <a:rect l="l" t="t" r="r" b="b"/>
              <a:pathLst>
                <a:path w="437514" h="297179">
                  <a:moveTo>
                    <a:pt x="437388" y="297179"/>
                  </a:moveTo>
                  <a:lnTo>
                    <a:pt x="0" y="297179"/>
                  </a:lnTo>
                  <a:lnTo>
                    <a:pt x="0" y="0"/>
                  </a:lnTo>
                  <a:lnTo>
                    <a:pt x="437388" y="0"/>
                  </a:lnTo>
                  <a:lnTo>
                    <a:pt x="437388" y="29717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33854" y="3133089"/>
              <a:ext cx="450215" cy="309245"/>
            </a:xfrm>
            <a:custGeom>
              <a:avLst/>
              <a:gdLst/>
              <a:ahLst/>
              <a:cxnLst/>
              <a:rect l="l" t="t" r="r" b="b"/>
              <a:pathLst>
                <a:path w="450214" h="309245">
                  <a:moveTo>
                    <a:pt x="450214" y="309245"/>
                  </a:moveTo>
                  <a:lnTo>
                    <a:pt x="0" y="309245"/>
                  </a:lnTo>
                  <a:lnTo>
                    <a:pt x="0" y="0"/>
                  </a:lnTo>
                  <a:lnTo>
                    <a:pt x="450214" y="0"/>
                  </a:lnTo>
                  <a:lnTo>
                    <a:pt x="45021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96545"/>
                  </a:lnTo>
                  <a:lnTo>
                    <a:pt x="6350" y="296545"/>
                  </a:lnTo>
                  <a:lnTo>
                    <a:pt x="12700" y="302895"/>
                  </a:lnTo>
                  <a:lnTo>
                    <a:pt x="450214" y="302895"/>
                  </a:lnTo>
                  <a:lnTo>
                    <a:pt x="450214" y="309245"/>
                  </a:lnTo>
                  <a:close/>
                </a:path>
                <a:path w="450214" h="30924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450214" h="309245">
                  <a:moveTo>
                    <a:pt x="43751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437514" y="6350"/>
                  </a:lnTo>
                  <a:lnTo>
                    <a:pt x="437514" y="12700"/>
                  </a:lnTo>
                  <a:close/>
                </a:path>
                <a:path w="450214" h="309245">
                  <a:moveTo>
                    <a:pt x="437514" y="302895"/>
                  </a:moveTo>
                  <a:lnTo>
                    <a:pt x="437514" y="6350"/>
                  </a:lnTo>
                  <a:lnTo>
                    <a:pt x="443864" y="12700"/>
                  </a:lnTo>
                  <a:lnTo>
                    <a:pt x="450214" y="12700"/>
                  </a:lnTo>
                  <a:lnTo>
                    <a:pt x="450214" y="296545"/>
                  </a:lnTo>
                  <a:lnTo>
                    <a:pt x="443864" y="296545"/>
                  </a:lnTo>
                  <a:lnTo>
                    <a:pt x="437514" y="302895"/>
                  </a:lnTo>
                  <a:close/>
                </a:path>
                <a:path w="450214" h="309245">
                  <a:moveTo>
                    <a:pt x="450214" y="12700"/>
                  </a:moveTo>
                  <a:lnTo>
                    <a:pt x="443864" y="12700"/>
                  </a:lnTo>
                  <a:lnTo>
                    <a:pt x="437514" y="6350"/>
                  </a:lnTo>
                  <a:lnTo>
                    <a:pt x="450214" y="6350"/>
                  </a:lnTo>
                  <a:lnTo>
                    <a:pt x="450214" y="12700"/>
                  </a:lnTo>
                  <a:close/>
                </a:path>
                <a:path w="450214" h="309245">
                  <a:moveTo>
                    <a:pt x="12700" y="302895"/>
                  </a:moveTo>
                  <a:lnTo>
                    <a:pt x="6350" y="296545"/>
                  </a:lnTo>
                  <a:lnTo>
                    <a:pt x="12700" y="296545"/>
                  </a:lnTo>
                  <a:lnTo>
                    <a:pt x="12700" y="302895"/>
                  </a:lnTo>
                  <a:close/>
                </a:path>
                <a:path w="450214" h="309245">
                  <a:moveTo>
                    <a:pt x="437514" y="302895"/>
                  </a:moveTo>
                  <a:lnTo>
                    <a:pt x="12700" y="302895"/>
                  </a:lnTo>
                  <a:lnTo>
                    <a:pt x="12700" y="296545"/>
                  </a:lnTo>
                  <a:lnTo>
                    <a:pt x="437514" y="296545"/>
                  </a:lnTo>
                  <a:lnTo>
                    <a:pt x="437514" y="302895"/>
                  </a:lnTo>
                  <a:close/>
                </a:path>
                <a:path w="450214" h="309245">
                  <a:moveTo>
                    <a:pt x="450214" y="302895"/>
                  </a:moveTo>
                  <a:lnTo>
                    <a:pt x="437514" y="302895"/>
                  </a:lnTo>
                  <a:lnTo>
                    <a:pt x="443864" y="296545"/>
                  </a:lnTo>
                  <a:lnTo>
                    <a:pt x="450214" y="296545"/>
                  </a:lnTo>
                  <a:lnTo>
                    <a:pt x="450214" y="30289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753870" y="3159125"/>
            <a:ext cx="2108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457450" y="3701415"/>
            <a:ext cx="4034154" cy="309245"/>
            <a:chOff x="2457450" y="3701415"/>
            <a:chExt cx="4034154" cy="309245"/>
          </a:xfrm>
        </p:grpSpPr>
        <p:sp>
          <p:nvSpPr>
            <p:cNvPr id="39" name="object 39"/>
            <p:cNvSpPr/>
            <p:nvPr/>
          </p:nvSpPr>
          <p:spPr>
            <a:xfrm>
              <a:off x="2464308" y="3707892"/>
              <a:ext cx="4020820" cy="297180"/>
            </a:xfrm>
            <a:custGeom>
              <a:avLst/>
              <a:gdLst/>
              <a:ahLst/>
              <a:cxnLst/>
              <a:rect l="l" t="t" r="r" b="b"/>
              <a:pathLst>
                <a:path w="4020820" h="297179">
                  <a:moveTo>
                    <a:pt x="4020312" y="297179"/>
                  </a:moveTo>
                  <a:lnTo>
                    <a:pt x="0" y="297179"/>
                  </a:lnTo>
                  <a:lnTo>
                    <a:pt x="0" y="0"/>
                  </a:lnTo>
                  <a:lnTo>
                    <a:pt x="4020312" y="0"/>
                  </a:lnTo>
                  <a:lnTo>
                    <a:pt x="4020312" y="29717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57450" y="3701415"/>
              <a:ext cx="4034154" cy="309245"/>
            </a:xfrm>
            <a:custGeom>
              <a:avLst/>
              <a:gdLst/>
              <a:ahLst/>
              <a:cxnLst/>
              <a:rect l="l" t="t" r="r" b="b"/>
              <a:pathLst>
                <a:path w="4034154" h="309245">
                  <a:moveTo>
                    <a:pt x="4034154" y="309245"/>
                  </a:moveTo>
                  <a:lnTo>
                    <a:pt x="0" y="309245"/>
                  </a:lnTo>
                  <a:lnTo>
                    <a:pt x="0" y="0"/>
                  </a:lnTo>
                  <a:lnTo>
                    <a:pt x="4034154" y="0"/>
                  </a:lnTo>
                  <a:lnTo>
                    <a:pt x="403415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96545"/>
                  </a:lnTo>
                  <a:lnTo>
                    <a:pt x="6350" y="296545"/>
                  </a:lnTo>
                  <a:lnTo>
                    <a:pt x="12700" y="302895"/>
                  </a:lnTo>
                  <a:lnTo>
                    <a:pt x="4034154" y="302895"/>
                  </a:lnTo>
                  <a:lnTo>
                    <a:pt x="4034154" y="309245"/>
                  </a:lnTo>
                  <a:close/>
                </a:path>
                <a:path w="4034154" h="30924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4034154" h="309245">
                  <a:moveTo>
                    <a:pt x="402145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4021454" y="6350"/>
                  </a:lnTo>
                  <a:lnTo>
                    <a:pt x="4021454" y="12700"/>
                  </a:lnTo>
                  <a:close/>
                </a:path>
                <a:path w="4034154" h="309245">
                  <a:moveTo>
                    <a:pt x="4021454" y="302895"/>
                  </a:moveTo>
                  <a:lnTo>
                    <a:pt x="4021454" y="6350"/>
                  </a:lnTo>
                  <a:lnTo>
                    <a:pt x="4027804" y="12700"/>
                  </a:lnTo>
                  <a:lnTo>
                    <a:pt x="4034154" y="12700"/>
                  </a:lnTo>
                  <a:lnTo>
                    <a:pt x="4034154" y="296545"/>
                  </a:lnTo>
                  <a:lnTo>
                    <a:pt x="4027804" y="296545"/>
                  </a:lnTo>
                  <a:lnTo>
                    <a:pt x="4021454" y="302895"/>
                  </a:lnTo>
                  <a:close/>
                </a:path>
                <a:path w="4034154" h="309245">
                  <a:moveTo>
                    <a:pt x="4034154" y="12700"/>
                  </a:moveTo>
                  <a:lnTo>
                    <a:pt x="4027804" y="12700"/>
                  </a:lnTo>
                  <a:lnTo>
                    <a:pt x="4021454" y="6350"/>
                  </a:lnTo>
                  <a:lnTo>
                    <a:pt x="4034154" y="6350"/>
                  </a:lnTo>
                  <a:lnTo>
                    <a:pt x="4034154" y="12700"/>
                  </a:lnTo>
                  <a:close/>
                </a:path>
                <a:path w="4034154" h="309245">
                  <a:moveTo>
                    <a:pt x="12700" y="302895"/>
                  </a:moveTo>
                  <a:lnTo>
                    <a:pt x="6350" y="296545"/>
                  </a:lnTo>
                  <a:lnTo>
                    <a:pt x="12700" y="296545"/>
                  </a:lnTo>
                  <a:lnTo>
                    <a:pt x="12700" y="302895"/>
                  </a:lnTo>
                  <a:close/>
                </a:path>
                <a:path w="4034154" h="309245">
                  <a:moveTo>
                    <a:pt x="4021454" y="302895"/>
                  </a:moveTo>
                  <a:lnTo>
                    <a:pt x="12700" y="302895"/>
                  </a:lnTo>
                  <a:lnTo>
                    <a:pt x="12700" y="296545"/>
                  </a:lnTo>
                  <a:lnTo>
                    <a:pt x="4021454" y="296545"/>
                  </a:lnTo>
                  <a:lnTo>
                    <a:pt x="4021454" y="302895"/>
                  </a:lnTo>
                  <a:close/>
                </a:path>
                <a:path w="4034154" h="309245">
                  <a:moveTo>
                    <a:pt x="4034154" y="302895"/>
                  </a:moveTo>
                  <a:lnTo>
                    <a:pt x="4021454" y="302895"/>
                  </a:lnTo>
                  <a:lnTo>
                    <a:pt x="4027804" y="296545"/>
                  </a:lnTo>
                  <a:lnTo>
                    <a:pt x="4034154" y="296545"/>
                  </a:lnTo>
                  <a:lnTo>
                    <a:pt x="4034154" y="30289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150870" y="3725545"/>
            <a:ext cx="26473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{skuId:23,title:”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小米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9”,price:2999}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457450" y="3133089"/>
            <a:ext cx="4034154" cy="309245"/>
            <a:chOff x="2457450" y="3133089"/>
            <a:chExt cx="4034154" cy="309245"/>
          </a:xfrm>
        </p:grpSpPr>
        <p:sp>
          <p:nvSpPr>
            <p:cNvPr id="43" name="object 43"/>
            <p:cNvSpPr/>
            <p:nvPr/>
          </p:nvSpPr>
          <p:spPr>
            <a:xfrm>
              <a:off x="2464308" y="3139439"/>
              <a:ext cx="4020820" cy="297180"/>
            </a:xfrm>
            <a:custGeom>
              <a:avLst/>
              <a:gdLst/>
              <a:ahLst/>
              <a:cxnLst/>
              <a:rect l="l" t="t" r="r" b="b"/>
              <a:pathLst>
                <a:path w="4020820" h="297179">
                  <a:moveTo>
                    <a:pt x="4020312" y="297179"/>
                  </a:moveTo>
                  <a:lnTo>
                    <a:pt x="0" y="297179"/>
                  </a:lnTo>
                  <a:lnTo>
                    <a:pt x="0" y="0"/>
                  </a:lnTo>
                  <a:lnTo>
                    <a:pt x="4020312" y="0"/>
                  </a:lnTo>
                  <a:lnTo>
                    <a:pt x="4020312" y="29717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57450" y="3133089"/>
              <a:ext cx="4034154" cy="309245"/>
            </a:xfrm>
            <a:custGeom>
              <a:avLst/>
              <a:gdLst/>
              <a:ahLst/>
              <a:cxnLst/>
              <a:rect l="l" t="t" r="r" b="b"/>
              <a:pathLst>
                <a:path w="4034154" h="309245">
                  <a:moveTo>
                    <a:pt x="4034154" y="309245"/>
                  </a:moveTo>
                  <a:lnTo>
                    <a:pt x="0" y="309245"/>
                  </a:lnTo>
                  <a:lnTo>
                    <a:pt x="0" y="0"/>
                  </a:lnTo>
                  <a:lnTo>
                    <a:pt x="4034154" y="0"/>
                  </a:lnTo>
                  <a:lnTo>
                    <a:pt x="403415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96545"/>
                  </a:lnTo>
                  <a:lnTo>
                    <a:pt x="6350" y="296545"/>
                  </a:lnTo>
                  <a:lnTo>
                    <a:pt x="12700" y="302895"/>
                  </a:lnTo>
                  <a:lnTo>
                    <a:pt x="4034154" y="302895"/>
                  </a:lnTo>
                  <a:lnTo>
                    <a:pt x="4034154" y="309245"/>
                  </a:lnTo>
                  <a:close/>
                </a:path>
                <a:path w="4034154" h="30924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4034154" h="309245">
                  <a:moveTo>
                    <a:pt x="402145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4021454" y="6350"/>
                  </a:lnTo>
                  <a:lnTo>
                    <a:pt x="4021454" y="12700"/>
                  </a:lnTo>
                  <a:close/>
                </a:path>
                <a:path w="4034154" h="309245">
                  <a:moveTo>
                    <a:pt x="4021454" y="302895"/>
                  </a:moveTo>
                  <a:lnTo>
                    <a:pt x="4021454" y="6350"/>
                  </a:lnTo>
                  <a:lnTo>
                    <a:pt x="4027804" y="12700"/>
                  </a:lnTo>
                  <a:lnTo>
                    <a:pt x="4034154" y="12700"/>
                  </a:lnTo>
                  <a:lnTo>
                    <a:pt x="4034154" y="296545"/>
                  </a:lnTo>
                  <a:lnTo>
                    <a:pt x="4027804" y="296545"/>
                  </a:lnTo>
                  <a:lnTo>
                    <a:pt x="4021454" y="302895"/>
                  </a:lnTo>
                  <a:close/>
                </a:path>
                <a:path w="4034154" h="309245">
                  <a:moveTo>
                    <a:pt x="4034154" y="12700"/>
                  </a:moveTo>
                  <a:lnTo>
                    <a:pt x="4027804" y="12700"/>
                  </a:lnTo>
                  <a:lnTo>
                    <a:pt x="4021454" y="6350"/>
                  </a:lnTo>
                  <a:lnTo>
                    <a:pt x="4034154" y="6350"/>
                  </a:lnTo>
                  <a:lnTo>
                    <a:pt x="4034154" y="12700"/>
                  </a:lnTo>
                  <a:close/>
                </a:path>
                <a:path w="4034154" h="309245">
                  <a:moveTo>
                    <a:pt x="12700" y="302895"/>
                  </a:moveTo>
                  <a:lnTo>
                    <a:pt x="6350" y="296545"/>
                  </a:lnTo>
                  <a:lnTo>
                    <a:pt x="12700" y="296545"/>
                  </a:lnTo>
                  <a:lnTo>
                    <a:pt x="12700" y="302895"/>
                  </a:lnTo>
                  <a:close/>
                </a:path>
                <a:path w="4034154" h="309245">
                  <a:moveTo>
                    <a:pt x="4021454" y="302895"/>
                  </a:moveTo>
                  <a:lnTo>
                    <a:pt x="12700" y="302895"/>
                  </a:lnTo>
                  <a:lnTo>
                    <a:pt x="12700" y="296545"/>
                  </a:lnTo>
                  <a:lnTo>
                    <a:pt x="4021454" y="296545"/>
                  </a:lnTo>
                  <a:lnTo>
                    <a:pt x="4021454" y="302895"/>
                  </a:lnTo>
                  <a:close/>
                </a:path>
                <a:path w="4034154" h="309245">
                  <a:moveTo>
                    <a:pt x="4034154" y="302895"/>
                  </a:moveTo>
                  <a:lnTo>
                    <a:pt x="4021454" y="302895"/>
                  </a:lnTo>
                  <a:lnTo>
                    <a:pt x="4027804" y="296545"/>
                  </a:lnTo>
                  <a:lnTo>
                    <a:pt x="4034154" y="296545"/>
                  </a:lnTo>
                  <a:lnTo>
                    <a:pt x="4034154" y="30289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048635" y="3157219"/>
            <a:ext cx="28517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{skuId:11,title:”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华为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P30”,price:2999}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2904" y="4489450"/>
            <a:ext cx="2589530" cy="4851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70"/>
              </a:spcBef>
            </a:pPr>
            <a:r>
              <a:rPr sz="1000" spc="-5" dirty="0">
                <a:latin typeface="Arial"/>
                <a:cs typeface="Arial"/>
              </a:rPr>
              <a:t>Map&lt;String k1,Map&lt;String k2,CartItemInfo&gt;&gt;  k1</a:t>
            </a:r>
            <a:r>
              <a:rPr sz="1000" spc="-5" dirty="0">
                <a:latin typeface="UKIJ CJK"/>
                <a:cs typeface="UKIJ CJK"/>
              </a:rPr>
              <a:t>：</a:t>
            </a:r>
            <a:r>
              <a:rPr sz="1000" dirty="0">
                <a:latin typeface="UKIJ CJK"/>
                <a:cs typeface="UKIJ CJK"/>
              </a:rPr>
              <a:t>标识每一个用户的购物</a:t>
            </a:r>
            <a:r>
              <a:rPr sz="1000" spc="-5" dirty="0">
                <a:latin typeface="UKIJ CJK"/>
                <a:cs typeface="UKIJ CJK"/>
              </a:rPr>
              <a:t>车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k2</a:t>
            </a:r>
            <a:r>
              <a:rPr sz="1000" spc="-5" dirty="0">
                <a:latin typeface="UKIJ CJK"/>
                <a:cs typeface="UKIJ CJK"/>
              </a:rPr>
              <a:t>：</a:t>
            </a:r>
            <a:r>
              <a:rPr sz="1000" dirty="0">
                <a:latin typeface="UKIJ CJK"/>
                <a:cs typeface="UKIJ CJK"/>
              </a:rPr>
              <a:t>购物项的商品</a:t>
            </a:r>
            <a:r>
              <a:rPr sz="1000" spc="-5" dirty="0">
                <a:latin typeface="Arial"/>
                <a:cs typeface="Arial"/>
              </a:rPr>
              <a:t>id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737734" y="4492625"/>
            <a:ext cx="2408555" cy="481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UKIJ CJK"/>
                <a:cs typeface="UKIJ CJK"/>
              </a:rPr>
              <a:t>在</a:t>
            </a:r>
            <a:r>
              <a:rPr sz="1000" spc="-5" dirty="0">
                <a:latin typeface="Arial"/>
                <a:cs typeface="Arial"/>
              </a:rPr>
              <a:t>redis</a:t>
            </a:r>
            <a:r>
              <a:rPr sz="1000" spc="-5" dirty="0">
                <a:latin typeface="UKIJ CJK"/>
                <a:cs typeface="UKIJ CJK"/>
              </a:rPr>
              <a:t>中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key:</a:t>
            </a:r>
            <a:r>
              <a:rPr sz="1000" dirty="0">
                <a:latin typeface="UKIJ CJK"/>
                <a:cs typeface="UKIJ CJK"/>
              </a:rPr>
              <a:t>用户标</a:t>
            </a:r>
            <a:r>
              <a:rPr sz="1000" spc="-5" dirty="0">
                <a:latin typeface="UKIJ CJK"/>
                <a:cs typeface="UKIJ CJK"/>
              </a:rPr>
              <a:t>识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value:Hash</a:t>
            </a:r>
            <a:r>
              <a:rPr sz="1000" spc="-5" dirty="0">
                <a:latin typeface="UKIJ CJK"/>
                <a:cs typeface="UKIJ CJK"/>
              </a:rPr>
              <a:t>（</a:t>
            </a:r>
            <a:r>
              <a:rPr sz="1000" spc="-5" dirty="0">
                <a:latin typeface="Arial"/>
                <a:cs typeface="Arial"/>
              </a:rPr>
              <a:t>k</a:t>
            </a:r>
            <a:r>
              <a:rPr sz="1000" spc="-5" dirty="0">
                <a:latin typeface="UKIJ CJK"/>
                <a:cs typeface="UKIJ CJK"/>
              </a:rPr>
              <a:t>：</a:t>
            </a:r>
            <a:r>
              <a:rPr sz="1000" dirty="0">
                <a:latin typeface="UKIJ CJK"/>
                <a:cs typeface="UKIJ CJK"/>
              </a:rPr>
              <a:t>商品</a:t>
            </a:r>
            <a:r>
              <a:rPr sz="1000" spc="-5" dirty="0">
                <a:latin typeface="Arial"/>
                <a:cs typeface="Arial"/>
              </a:rPr>
              <a:t>id</a:t>
            </a:r>
            <a:r>
              <a:rPr sz="1000" spc="-5" dirty="0">
                <a:latin typeface="UKIJ CJK"/>
                <a:cs typeface="UKIJ CJK"/>
              </a:rPr>
              <a:t>，</a:t>
            </a:r>
            <a:r>
              <a:rPr sz="1000" spc="-5" dirty="0">
                <a:latin typeface="Arial"/>
                <a:cs typeface="Arial"/>
              </a:rPr>
              <a:t>v</a:t>
            </a:r>
            <a:r>
              <a:rPr sz="1000" spc="-5" dirty="0">
                <a:latin typeface="UKIJ CJK"/>
                <a:cs typeface="UKIJ CJK"/>
              </a:rPr>
              <a:t>：</a:t>
            </a:r>
            <a:r>
              <a:rPr sz="1000" dirty="0">
                <a:latin typeface="UKIJ CJK"/>
                <a:cs typeface="UKIJ CJK"/>
              </a:rPr>
              <a:t>购物项详情</a:t>
            </a:r>
            <a:r>
              <a:rPr sz="1000" spc="-5" dirty="0">
                <a:latin typeface="UKIJ CJK"/>
                <a:cs typeface="UKIJ CJK"/>
              </a:rPr>
              <a:t>）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170676" y="393191"/>
            <a:ext cx="2775204" cy="90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585" y="31115"/>
            <a:ext cx="38061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"/>
                <a:cs typeface="Arial"/>
              </a:rPr>
              <a:t>ThreadLocal-</a:t>
            </a:r>
            <a:r>
              <a:rPr sz="2000" dirty="0"/>
              <a:t>同一个线程共享数</a:t>
            </a:r>
            <a:r>
              <a:rPr sz="2000" spc="5" dirty="0"/>
              <a:t>据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91015" y="788669"/>
            <a:ext cx="1708785" cy="521334"/>
            <a:chOff x="2791015" y="788669"/>
            <a:chExt cx="1708785" cy="521334"/>
          </a:xfrm>
        </p:grpSpPr>
        <p:sp>
          <p:nvSpPr>
            <p:cNvPr id="4" name="object 4"/>
            <p:cNvSpPr/>
            <p:nvPr/>
          </p:nvSpPr>
          <p:spPr>
            <a:xfrm>
              <a:off x="2798063" y="795527"/>
              <a:ext cx="1694814" cy="508000"/>
            </a:xfrm>
            <a:custGeom>
              <a:avLst/>
              <a:gdLst/>
              <a:ahLst/>
              <a:cxnLst/>
              <a:rect l="l" t="t" r="r" b="b"/>
              <a:pathLst>
                <a:path w="1694814" h="508000">
                  <a:moveTo>
                    <a:pt x="1694688" y="507492"/>
                  </a:moveTo>
                  <a:lnTo>
                    <a:pt x="0" y="507492"/>
                  </a:lnTo>
                  <a:lnTo>
                    <a:pt x="0" y="0"/>
                  </a:lnTo>
                  <a:lnTo>
                    <a:pt x="1694688" y="0"/>
                  </a:lnTo>
                  <a:lnTo>
                    <a:pt x="1694688" y="50749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91015" y="788669"/>
              <a:ext cx="1708785" cy="521334"/>
            </a:xfrm>
            <a:custGeom>
              <a:avLst/>
              <a:gdLst/>
              <a:ahLst/>
              <a:cxnLst/>
              <a:rect l="l" t="t" r="r" b="b"/>
              <a:pathLst>
                <a:path w="1708785" h="521334">
                  <a:moveTo>
                    <a:pt x="1708442" y="520992"/>
                  </a:moveTo>
                  <a:lnTo>
                    <a:pt x="0" y="520992"/>
                  </a:lnTo>
                  <a:lnTo>
                    <a:pt x="0" y="0"/>
                  </a:lnTo>
                  <a:lnTo>
                    <a:pt x="1708442" y="0"/>
                  </a:lnTo>
                  <a:lnTo>
                    <a:pt x="1708442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508292"/>
                  </a:lnTo>
                  <a:lnTo>
                    <a:pt x="6350" y="508292"/>
                  </a:lnTo>
                  <a:lnTo>
                    <a:pt x="12700" y="514642"/>
                  </a:lnTo>
                  <a:lnTo>
                    <a:pt x="1708442" y="514642"/>
                  </a:lnTo>
                  <a:lnTo>
                    <a:pt x="1708442" y="520992"/>
                  </a:lnTo>
                  <a:close/>
                </a:path>
                <a:path w="1708785" h="521334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1708785" h="521334">
                  <a:moveTo>
                    <a:pt x="1695742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1695742" y="6349"/>
                  </a:lnTo>
                  <a:lnTo>
                    <a:pt x="1695742" y="12699"/>
                  </a:lnTo>
                  <a:close/>
                </a:path>
                <a:path w="1708785" h="521334">
                  <a:moveTo>
                    <a:pt x="1695742" y="514642"/>
                  </a:moveTo>
                  <a:lnTo>
                    <a:pt x="1695742" y="6349"/>
                  </a:lnTo>
                  <a:lnTo>
                    <a:pt x="1702092" y="12699"/>
                  </a:lnTo>
                  <a:lnTo>
                    <a:pt x="1708442" y="12699"/>
                  </a:lnTo>
                  <a:lnTo>
                    <a:pt x="1708442" y="508292"/>
                  </a:lnTo>
                  <a:lnTo>
                    <a:pt x="1702092" y="508292"/>
                  </a:lnTo>
                  <a:lnTo>
                    <a:pt x="1695742" y="514642"/>
                  </a:lnTo>
                  <a:close/>
                </a:path>
                <a:path w="1708785" h="521334">
                  <a:moveTo>
                    <a:pt x="1708442" y="12699"/>
                  </a:moveTo>
                  <a:lnTo>
                    <a:pt x="1702092" y="12699"/>
                  </a:lnTo>
                  <a:lnTo>
                    <a:pt x="1695742" y="6349"/>
                  </a:lnTo>
                  <a:lnTo>
                    <a:pt x="1708442" y="6349"/>
                  </a:lnTo>
                  <a:lnTo>
                    <a:pt x="1708442" y="12699"/>
                  </a:lnTo>
                  <a:close/>
                </a:path>
                <a:path w="1708785" h="521334">
                  <a:moveTo>
                    <a:pt x="12700" y="514642"/>
                  </a:moveTo>
                  <a:lnTo>
                    <a:pt x="6350" y="508292"/>
                  </a:lnTo>
                  <a:lnTo>
                    <a:pt x="12700" y="508292"/>
                  </a:lnTo>
                  <a:lnTo>
                    <a:pt x="12700" y="514642"/>
                  </a:lnTo>
                  <a:close/>
                </a:path>
                <a:path w="1708785" h="521334">
                  <a:moveTo>
                    <a:pt x="1695742" y="514642"/>
                  </a:moveTo>
                  <a:lnTo>
                    <a:pt x="12700" y="514642"/>
                  </a:lnTo>
                  <a:lnTo>
                    <a:pt x="12700" y="508292"/>
                  </a:lnTo>
                  <a:lnTo>
                    <a:pt x="1695742" y="508292"/>
                  </a:lnTo>
                  <a:lnTo>
                    <a:pt x="1695742" y="514642"/>
                  </a:lnTo>
                  <a:close/>
                </a:path>
                <a:path w="1708785" h="521334">
                  <a:moveTo>
                    <a:pt x="1708442" y="514642"/>
                  </a:moveTo>
                  <a:lnTo>
                    <a:pt x="1695742" y="514642"/>
                  </a:lnTo>
                  <a:lnTo>
                    <a:pt x="1702092" y="508292"/>
                  </a:lnTo>
                  <a:lnTo>
                    <a:pt x="1708442" y="508292"/>
                  </a:lnTo>
                  <a:lnTo>
                    <a:pt x="1708442" y="514642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162490" y="887729"/>
            <a:ext cx="965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controller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7020" y="820839"/>
            <a:ext cx="1708785" cy="521334"/>
            <a:chOff x="287020" y="820839"/>
            <a:chExt cx="1708785" cy="521334"/>
          </a:xfrm>
        </p:grpSpPr>
        <p:sp>
          <p:nvSpPr>
            <p:cNvPr id="8" name="object 8"/>
            <p:cNvSpPr/>
            <p:nvPr/>
          </p:nvSpPr>
          <p:spPr>
            <a:xfrm>
              <a:off x="294132" y="827532"/>
              <a:ext cx="1694814" cy="508000"/>
            </a:xfrm>
            <a:custGeom>
              <a:avLst/>
              <a:gdLst/>
              <a:ahLst/>
              <a:cxnLst/>
              <a:rect l="l" t="t" r="r" b="b"/>
              <a:pathLst>
                <a:path w="1694814" h="508000">
                  <a:moveTo>
                    <a:pt x="1694688" y="507492"/>
                  </a:moveTo>
                  <a:lnTo>
                    <a:pt x="0" y="507492"/>
                  </a:lnTo>
                  <a:lnTo>
                    <a:pt x="0" y="0"/>
                  </a:lnTo>
                  <a:lnTo>
                    <a:pt x="1694688" y="0"/>
                  </a:lnTo>
                  <a:lnTo>
                    <a:pt x="1694688" y="50749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7020" y="820839"/>
              <a:ext cx="1708785" cy="521334"/>
            </a:xfrm>
            <a:custGeom>
              <a:avLst/>
              <a:gdLst/>
              <a:ahLst/>
              <a:cxnLst/>
              <a:rect l="l" t="t" r="r" b="b"/>
              <a:pathLst>
                <a:path w="1708785" h="521334">
                  <a:moveTo>
                    <a:pt x="1708442" y="520992"/>
                  </a:moveTo>
                  <a:lnTo>
                    <a:pt x="0" y="520992"/>
                  </a:lnTo>
                  <a:lnTo>
                    <a:pt x="0" y="0"/>
                  </a:lnTo>
                  <a:lnTo>
                    <a:pt x="1708442" y="0"/>
                  </a:lnTo>
                  <a:lnTo>
                    <a:pt x="170844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08292"/>
                  </a:lnTo>
                  <a:lnTo>
                    <a:pt x="6350" y="508292"/>
                  </a:lnTo>
                  <a:lnTo>
                    <a:pt x="12700" y="514642"/>
                  </a:lnTo>
                  <a:lnTo>
                    <a:pt x="1708442" y="514642"/>
                  </a:lnTo>
                  <a:lnTo>
                    <a:pt x="1708442" y="520992"/>
                  </a:lnTo>
                  <a:close/>
                </a:path>
                <a:path w="1708785" h="52133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708785" h="521334">
                  <a:moveTo>
                    <a:pt x="169574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95742" y="6350"/>
                  </a:lnTo>
                  <a:lnTo>
                    <a:pt x="1695742" y="12700"/>
                  </a:lnTo>
                  <a:close/>
                </a:path>
                <a:path w="1708785" h="521334">
                  <a:moveTo>
                    <a:pt x="1695742" y="514642"/>
                  </a:moveTo>
                  <a:lnTo>
                    <a:pt x="1695742" y="6350"/>
                  </a:lnTo>
                  <a:lnTo>
                    <a:pt x="1702092" y="12700"/>
                  </a:lnTo>
                  <a:lnTo>
                    <a:pt x="1708442" y="12700"/>
                  </a:lnTo>
                  <a:lnTo>
                    <a:pt x="1708442" y="508292"/>
                  </a:lnTo>
                  <a:lnTo>
                    <a:pt x="1702092" y="508292"/>
                  </a:lnTo>
                  <a:lnTo>
                    <a:pt x="1695742" y="514642"/>
                  </a:lnTo>
                  <a:close/>
                </a:path>
                <a:path w="1708785" h="521334">
                  <a:moveTo>
                    <a:pt x="1708442" y="12700"/>
                  </a:moveTo>
                  <a:lnTo>
                    <a:pt x="1702092" y="12700"/>
                  </a:lnTo>
                  <a:lnTo>
                    <a:pt x="1695742" y="6350"/>
                  </a:lnTo>
                  <a:lnTo>
                    <a:pt x="1708442" y="6350"/>
                  </a:lnTo>
                  <a:lnTo>
                    <a:pt x="1708442" y="12700"/>
                  </a:lnTo>
                  <a:close/>
                </a:path>
                <a:path w="1708785" h="521334">
                  <a:moveTo>
                    <a:pt x="12700" y="514642"/>
                  </a:moveTo>
                  <a:lnTo>
                    <a:pt x="6350" y="508292"/>
                  </a:lnTo>
                  <a:lnTo>
                    <a:pt x="12700" y="508292"/>
                  </a:lnTo>
                  <a:lnTo>
                    <a:pt x="12700" y="514642"/>
                  </a:lnTo>
                  <a:close/>
                </a:path>
                <a:path w="1708785" h="521334">
                  <a:moveTo>
                    <a:pt x="1695742" y="514642"/>
                  </a:moveTo>
                  <a:lnTo>
                    <a:pt x="12700" y="514642"/>
                  </a:lnTo>
                  <a:lnTo>
                    <a:pt x="12700" y="508292"/>
                  </a:lnTo>
                  <a:lnTo>
                    <a:pt x="1695742" y="508292"/>
                  </a:lnTo>
                  <a:lnTo>
                    <a:pt x="1695742" y="514642"/>
                  </a:lnTo>
                  <a:close/>
                </a:path>
                <a:path w="1708785" h="521334">
                  <a:moveTo>
                    <a:pt x="1708442" y="514642"/>
                  </a:moveTo>
                  <a:lnTo>
                    <a:pt x="1695742" y="514642"/>
                  </a:lnTo>
                  <a:lnTo>
                    <a:pt x="1702092" y="508292"/>
                  </a:lnTo>
                  <a:lnTo>
                    <a:pt x="1708442" y="508292"/>
                  </a:lnTo>
                  <a:lnTo>
                    <a:pt x="1708442" y="514642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5494" y="916724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拦截器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39461" y="788669"/>
            <a:ext cx="1708785" cy="521334"/>
            <a:chOff x="5139461" y="788669"/>
            <a:chExt cx="1708785" cy="521334"/>
          </a:xfrm>
        </p:grpSpPr>
        <p:sp>
          <p:nvSpPr>
            <p:cNvPr id="12" name="object 12"/>
            <p:cNvSpPr/>
            <p:nvPr/>
          </p:nvSpPr>
          <p:spPr>
            <a:xfrm>
              <a:off x="5146548" y="795527"/>
              <a:ext cx="1694814" cy="508000"/>
            </a:xfrm>
            <a:custGeom>
              <a:avLst/>
              <a:gdLst/>
              <a:ahLst/>
              <a:cxnLst/>
              <a:rect l="l" t="t" r="r" b="b"/>
              <a:pathLst>
                <a:path w="1694815" h="508000">
                  <a:moveTo>
                    <a:pt x="1694688" y="507492"/>
                  </a:moveTo>
                  <a:lnTo>
                    <a:pt x="0" y="507492"/>
                  </a:lnTo>
                  <a:lnTo>
                    <a:pt x="0" y="0"/>
                  </a:lnTo>
                  <a:lnTo>
                    <a:pt x="1694688" y="0"/>
                  </a:lnTo>
                  <a:lnTo>
                    <a:pt x="1694688" y="50749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39461" y="788669"/>
              <a:ext cx="1708785" cy="521334"/>
            </a:xfrm>
            <a:custGeom>
              <a:avLst/>
              <a:gdLst/>
              <a:ahLst/>
              <a:cxnLst/>
              <a:rect l="l" t="t" r="r" b="b"/>
              <a:pathLst>
                <a:path w="1708784" h="521334">
                  <a:moveTo>
                    <a:pt x="1708442" y="520992"/>
                  </a:moveTo>
                  <a:lnTo>
                    <a:pt x="0" y="520992"/>
                  </a:lnTo>
                  <a:lnTo>
                    <a:pt x="0" y="0"/>
                  </a:lnTo>
                  <a:lnTo>
                    <a:pt x="1708442" y="0"/>
                  </a:lnTo>
                  <a:lnTo>
                    <a:pt x="1708442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508292"/>
                  </a:lnTo>
                  <a:lnTo>
                    <a:pt x="6350" y="508292"/>
                  </a:lnTo>
                  <a:lnTo>
                    <a:pt x="12700" y="514642"/>
                  </a:lnTo>
                  <a:lnTo>
                    <a:pt x="1708442" y="514642"/>
                  </a:lnTo>
                  <a:lnTo>
                    <a:pt x="1708442" y="520992"/>
                  </a:lnTo>
                  <a:close/>
                </a:path>
                <a:path w="1708784" h="521334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1708784" h="521334">
                  <a:moveTo>
                    <a:pt x="1695742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1695742" y="6349"/>
                  </a:lnTo>
                  <a:lnTo>
                    <a:pt x="1695742" y="12699"/>
                  </a:lnTo>
                  <a:close/>
                </a:path>
                <a:path w="1708784" h="521334">
                  <a:moveTo>
                    <a:pt x="1695742" y="514642"/>
                  </a:moveTo>
                  <a:lnTo>
                    <a:pt x="1695742" y="6349"/>
                  </a:lnTo>
                  <a:lnTo>
                    <a:pt x="1702092" y="12699"/>
                  </a:lnTo>
                  <a:lnTo>
                    <a:pt x="1708442" y="12699"/>
                  </a:lnTo>
                  <a:lnTo>
                    <a:pt x="1708442" y="508292"/>
                  </a:lnTo>
                  <a:lnTo>
                    <a:pt x="1702092" y="508292"/>
                  </a:lnTo>
                  <a:lnTo>
                    <a:pt x="1695742" y="514642"/>
                  </a:lnTo>
                  <a:close/>
                </a:path>
                <a:path w="1708784" h="521334">
                  <a:moveTo>
                    <a:pt x="1708442" y="12699"/>
                  </a:moveTo>
                  <a:lnTo>
                    <a:pt x="1702092" y="12699"/>
                  </a:lnTo>
                  <a:lnTo>
                    <a:pt x="1695742" y="6349"/>
                  </a:lnTo>
                  <a:lnTo>
                    <a:pt x="1708442" y="6349"/>
                  </a:lnTo>
                  <a:lnTo>
                    <a:pt x="1708442" y="12699"/>
                  </a:lnTo>
                  <a:close/>
                </a:path>
                <a:path w="1708784" h="521334">
                  <a:moveTo>
                    <a:pt x="12700" y="514642"/>
                  </a:moveTo>
                  <a:lnTo>
                    <a:pt x="6350" y="508292"/>
                  </a:lnTo>
                  <a:lnTo>
                    <a:pt x="12700" y="508292"/>
                  </a:lnTo>
                  <a:lnTo>
                    <a:pt x="12700" y="514642"/>
                  </a:lnTo>
                  <a:close/>
                </a:path>
                <a:path w="1708784" h="521334">
                  <a:moveTo>
                    <a:pt x="1695742" y="514642"/>
                  </a:moveTo>
                  <a:lnTo>
                    <a:pt x="12700" y="514642"/>
                  </a:lnTo>
                  <a:lnTo>
                    <a:pt x="12700" y="508292"/>
                  </a:lnTo>
                  <a:lnTo>
                    <a:pt x="1695742" y="508292"/>
                  </a:lnTo>
                  <a:lnTo>
                    <a:pt x="1695742" y="514642"/>
                  </a:lnTo>
                  <a:close/>
                </a:path>
                <a:path w="1708784" h="521334">
                  <a:moveTo>
                    <a:pt x="1708442" y="514642"/>
                  </a:moveTo>
                  <a:lnTo>
                    <a:pt x="1695742" y="514642"/>
                  </a:lnTo>
                  <a:lnTo>
                    <a:pt x="1702092" y="508292"/>
                  </a:lnTo>
                  <a:lnTo>
                    <a:pt x="1708442" y="508292"/>
                  </a:lnTo>
                  <a:lnTo>
                    <a:pt x="1708442" y="514642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618886" y="887729"/>
            <a:ext cx="749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173886" y="788669"/>
            <a:ext cx="1708785" cy="521334"/>
            <a:chOff x="7173886" y="788669"/>
            <a:chExt cx="1708785" cy="521334"/>
          </a:xfrm>
        </p:grpSpPr>
        <p:sp>
          <p:nvSpPr>
            <p:cNvPr id="16" name="object 16"/>
            <p:cNvSpPr/>
            <p:nvPr/>
          </p:nvSpPr>
          <p:spPr>
            <a:xfrm>
              <a:off x="7179563" y="795527"/>
              <a:ext cx="1696720" cy="508000"/>
            </a:xfrm>
            <a:custGeom>
              <a:avLst/>
              <a:gdLst/>
              <a:ahLst/>
              <a:cxnLst/>
              <a:rect l="l" t="t" r="r" b="b"/>
              <a:pathLst>
                <a:path w="1696720" h="508000">
                  <a:moveTo>
                    <a:pt x="1696212" y="507492"/>
                  </a:moveTo>
                  <a:lnTo>
                    <a:pt x="0" y="507492"/>
                  </a:lnTo>
                  <a:lnTo>
                    <a:pt x="0" y="0"/>
                  </a:lnTo>
                  <a:lnTo>
                    <a:pt x="1696212" y="0"/>
                  </a:lnTo>
                  <a:lnTo>
                    <a:pt x="1696212" y="50749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73886" y="788669"/>
              <a:ext cx="1708785" cy="521334"/>
            </a:xfrm>
            <a:custGeom>
              <a:avLst/>
              <a:gdLst/>
              <a:ahLst/>
              <a:cxnLst/>
              <a:rect l="l" t="t" r="r" b="b"/>
              <a:pathLst>
                <a:path w="1708784" h="521334">
                  <a:moveTo>
                    <a:pt x="1708442" y="520992"/>
                  </a:moveTo>
                  <a:lnTo>
                    <a:pt x="0" y="520992"/>
                  </a:lnTo>
                  <a:lnTo>
                    <a:pt x="0" y="0"/>
                  </a:lnTo>
                  <a:lnTo>
                    <a:pt x="1708442" y="0"/>
                  </a:lnTo>
                  <a:lnTo>
                    <a:pt x="1708442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508292"/>
                  </a:lnTo>
                  <a:lnTo>
                    <a:pt x="6350" y="508292"/>
                  </a:lnTo>
                  <a:lnTo>
                    <a:pt x="12700" y="514642"/>
                  </a:lnTo>
                  <a:lnTo>
                    <a:pt x="1708442" y="514642"/>
                  </a:lnTo>
                  <a:lnTo>
                    <a:pt x="1708442" y="520992"/>
                  </a:lnTo>
                  <a:close/>
                </a:path>
                <a:path w="1708784" h="521334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1708784" h="521334">
                  <a:moveTo>
                    <a:pt x="1695742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1695742" y="6349"/>
                  </a:lnTo>
                  <a:lnTo>
                    <a:pt x="1695742" y="12699"/>
                  </a:lnTo>
                  <a:close/>
                </a:path>
                <a:path w="1708784" h="521334">
                  <a:moveTo>
                    <a:pt x="1695742" y="514642"/>
                  </a:moveTo>
                  <a:lnTo>
                    <a:pt x="1695742" y="6349"/>
                  </a:lnTo>
                  <a:lnTo>
                    <a:pt x="1702092" y="12699"/>
                  </a:lnTo>
                  <a:lnTo>
                    <a:pt x="1708442" y="12699"/>
                  </a:lnTo>
                  <a:lnTo>
                    <a:pt x="1708442" y="508292"/>
                  </a:lnTo>
                  <a:lnTo>
                    <a:pt x="1702092" y="508292"/>
                  </a:lnTo>
                  <a:lnTo>
                    <a:pt x="1695742" y="514642"/>
                  </a:lnTo>
                  <a:close/>
                </a:path>
                <a:path w="1708784" h="521334">
                  <a:moveTo>
                    <a:pt x="1708442" y="12699"/>
                  </a:moveTo>
                  <a:lnTo>
                    <a:pt x="1702092" y="12699"/>
                  </a:lnTo>
                  <a:lnTo>
                    <a:pt x="1695742" y="6349"/>
                  </a:lnTo>
                  <a:lnTo>
                    <a:pt x="1708442" y="6349"/>
                  </a:lnTo>
                  <a:lnTo>
                    <a:pt x="1708442" y="12699"/>
                  </a:lnTo>
                  <a:close/>
                </a:path>
                <a:path w="1708784" h="521334">
                  <a:moveTo>
                    <a:pt x="12700" y="514642"/>
                  </a:moveTo>
                  <a:lnTo>
                    <a:pt x="6350" y="508292"/>
                  </a:lnTo>
                  <a:lnTo>
                    <a:pt x="12700" y="508292"/>
                  </a:lnTo>
                  <a:lnTo>
                    <a:pt x="12700" y="514642"/>
                  </a:lnTo>
                  <a:close/>
                </a:path>
                <a:path w="1708784" h="521334">
                  <a:moveTo>
                    <a:pt x="1695742" y="514642"/>
                  </a:moveTo>
                  <a:lnTo>
                    <a:pt x="12700" y="514642"/>
                  </a:lnTo>
                  <a:lnTo>
                    <a:pt x="12700" y="508292"/>
                  </a:lnTo>
                  <a:lnTo>
                    <a:pt x="1695742" y="508292"/>
                  </a:lnTo>
                  <a:lnTo>
                    <a:pt x="1695742" y="514642"/>
                  </a:lnTo>
                  <a:close/>
                </a:path>
                <a:path w="1708784" h="521334">
                  <a:moveTo>
                    <a:pt x="1708442" y="514642"/>
                  </a:moveTo>
                  <a:lnTo>
                    <a:pt x="1695742" y="514642"/>
                  </a:lnTo>
                  <a:lnTo>
                    <a:pt x="1702092" y="508292"/>
                  </a:lnTo>
                  <a:lnTo>
                    <a:pt x="1708442" y="508292"/>
                  </a:lnTo>
                  <a:lnTo>
                    <a:pt x="1708442" y="514642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824761" y="887729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91282" y="2147570"/>
            <a:ext cx="1708785" cy="521334"/>
            <a:chOff x="2791282" y="2147570"/>
            <a:chExt cx="1708785" cy="521334"/>
          </a:xfrm>
        </p:grpSpPr>
        <p:sp>
          <p:nvSpPr>
            <p:cNvPr id="20" name="object 20"/>
            <p:cNvSpPr/>
            <p:nvPr/>
          </p:nvSpPr>
          <p:spPr>
            <a:xfrm>
              <a:off x="2798063" y="2153412"/>
              <a:ext cx="1694814" cy="509270"/>
            </a:xfrm>
            <a:custGeom>
              <a:avLst/>
              <a:gdLst/>
              <a:ahLst/>
              <a:cxnLst/>
              <a:rect l="l" t="t" r="r" b="b"/>
              <a:pathLst>
                <a:path w="1694814" h="509269">
                  <a:moveTo>
                    <a:pt x="1694688" y="509015"/>
                  </a:moveTo>
                  <a:lnTo>
                    <a:pt x="0" y="509015"/>
                  </a:lnTo>
                  <a:lnTo>
                    <a:pt x="0" y="0"/>
                  </a:lnTo>
                  <a:lnTo>
                    <a:pt x="1694688" y="0"/>
                  </a:lnTo>
                  <a:lnTo>
                    <a:pt x="1694688" y="50901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91282" y="2147570"/>
              <a:ext cx="1708785" cy="521334"/>
            </a:xfrm>
            <a:custGeom>
              <a:avLst/>
              <a:gdLst/>
              <a:ahLst/>
              <a:cxnLst/>
              <a:rect l="l" t="t" r="r" b="b"/>
              <a:pathLst>
                <a:path w="1708785" h="521335">
                  <a:moveTo>
                    <a:pt x="1708188" y="520992"/>
                  </a:moveTo>
                  <a:lnTo>
                    <a:pt x="0" y="520992"/>
                  </a:lnTo>
                  <a:lnTo>
                    <a:pt x="0" y="0"/>
                  </a:lnTo>
                  <a:lnTo>
                    <a:pt x="1708188" y="0"/>
                  </a:lnTo>
                  <a:lnTo>
                    <a:pt x="1708188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08292"/>
                  </a:lnTo>
                  <a:lnTo>
                    <a:pt x="6350" y="508292"/>
                  </a:lnTo>
                  <a:lnTo>
                    <a:pt x="12700" y="514642"/>
                  </a:lnTo>
                  <a:lnTo>
                    <a:pt x="1708188" y="514642"/>
                  </a:lnTo>
                  <a:lnTo>
                    <a:pt x="1708188" y="520992"/>
                  </a:lnTo>
                  <a:close/>
                </a:path>
                <a:path w="1708785" h="52133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708785" h="521335">
                  <a:moveTo>
                    <a:pt x="1695488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95488" y="6350"/>
                  </a:lnTo>
                  <a:lnTo>
                    <a:pt x="1695488" y="12700"/>
                  </a:lnTo>
                  <a:close/>
                </a:path>
                <a:path w="1708785" h="521335">
                  <a:moveTo>
                    <a:pt x="1695488" y="514642"/>
                  </a:moveTo>
                  <a:lnTo>
                    <a:pt x="1695488" y="6350"/>
                  </a:lnTo>
                  <a:lnTo>
                    <a:pt x="1701838" y="12700"/>
                  </a:lnTo>
                  <a:lnTo>
                    <a:pt x="1708188" y="12700"/>
                  </a:lnTo>
                  <a:lnTo>
                    <a:pt x="1708188" y="508292"/>
                  </a:lnTo>
                  <a:lnTo>
                    <a:pt x="1701838" y="508292"/>
                  </a:lnTo>
                  <a:lnTo>
                    <a:pt x="1695488" y="514642"/>
                  </a:lnTo>
                  <a:close/>
                </a:path>
                <a:path w="1708785" h="521335">
                  <a:moveTo>
                    <a:pt x="1708188" y="12700"/>
                  </a:moveTo>
                  <a:lnTo>
                    <a:pt x="1701838" y="12700"/>
                  </a:lnTo>
                  <a:lnTo>
                    <a:pt x="1695488" y="6350"/>
                  </a:lnTo>
                  <a:lnTo>
                    <a:pt x="1708188" y="6350"/>
                  </a:lnTo>
                  <a:lnTo>
                    <a:pt x="1708188" y="12700"/>
                  </a:lnTo>
                  <a:close/>
                </a:path>
                <a:path w="1708785" h="521335">
                  <a:moveTo>
                    <a:pt x="12700" y="514642"/>
                  </a:moveTo>
                  <a:lnTo>
                    <a:pt x="6350" y="508292"/>
                  </a:lnTo>
                  <a:lnTo>
                    <a:pt x="12700" y="508292"/>
                  </a:lnTo>
                  <a:lnTo>
                    <a:pt x="12700" y="514642"/>
                  </a:lnTo>
                  <a:close/>
                </a:path>
                <a:path w="1708785" h="521335">
                  <a:moveTo>
                    <a:pt x="1695488" y="514642"/>
                  </a:moveTo>
                  <a:lnTo>
                    <a:pt x="12700" y="514642"/>
                  </a:lnTo>
                  <a:lnTo>
                    <a:pt x="12700" y="508292"/>
                  </a:lnTo>
                  <a:lnTo>
                    <a:pt x="1695488" y="508292"/>
                  </a:lnTo>
                  <a:lnTo>
                    <a:pt x="1695488" y="514642"/>
                  </a:lnTo>
                  <a:close/>
                </a:path>
                <a:path w="1708785" h="521335">
                  <a:moveTo>
                    <a:pt x="1708188" y="514642"/>
                  </a:moveTo>
                  <a:lnTo>
                    <a:pt x="1695488" y="514642"/>
                  </a:lnTo>
                  <a:lnTo>
                    <a:pt x="1701838" y="508292"/>
                  </a:lnTo>
                  <a:lnTo>
                    <a:pt x="1708188" y="508292"/>
                  </a:lnTo>
                  <a:lnTo>
                    <a:pt x="1708188" y="514642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162757" y="2246629"/>
            <a:ext cx="965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controller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87654" y="2179739"/>
            <a:ext cx="1708785" cy="521334"/>
            <a:chOff x="287654" y="2179739"/>
            <a:chExt cx="1708785" cy="521334"/>
          </a:xfrm>
        </p:grpSpPr>
        <p:sp>
          <p:nvSpPr>
            <p:cNvPr id="24" name="object 24"/>
            <p:cNvSpPr/>
            <p:nvPr/>
          </p:nvSpPr>
          <p:spPr>
            <a:xfrm>
              <a:off x="294131" y="2185415"/>
              <a:ext cx="1694814" cy="509270"/>
            </a:xfrm>
            <a:custGeom>
              <a:avLst/>
              <a:gdLst/>
              <a:ahLst/>
              <a:cxnLst/>
              <a:rect l="l" t="t" r="r" b="b"/>
              <a:pathLst>
                <a:path w="1694814" h="509269">
                  <a:moveTo>
                    <a:pt x="1694688" y="509016"/>
                  </a:moveTo>
                  <a:lnTo>
                    <a:pt x="0" y="509016"/>
                  </a:lnTo>
                  <a:lnTo>
                    <a:pt x="0" y="0"/>
                  </a:lnTo>
                  <a:lnTo>
                    <a:pt x="1694688" y="0"/>
                  </a:lnTo>
                  <a:lnTo>
                    <a:pt x="1694688" y="50901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7654" y="2179739"/>
              <a:ext cx="1708785" cy="521334"/>
            </a:xfrm>
            <a:custGeom>
              <a:avLst/>
              <a:gdLst/>
              <a:ahLst/>
              <a:cxnLst/>
              <a:rect l="l" t="t" r="r" b="b"/>
              <a:pathLst>
                <a:path w="1708785" h="521335">
                  <a:moveTo>
                    <a:pt x="1708188" y="520992"/>
                  </a:moveTo>
                  <a:lnTo>
                    <a:pt x="0" y="520992"/>
                  </a:lnTo>
                  <a:lnTo>
                    <a:pt x="0" y="0"/>
                  </a:lnTo>
                  <a:lnTo>
                    <a:pt x="1708188" y="0"/>
                  </a:lnTo>
                  <a:lnTo>
                    <a:pt x="1708188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08292"/>
                  </a:lnTo>
                  <a:lnTo>
                    <a:pt x="6350" y="508292"/>
                  </a:lnTo>
                  <a:lnTo>
                    <a:pt x="12700" y="514642"/>
                  </a:lnTo>
                  <a:lnTo>
                    <a:pt x="1708188" y="514642"/>
                  </a:lnTo>
                  <a:lnTo>
                    <a:pt x="1708188" y="520992"/>
                  </a:lnTo>
                  <a:close/>
                </a:path>
                <a:path w="1708785" h="52133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708785" h="521335">
                  <a:moveTo>
                    <a:pt x="1695488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95488" y="6350"/>
                  </a:lnTo>
                  <a:lnTo>
                    <a:pt x="1695488" y="12700"/>
                  </a:lnTo>
                  <a:close/>
                </a:path>
                <a:path w="1708785" h="521335">
                  <a:moveTo>
                    <a:pt x="1695488" y="514642"/>
                  </a:moveTo>
                  <a:lnTo>
                    <a:pt x="1695488" y="6350"/>
                  </a:lnTo>
                  <a:lnTo>
                    <a:pt x="1701838" y="12700"/>
                  </a:lnTo>
                  <a:lnTo>
                    <a:pt x="1708188" y="12700"/>
                  </a:lnTo>
                  <a:lnTo>
                    <a:pt x="1708188" y="508292"/>
                  </a:lnTo>
                  <a:lnTo>
                    <a:pt x="1701838" y="508292"/>
                  </a:lnTo>
                  <a:lnTo>
                    <a:pt x="1695488" y="514642"/>
                  </a:lnTo>
                  <a:close/>
                </a:path>
                <a:path w="1708785" h="521335">
                  <a:moveTo>
                    <a:pt x="1708188" y="12700"/>
                  </a:moveTo>
                  <a:lnTo>
                    <a:pt x="1701838" y="12700"/>
                  </a:lnTo>
                  <a:lnTo>
                    <a:pt x="1695488" y="6350"/>
                  </a:lnTo>
                  <a:lnTo>
                    <a:pt x="1708188" y="6350"/>
                  </a:lnTo>
                  <a:lnTo>
                    <a:pt x="1708188" y="12700"/>
                  </a:lnTo>
                  <a:close/>
                </a:path>
                <a:path w="1708785" h="521335">
                  <a:moveTo>
                    <a:pt x="12700" y="514642"/>
                  </a:moveTo>
                  <a:lnTo>
                    <a:pt x="6350" y="508292"/>
                  </a:lnTo>
                  <a:lnTo>
                    <a:pt x="12700" y="508292"/>
                  </a:lnTo>
                  <a:lnTo>
                    <a:pt x="12700" y="514642"/>
                  </a:lnTo>
                  <a:close/>
                </a:path>
                <a:path w="1708785" h="521335">
                  <a:moveTo>
                    <a:pt x="1695488" y="514642"/>
                  </a:moveTo>
                  <a:lnTo>
                    <a:pt x="12700" y="514642"/>
                  </a:lnTo>
                  <a:lnTo>
                    <a:pt x="12700" y="508292"/>
                  </a:lnTo>
                  <a:lnTo>
                    <a:pt x="1695488" y="508292"/>
                  </a:lnTo>
                  <a:lnTo>
                    <a:pt x="1695488" y="514642"/>
                  </a:lnTo>
                  <a:close/>
                </a:path>
                <a:path w="1708785" h="521335">
                  <a:moveTo>
                    <a:pt x="1708188" y="514642"/>
                  </a:moveTo>
                  <a:lnTo>
                    <a:pt x="1695488" y="514642"/>
                  </a:lnTo>
                  <a:lnTo>
                    <a:pt x="1701838" y="508292"/>
                  </a:lnTo>
                  <a:lnTo>
                    <a:pt x="1708188" y="508292"/>
                  </a:lnTo>
                  <a:lnTo>
                    <a:pt x="1708188" y="514642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86130" y="2275624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拦截器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139385" y="2147570"/>
            <a:ext cx="1708785" cy="521334"/>
            <a:chOff x="5139385" y="2147570"/>
            <a:chExt cx="1708785" cy="521334"/>
          </a:xfrm>
        </p:grpSpPr>
        <p:sp>
          <p:nvSpPr>
            <p:cNvPr id="28" name="object 28"/>
            <p:cNvSpPr/>
            <p:nvPr/>
          </p:nvSpPr>
          <p:spPr>
            <a:xfrm>
              <a:off x="5145023" y="2153412"/>
              <a:ext cx="1696720" cy="509270"/>
            </a:xfrm>
            <a:custGeom>
              <a:avLst/>
              <a:gdLst/>
              <a:ahLst/>
              <a:cxnLst/>
              <a:rect l="l" t="t" r="r" b="b"/>
              <a:pathLst>
                <a:path w="1696720" h="509269">
                  <a:moveTo>
                    <a:pt x="1696212" y="509015"/>
                  </a:moveTo>
                  <a:lnTo>
                    <a:pt x="0" y="509015"/>
                  </a:lnTo>
                  <a:lnTo>
                    <a:pt x="0" y="0"/>
                  </a:lnTo>
                  <a:lnTo>
                    <a:pt x="1696212" y="0"/>
                  </a:lnTo>
                  <a:lnTo>
                    <a:pt x="1696212" y="50901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39385" y="2147570"/>
              <a:ext cx="1708785" cy="521334"/>
            </a:xfrm>
            <a:custGeom>
              <a:avLst/>
              <a:gdLst/>
              <a:ahLst/>
              <a:cxnLst/>
              <a:rect l="l" t="t" r="r" b="b"/>
              <a:pathLst>
                <a:path w="1708784" h="521335">
                  <a:moveTo>
                    <a:pt x="1708188" y="520992"/>
                  </a:moveTo>
                  <a:lnTo>
                    <a:pt x="0" y="520992"/>
                  </a:lnTo>
                  <a:lnTo>
                    <a:pt x="0" y="0"/>
                  </a:lnTo>
                  <a:lnTo>
                    <a:pt x="1708188" y="0"/>
                  </a:lnTo>
                  <a:lnTo>
                    <a:pt x="1708188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08292"/>
                  </a:lnTo>
                  <a:lnTo>
                    <a:pt x="6350" y="508292"/>
                  </a:lnTo>
                  <a:lnTo>
                    <a:pt x="12700" y="514642"/>
                  </a:lnTo>
                  <a:lnTo>
                    <a:pt x="1708188" y="514642"/>
                  </a:lnTo>
                  <a:lnTo>
                    <a:pt x="1708188" y="520992"/>
                  </a:lnTo>
                  <a:close/>
                </a:path>
                <a:path w="1708784" h="52133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708784" h="521335">
                  <a:moveTo>
                    <a:pt x="1695488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95488" y="6350"/>
                  </a:lnTo>
                  <a:lnTo>
                    <a:pt x="1695488" y="12700"/>
                  </a:lnTo>
                  <a:close/>
                </a:path>
                <a:path w="1708784" h="521335">
                  <a:moveTo>
                    <a:pt x="1695488" y="514642"/>
                  </a:moveTo>
                  <a:lnTo>
                    <a:pt x="1695488" y="6350"/>
                  </a:lnTo>
                  <a:lnTo>
                    <a:pt x="1701838" y="12700"/>
                  </a:lnTo>
                  <a:lnTo>
                    <a:pt x="1708188" y="12700"/>
                  </a:lnTo>
                  <a:lnTo>
                    <a:pt x="1708188" y="508292"/>
                  </a:lnTo>
                  <a:lnTo>
                    <a:pt x="1701838" y="508292"/>
                  </a:lnTo>
                  <a:lnTo>
                    <a:pt x="1695488" y="514642"/>
                  </a:lnTo>
                  <a:close/>
                </a:path>
                <a:path w="1708784" h="521335">
                  <a:moveTo>
                    <a:pt x="1708188" y="12700"/>
                  </a:moveTo>
                  <a:lnTo>
                    <a:pt x="1701838" y="12700"/>
                  </a:lnTo>
                  <a:lnTo>
                    <a:pt x="1695488" y="6350"/>
                  </a:lnTo>
                  <a:lnTo>
                    <a:pt x="1708188" y="6350"/>
                  </a:lnTo>
                  <a:lnTo>
                    <a:pt x="1708188" y="12700"/>
                  </a:lnTo>
                  <a:close/>
                </a:path>
                <a:path w="1708784" h="521335">
                  <a:moveTo>
                    <a:pt x="12700" y="514642"/>
                  </a:moveTo>
                  <a:lnTo>
                    <a:pt x="6350" y="508292"/>
                  </a:lnTo>
                  <a:lnTo>
                    <a:pt x="12700" y="508292"/>
                  </a:lnTo>
                  <a:lnTo>
                    <a:pt x="12700" y="514642"/>
                  </a:lnTo>
                  <a:close/>
                </a:path>
                <a:path w="1708784" h="521335">
                  <a:moveTo>
                    <a:pt x="1695488" y="514642"/>
                  </a:moveTo>
                  <a:lnTo>
                    <a:pt x="12700" y="514642"/>
                  </a:lnTo>
                  <a:lnTo>
                    <a:pt x="12700" y="508292"/>
                  </a:lnTo>
                  <a:lnTo>
                    <a:pt x="1695488" y="508292"/>
                  </a:lnTo>
                  <a:lnTo>
                    <a:pt x="1695488" y="514642"/>
                  </a:lnTo>
                  <a:close/>
                </a:path>
                <a:path w="1708784" h="521335">
                  <a:moveTo>
                    <a:pt x="1708188" y="514642"/>
                  </a:moveTo>
                  <a:lnTo>
                    <a:pt x="1695488" y="514642"/>
                  </a:lnTo>
                  <a:lnTo>
                    <a:pt x="1701838" y="508292"/>
                  </a:lnTo>
                  <a:lnTo>
                    <a:pt x="1708188" y="508292"/>
                  </a:lnTo>
                  <a:lnTo>
                    <a:pt x="1708188" y="514642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618810" y="2246629"/>
            <a:ext cx="749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173506" y="2147570"/>
            <a:ext cx="1708785" cy="521334"/>
            <a:chOff x="7173506" y="2147570"/>
            <a:chExt cx="1708785" cy="521334"/>
          </a:xfrm>
        </p:grpSpPr>
        <p:sp>
          <p:nvSpPr>
            <p:cNvPr id="32" name="object 32"/>
            <p:cNvSpPr/>
            <p:nvPr/>
          </p:nvSpPr>
          <p:spPr>
            <a:xfrm>
              <a:off x="7179564" y="2153412"/>
              <a:ext cx="1696720" cy="509270"/>
            </a:xfrm>
            <a:custGeom>
              <a:avLst/>
              <a:gdLst/>
              <a:ahLst/>
              <a:cxnLst/>
              <a:rect l="l" t="t" r="r" b="b"/>
              <a:pathLst>
                <a:path w="1696720" h="509269">
                  <a:moveTo>
                    <a:pt x="1696212" y="509015"/>
                  </a:moveTo>
                  <a:lnTo>
                    <a:pt x="0" y="509015"/>
                  </a:lnTo>
                  <a:lnTo>
                    <a:pt x="0" y="0"/>
                  </a:lnTo>
                  <a:lnTo>
                    <a:pt x="1696212" y="0"/>
                  </a:lnTo>
                  <a:lnTo>
                    <a:pt x="1696212" y="50901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73506" y="2147570"/>
              <a:ext cx="1708785" cy="521334"/>
            </a:xfrm>
            <a:custGeom>
              <a:avLst/>
              <a:gdLst/>
              <a:ahLst/>
              <a:cxnLst/>
              <a:rect l="l" t="t" r="r" b="b"/>
              <a:pathLst>
                <a:path w="1708784" h="521335">
                  <a:moveTo>
                    <a:pt x="1708188" y="520992"/>
                  </a:moveTo>
                  <a:lnTo>
                    <a:pt x="0" y="520992"/>
                  </a:lnTo>
                  <a:lnTo>
                    <a:pt x="0" y="0"/>
                  </a:lnTo>
                  <a:lnTo>
                    <a:pt x="1708188" y="0"/>
                  </a:lnTo>
                  <a:lnTo>
                    <a:pt x="1708188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08292"/>
                  </a:lnTo>
                  <a:lnTo>
                    <a:pt x="6350" y="508292"/>
                  </a:lnTo>
                  <a:lnTo>
                    <a:pt x="12700" y="514642"/>
                  </a:lnTo>
                  <a:lnTo>
                    <a:pt x="1708188" y="514642"/>
                  </a:lnTo>
                  <a:lnTo>
                    <a:pt x="1708188" y="520992"/>
                  </a:lnTo>
                  <a:close/>
                </a:path>
                <a:path w="1708784" h="52133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708784" h="521335">
                  <a:moveTo>
                    <a:pt x="1695488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95488" y="6350"/>
                  </a:lnTo>
                  <a:lnTo>
                    <a:pt x="1695488" y="12700"/>
                  </a:lnTo>
                  <a:close/>
                </a:path>
                <a:path w="1708784" h="521335">
                  <a:moveTo>
                    <a:pt x="1695488" y="514642"/>
                  </a:moveTo>
                  <a:lnTo>
                    <a:pt x="1695488" y="6350"/>
                  </a:lnTo>
                  <a:lnTo>
                    <a:pt x="1701838" y="12700"/>
                  </a:lnTo>
                  <a:lnTo>
                    <a:pt x="1708188" y="12700"/>
                  </a:lnTo>
                  <a:lnTo>
                    <a:pt x="1708188" y="508292"/>
                  </a:lnTo>
                  <a:lnTo>
                    <a:pt x="1701838" y="508292"/>
                  </a:lnTo>
                  <a:lnTo>
                    <a:pt x="1695488" y="514642"/>
                  </a:lnTo>
                  <a:close/>
                </a:path>
                <a:path w="1708784" h="521335">
                  <a:moveTo>
                    <a:pt x="1708188" y="12700"/>
                  </a:moveTo>
                  <a:lnTo>
                    <a:pt x="1701838" y="12700"/>
                  </a:lnTo>
                  <a:lnTo>
                    <a:pt x="1695488" y="6350"/>
                  </a:lnTo>
                  <a:lnTo>
                    <a:pt x="1708188" y="6350"/>
                  </a:lnTo>
                  <a:lnTo>
                    <a:pt x="1708188" y="12700"/>
                  </a:lnTo>
                  <a:close/>
                </a:path>
                <a:path w="1708784" h="521335">
                  <a:moveTo>
                    <a:pt x="12700" y="514642"/>
                  </a:moveTo>
                  <a:lnTo>
                    <a:pt x="6350" y="508292"/>
                  </a:lnTo>
                  <a:lnTo>
                    <a:pt x="12700" y="508292"/>
                  </a:lnTo>
                  <a:lnTo>
                    <a:pt x="12700" y="514642"/>
                  </a:lnTo>
                  <a:close/>
                </a:path>
                <a:path w="1708784" h="521335">
                  <a:moveTo>
                    <a:pt x="1695488" y="514642"/>
                  </a:moveTo>
                  <a:lnTo>
                    <a:pt x="12700" y="514642"/>
                  </a:lnTo>
                  <a:lnTo>
                    <a:pt x="12700" y="508292"/>
                  </a:lnTo>
                  <a:lnTo>
                    <a:pt x="1695488" y="508292"/>
                  </a:lnTo>
                  <a:lnTo>
                    <a:pt x="1695488" y="514642"/>
                  </a:lnTo>
                  <a:close/>
                </a:path>
                <a:path w="1708784" h="521335">
                  <a:moveTo>
                    <a:pt x="1708188" y="514642"/>
                  </a:moveTo>
                  <a:lnTo>
                    <a:pt x="1695488" y="514642"/>
                  </a:lnTo>
                  <a:lnTo>
                    <a:pt x="1701838" y="508292"/>
                  </a:lnTo>
                  <a:lnTo>
                    <a:pt x="1708188" y="508292"/>
                  </a:lnTo>
                  <a:lnTo>
                    <a:pt x="1708188" y="514642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824381" y="2246629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791015" y="3624579"/>
            <a:ext cx="1708785" cy="435609"/>
            <a:chOff x="2791015" y="3624579"/>
            <a:chExt cx="1708785" cy="435609"/>
          </a:xfrm>
        </p:grpSpPr>
        <p:sp>
          <p:nvSpPr>
            <p:cNvPr id="36" name="object 36"/>
            <p:cNvSpPr/>
            <p:nvPr/>
          </p:nvSpPr>
          <p:spPr>
            <a:xfrm>
              <a:off x="2798063" y="3631691"/>
              <a:ext cx="1694814" cy="422275"/>
            </a:xfrm>
            <a:custGeom>
              <a:avLst/>
              <a:gdLst/>
              <a:ahLst/>
              <a:cxnLst/>
              <a:rect l="l" t="t" r="r" b="b"/>
              <a:pathLst>
                <a:path w="1694814" h="422275">
                  <a:moveTo>
                    <a:pt x="1694688" y="422148"/>
                  </a:moveTo>
                  <a:lnTo>
                    <a:pt x="0" y="422148"/>
                  </a:lnTo>
                  <a:lnTo>
                    <a:pt x="0" y="0"/>
                  </a:lnTo>
                  <a:lnTo>
                    <a:pt x="1694688" y="0"/>
                  </a:lnTo>
                  <a:lnTo>
                    <a:pt x="1694688" y="42214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91015" y="3624579"/>
              <a:ext cx="1708785" cy="435609"/>
            </a:xfrm>
            <a:custGeom>
              <a:avLst/>
              <a:gdLst/>
              <a:ahLst/>
              <a:cxnLst/>
              <a:rect l="l" t="t" r="r" b="b"/>
              <a:pathLst>
                <a:path w="1708785" h="435610">
                  <a:moveTo>
                    <a:pt x="1708442" y="435483"/>
                  </a:moveTo>
                  <a:lnTo>
                    <a:pt x="0" y="435483"/>
                  </a:lnTo>
                  <a:lnTo>
                    <a:pt x="0" y="0"/>
                  </a:lnTo>
                  <a:lnTo>
                    <a:pt x="1708442" y="0"/>
                  </a:lnTo>
                  <a:lnTo>
                    <a:pt x="170844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22783"/>
                  </a:lnTo>
                  <a:lnTo>
                    <a:pt x="6350" y="422783"/>
                  </a:lnTo>
                  <a:lnTo>
                    <a:pt x="12700" y="429133"/>
                  </a:lnTo>
                  <a:lnTo>
                    <a:pt x="1708442" y="429133"/>
                  </a:lnTo>
                  <a:lnTo>
                    <a:pt x="1708442" y="435483"/>
                  </a:lnTo>
                  <a:close/>
                </a:path>
                <a:path w="1708785" h="43561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708785" h="435610">
                  <a:moveTo>
                    <a:pt x="169574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95742" y="6350"/>
                  </a:lnTo>
                  <a:lnTo>
                    <a:pt x="1695742" y="12700"/>
                  </a:lnTo>
                  <a:close/>
                </a:path>
                <a:path w="1708785" h="435610">
                  <a:moveTo>
                    <a:pt x="1695742" y="429133"/>
                  </a:moveTo>
                  <a:lnTo>
                    <a:pt x="1695742" y="6350"/>
                  </a:lnTo>
                  <a:lnTo>
                    <a:pt x="1702092" y="12700"/>
                  </a:lnTo>
                  <a:lnTo>
                    <a:pt x="1708442" y="12700"/>
                  </a:lnTo>
                  <a:lnTo>
                    <a:pt x="1708442" y="422783"/>
                  </a:lnTo>
                  <a:lnTo>
                    <a:pt x="1702092" y="422783"/>
                  </a:lnTo>
                  <a:lnTo>
                    <a:pt x="1695742" y="429133"/>
                  </a:lnTo>
                  <a:close/>
                </a:path>
                <a:path w="1708785" h="435610">
                  <a:moveTo>
                    <a:pt x="1708442" y="12700"/>
                  </a:moveTo>
                  <a:lnTo>
                    <a:pt x="1702092" y="12700"/>
                  </a:lnTo>
                  <a:lnTo>
                    <a:pt x="1695742" y="6350"/>
                  </a:lnTo>
                  <a:lnTo>
                    <a:pt x="1708442" y="6350"/>
                  </a:lnTo>
                  <a:lnTo>
                    <a:pt x="1708442" y="12700"/>
                  </a:lnTo>
                  <a:close/>
                </a:path>
                <a:path w="1708785" h="435610">
                  <a:moveTo>
                    <a:pt x="12700" y="429133"/>
                  </a:moveTo>
                  <a:lnTo>
                    <a:pt x="6350" y="422783"/>
                  </a:lnTo>
                  <a:lnTo>
                    <a:pt x="12700" y="422783"/>
                  </a:lnTo>
                  <a:lnTo>
                    <a:pt x="12700" y="429133"/>
                  </a:lnTo>
                  <a:close/>
                </a:path>
                <a:path w="1708785" h="435610">
                  <a:moveTo>
                    <a:pt x="1695742" y="429133"/>
                  </a:moveTo>
                  <a:lnTo>
                    <a:pt x="12700" y="429133"/>
                  </a:lnTo>
                  <a:lnTo>
                    <a:pt x="12700" y="422783"/>
                  </a:lnTo>
                  <a:lnTo>
                    <a:pt x="1695742" y="422783"/>
                  </a:lnTo>
                  <a:lnTo>
                    <a:pt x="1695742" y="429133"/>
                  </a:lnTo>
                  <a:close/>
                </a:path>
                <a:path w="1708785" h="435610">
                  <a:moveTo>
                    <a:pt x="1708442" y="429133"/>
                  </a:moveTo>
                  <a:lnTo>
                    <a:pt x="1695742" y="429133"/>
                  </a:lnTo>
                  <a:lnTo>
                    <a:pt x="1702092" y="422783"/>
                  </a:lnTo>
                  <a:lnTo>
                    <a:pt x="1708442" y="422783"/>
                  </a:lnTo>
                  <a:lnTo>
                    <a:pt x="1708442" y="429133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162490" y="3680459"/>
            <a:ext cx="965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controller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87020" y="3651338"/>
            <a:ext cx="1708785" cy="435609"/>
            <a:chOff x="287020" y="3651338"/>
            <a:chExt cx="1708785" cy="435609"/>
          </a:xfrm>
        </p:grpSpPr>
        <p:sp>
          <p:nvSpPr>
            <p:cNvPr id="40" name="object 40"/>
            <p:cNvSpPr/>
            <p:nvPr/>
          </p:nvSpPr>
          <p:spPr>
            <a:xfrm>
              <a:off x="294132" y="3657599"/>
              <a:ext cx="1694814" cy="422275"/>
            </a:xfrm>
            <a:custGeom>
              <a:avLst/>
              <a:gdLst/>
              <a:ahLst/>
              <a:cxnLst/>
              <a:rect l="l" t="t" r="r" b="b"/>
              <a:pathLst>
                <a:path w="1694814" h="422275">
                  <a:moveTo>
                    <a:pt x="1694688" y="422148"/>
                  </a:moveTo>
                  <a:lnTo>
                    <a:pt x="0" y="422148"/>
                  </a:lnTo>
                  <a:lnTo>
                    <a:pt x="0" y="0"/>
                  </a:lnTo>
                  <a:lnTo>
                    <a:pt x="1694688" y="0"/>
                  </a:lnTo>
                  <a:lnTo>
                    <a:pt x="1694688" y="42214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7020" y="3651338"/>
              <a:ext cx="1708785" cy="435609"/>
            </a:xfrm>
            <a:custGeom>
              <a:avLst/>
              <a:gdLst/>
              <a:ahLst/>
              <a:cxnLst/>
              <a:rect l="l" t="t" r="r" b="b"/>
              <a:pathLst>
                <a:path w="1708785" h="435610">
                  <a:moveTo>
                    <a:pt x="1708442" y="435483"/>
                  </a:moveTo>
                  <a:lnTo>
                    <a:pt x="0" y="435483"/>
                  </a:lnTo>
                  <a:lnTo>
                    <a:pt x="0" y="0"/>
                  </a:lnTo>
                  <a:lnTo>
                    <a:pt x="1708442" y="0"/>
                  </a:lnTo>
                  <a:lnTo>
                    <a:pt x="170844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22783"/>
                  </a:lnTo>
                  <a:lnTo>
                    <a:pt x="6350" y="422783"/>
                  </a:lnTo>
                  <a:lnTo>
                    <a:pt x="12700" y="429133"/>
                  </a:lnTo>
                  <a:lnTo>
                    <a:pt x="1708442" y="429133"/>
                  </a:lnTo>
                  <a:lnTo>
                    <a:pt x="1708442" y="435483"/>
                  </a:lnTo>
                  <a:close/>
                </a:path>
                <a:path w="1708785" h="43561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708785" h="435610">
                  <a:moveTo>
                    <a:pt x="169574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95742" y="6350"/>
                  </a:lnTo>
                  <a:lnTo>
                    <a:pt x="1695742" y="12700"/>
                  </a:lnTo>
                  <a:close/>
                </a:path>
                <a:path w="1708785" h="435610">
                  <a:moveTo>
                    <a:pt x="1695742" y="429133"/>
                  </a:moveTo>
                  <a:lnTo>
                    <a:pt x="1695742" y="6350"/>
                  </a:lnTo>
                  <a:lnTo>
                    <a:pt x="1702092" y="12700"/>
                  </a:lnTo>
                  <a:lnTo>
                    <a:pt x="1708442" y="12700"/>
                  </a:lnTo>
                  <a:lnTo>
                    <a:pt x="1708442" y="422783"/>
                  </a:lnTo>
                  <a:lnTo>
                    <a:pt x="1702092" y="422783"/>
                  </a:lnTo>
                  <a:lnTo>
                    <a:pt x="1695742" y="429133"/>
                  </a:lnTo>
                  <a:close/>
                </a:path>
                <a:path w="1708785" h="435610">
                  <a:moveTo>
                    <a:pt x="1708442" y="12700"/>
                  </a:moveTo>
                  <a:lnTo>
                    <a:pt x="1702092" y="12700"/>
                  </a:lnTo>
                  <a:lnTo>
                    <a:pt x="1695742" y="6350"/>
                  </a:lnTo>
                  <a:lnTo>
                    <a:pt x="1708442" y="6350"/>
                  </a:lnTo>
                  <a:lnTo>
                    <a:pt x="1708442" y="12700"/>
                  </a:lnTo>
                  <a:close/>
                </a:path>
                <a:path w="1708785" h="435610">
                  <a:moveTo>
                    <a:pt x="12700" y="429133"/>
                  </a:moveTo>
                  <a:lnTo>
                    <a:pt x="6350" y="422783"/>
                  </a:lnTo>
                  <a:lnTo>
                    <a:pt x="12700" y="422783"/>
                  </a:lnTo>
                  <a:lnTo>
                    <a:pt x="12700" y="429133"/>
                  </a:lnTo>
                  <a:close/>
                </a:path>
                <a:path w="1708785" h="435610">
                  <a:moveTo>
                    <a:pt x="1695742" y="429133"/>
                  </a:moveTo>
                  <a:lnTo>
                    <a:pt x="12700" y="429133"/>
                  </a:lnTo>
                  <a:lnTo>
                    <a:pt x="12700" y="422783"/>
                  </a:lnTo>
                  <a:lnTo>
                    <a:pt x="1695742" y="422783"/>
                  </a:lnTo>
                  <a:lnTo>
                    <a:pt x="1695742" y="429133"/>
                  </a:lnTo>
                  <a:close/>
                </a:path>
                <a:path w="1708785" h="435610">
                  <a:moveTo>
                    <a:pt x="1708442" y="429133"/>
                  </a:moveTo>
                  <a:lnTo>
                    <a:pt x="1695742" y="429133"/>
                  </a:lnTo>
                  <a:lnTo>
                    <a:pt x="1702092" y="422783"/>
                  </a:lnTo>
                  <a:lnTo>
                    <a:pt x="1708442" y="422783"/>
                  </a:lnTo>
                  <a:lnTo>
                    <a:pt x="1708442" y="429133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85494" y="3704043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拦截器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139461" y="3624579"/>
            <a:ext cx="1708785" cy="435609"/>
            <a:chOff x="5139461" y="3624579"/>
            <a:chExt cx="1708785" cy="435609"/>
          </a:xfrm>
        </p:grpSpPr>
        <p:sp>
          <p:nvSpPr>
            <p:cNvPr id="44" name="object 44"/>
            <p:cNvSpPr/>
            <p:nvPr/>
          </p:nvSpPr>
          <p:spPr>
            <a:xfrm>
              <a:off x="5146548" y="3631691"/>
              <a:ext cx="1694814" cy="422275"/>
            </a:xfrm>
            <a:custGeom>
              <a:avLst/>
              <a:gdLst/>
              <a:ahLst/>
              <a:cxnLst/>
              <a:rect l="l" t="t" r="r" b="b"/>
              <a:pathLst>
                <a:path w="1694815" h="422275">
                  <a:moveTo>
                    <a:pt x="1694688" y="422148"/>
                  </a:moveTo>
                  <a:lnTo>
                    <a:pt x="0" y="422148"/>
                  </a:lnTo>
                  <a:lnTo>
                    <a:pt x="0" y="0"/>
                  </a:lnTo>
                  <a:lnTo>
                    <a:pt x="1694688" y="0"/>
                  </a:lnTo>
                  <a:lnTo>
                    <a:pt x="1694688" y="42214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39461" y="3624579"/>
              <a:ext cx="1708785" cy="435609"/>
            </a:xfrm>
            <a:custGeom>
              <a:avLst/>
              <a:gdLst/>
              <a:ahLst/>
              <a:cxnLst/>
              <a:rect l="l" t="t" r="r" b="b"/>
              <a:pathLst>
                <a:path w="1708784" h="435610">
                  <a:moveTo>
                    <a:pt x="1708442" y="435483"/>
                  </a:moveTo>
                  <a:lnTo>
                    <a:pt x="0" y="435483"/>
                  </a:lnTo>
                  <a:lnTo>
                    <a:pt x="0" y="0"/>
                  </a:lnTo>
                  <a:lnTo>
                    <a:pt x="1708442" y="0"/>
                  </a:lnTo>
                  <a:lnTo>
                    <a:pt x="170844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22783"/>
                  </a:lnTo>
                  <a:lnTo>
                    <a:pt x="6350" y="422783"/>
                  </a:lnTo>
                  <a:lnTo>
                    <a:pt x="12700" y="429133"/>
                  </a:lnTo>
                  <a:lnTo>
                    <a:pt x="1708442" y="429133"/>
                  </a:lnTo>
                  <a:lnTo>
                    <a:pt x="1708442" y="435483"/>
                  </a:lnTo>
                  <a:close/>
                </a:path>
                <a:path w="1708784" h="43561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708784" h="435610">
                  <a:moveTo>
                    <a:pt x="169574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95742" y="6350"/>
                  </a:lnTo>
                  <a:lnTo>
                    <a:pt x="1695742" y="12700"/>
                  </a:lnTo>
                  <a:close/>
                </a:path>
                <a:path w="1708784" h="435610">
                  <a:moveTo>
                    <a:pt x="1695742" y="429133"/>
                  </a:moveTo>
                  <a:lnTo>
                    <a:pt x="1695742" y="6350"/>
                  </a:lnTo>
                  <a:lnTo>
                    <a:pt x="1702092" y="12700"/>
                  </a:lnTo>
                  <a:lnTo>
                    <a:pt x="1708442" y="12700"/>
                  </a:lnTo>
                  <a:lnTo>
                    <a:pt x="1708442" y="422783"/>
                  </a:lnTo>
                  <a:lnTo>
                    <a:pt x="1702092" y="422783"/>
                  </a:lnTo>
                  <a:lnTo>
                    <a:pt x="1695742" y="429133"/>
                  </a:lnTo>
                  <a:close/>
                </a:path>
                <a:path w="1708784" h="435610">
                  <a:moveTo>
                    <a:pt x="1708442" y="12700"/>
                  </a:moveTo>
                  <a:lnTo>
                    <a:pt x="1702092" y="12700"/>
                  </a:lnTo>
                  <a:lnTo>
                    <a:pt x="1695742" y="6350"/>
                  </a:lnTo>
                  <a:lnTo>
                    <a:pt x="1708442" y="6350"/>
                  </a:lnTo>
                  <a:lnTo>
                    <a:pt x="1708442" y="12700"/>
                  </a:lnTo>
                  <a:close/>
                </a:path>
                <a:path w="1708784" h="435610">
                  <a:moveTo>
                    <a:pt x="12700" y="429133"/>
                  </a:moveTo>
                  <a:lnTo>
                    <a:pt x="6350" y="422783"/>
                  </a:lnTo>
                  <a:lnTo>
                    <a:pt x="12700" y="422783"/>
                  </a:lnTo>
                  <a:lnTo>
                    <a:pt x="12700" y="429133"/>
                  </a:lnTo>
                  <a:close/>
                </a:path>
                <a:path w="1708784" h="435610">
                  <a:moveTo>
                    <a:pt x="1695742" y="429133"/>
                  </a:moveTo>
                  <a:lnTo>
                    <a:pt x="12700" y="429133"/>
                  </a:lnTo>
                  <a:lnTo>
                    <a:pt x="12700" y="422783"/>
                  </a:lnTo>
                  <a:lnTo>
                    <a:pt x="1695742" y="422783"/>
                  </a:lnTo>
                  <a:lnTo>
                    <a:pt x="1695742" y="429133"/>
                  </a:lnTo>
                  <a:close/>
                </a:path>
                <a:path w="1708784" h="435610">
                  <a:moveTo>
                    <a:pt x="1708442" y="429133"/>
                  </a:moveTo>
                  <a:lnTo>
                    <a:pt x="1695742" y="429133"/>
                  </a:lnTo>
                  <a:lnTo>
                    <a:pt x="1702092" y="422783"/>
                  </a:lnTo>
                  <a:lnTo>
                    <a:pt x="1708442" y="422783"/>
                  </a:lnTo>
                  <a:lnTo>
                    <a:pt x="1708442" y="429133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618886" y="3680459"/>
            <a:ext cx="749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173886" y="3624579"/>
            <a:ext cx="1708785" cy="435609"/>
            <a:chOff x="7173886" y="3624579"/>
            <a:chExt cx="1708785" cy="435609"/>
          </a:xfrm>
        </p:grpSpPr>
        <p:sp>
          <p:nvSpPr>
            <p:cNvPr id="48" name="object 48"/>
            <p:cNvSpPr/>
            <p:nvPr/>
          </p:nvSpPr>
          <p:spPr>
            <a:xfrm>
              <a:off x="7179563" y="3631691"/>
              <a:ext cx="1696720" cy="422275"/>
            </a:xfrm>
            <a:custGeom>
              <a:avLst/>
              <a:gdLst/>
              <a:ahLst/>
              <a:cxnLst/>
              <a:rect l="l" t="t" r="r" b="b"/>
              <a:pathLst>
                <a:path w="1696720" h="422275">
                  <a:moveTo>
                    <a:pt x="1696212" y="422148"/>
                  </a:moveTo>
                  <a:lnTo>
                    <a:pt x="0" y="422148"/>
                  </a:lnTo>
                  <a:lnTo>
                    <a:pt x="0" y="0"/>
                  </a:lnTo>
                  <a:lnTo>
                    <a:pt x="1696212" y="0"/>
                  </a:lnTo>
                  <a:lnTo>
                    <a:pt x="1696212" y="42214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73886" y="3624579"/>
              <a:ext cx="1708785" cy="435609"/>
            </a:xfrm>
            <a:custGeom>
              <a:avLst/>
              <a:gdLst/>
              <a:ahLst/>
              <a:cxnLst/>
              <a:rect l="l" t="t" r="r" b="b"/>
              <a:pathLst>
                <a:path w="1708784" h="435610">
                  <a:moveTo>
                    <a:pt x="1708442" y="435483"/>
                  </a:moveTo>
                  <a:lnTo>
                    <a:pt x="0" y="435483"/>
                  </a:lnTo>
                  <a:lnTo>
                    <a:pt x="0" y="0"/>
                  </a:lnTo>
                  <a:lnTo>
                    <a:pt x="1708442" y="0"/>
                  </a:lnTo>
                  <a:lnTo>
                    <a:pt x="170844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22783"/>
                  </a:lnTo>
                  <a:lnTo>
                    <a:pt x="6350" y="422783"/>
                  </a:lnTo>
                  <a:lnTo>
                    <a:pt x="12700" y="429133"/>
                  </a:lnTo>
                  <a:lnTo>
                    <a:pt x="1708442" y="429133"/>
                  </a:lnTo>
                  <a:lnTo>
                    <a:pt x="1708442" y="435483"/>
                  </a:lnTo>
                  <a:close/>
                </a:path>
                <a:path w="1708784" h="43561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708784" h="435610">
                  <a:moveTo>
                    <a:pt x="169574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95742" y="6350"/>
                  </a:lnTo>
                  <a:lnTo>
                    <a:pt x="1695742" y="12700"/>
                  </a:lnTo>
                  <a:close/>
                </a:path>
                <a:path w="1708784" h="435610">
                  <a:moveTo>
                    <a:pt x="1695742" y="429133"/>
                  </a:moveTo>
                  <a:lnTo>
                    <a:pt x="1695742" y="6350"/>
                  </a:lnTo>
                  <a:lnTo>
                    <a:pt x="1702092" y="12700"/>
                  </a:lnTo>
                  <a:lnTo>
                    <a:pt x="1708442" y="12700"/>
                  </a:lnTo>
                  <a:lnTo>
                    <a:pt x="1708442" y="422783"/>
                  </a:lnTo>
                  <a:lnTo>
                    <a:pt x="1702092" y="422783"/>
                  </a:lnTo>
                  <a:lnTo>
                    <a:pt x="1695742" y="429133"/>
                  </a:lnTo>
                  <a:close/>
                </a:path>
                <a:path w="1708784" h="435610">
                  <a:moveTo>
                    <a:pt x="1708442" y="12700"/>
                  </a:moveTo>
                  <a:lnTo>
                    <a:pt x="1702092" y="12700"/>
                  </a:lnTo>
                  <a:lnTo>
                    <a:pt x="1695742" y="6350"/>
                  </a:lnTo>
                  <a:lnTo>
                    <a:pt x="1708442" y="6350"/>
                  </a:lnTo>
                  <a:lnTo>
                    <a:pt x="1708442" y="12700"/>
                  </a:lnTo>
                  <a:close/>
                </a:path>
                <a:path w="1708784" h="435610">
                  <a:moveTo>
                    <a:pt x="12700" y="429133"/>
                  </a:moveTo>
                  <a:lnTo>
                    <a:pt x="6350" y="422783"/>
                  </a:lnTo>
                  <a:lnTo>
                    <a:pt x="12700" y="422783"/>
                  </a:lnTo>
                  <a:lnTo>
                    <a:pt x="12700" y="429133"/>
                  </a:lnTo>
                  <a:close/>
                </a:path>
                <a:path w="1708784" h="435610">
                  <a:moveTo>
                    <a:pt x="1695742" y="429133"/>
                  </a:moveTo>
                  <a:lnTo>
                    <a:pt x="12700" y="429133"/>
                  </a:lnTo>
                  <a:lnTo>
                    <a:pt x="12700" y="422783"/>
                  </a:lnTo>
                  <a:lnTo>
                    <a:pt x="1695742" y="422783"/>
                  </a:lnTo>
                  <a:lnTo>
                    <a:pt x="1695742" y="429133"/>
                  </a:lnTo>
                  <a:close/>
                </a:path>
                <a:path w="1708784" h="435610">
                  <a:moveTo>
                    <a:pt x="1708442" y="429133"/>
                  </a:moveTo>
                  <a:lnTo>
                    <a:pt x="1695742" y="429133"/>
                  </a:lnTo>
                  <a:lnTo>
                    <a:pt x="1702092" y="422783"/>
                  </a:lnTo>
                  <a:lnTo>
                    <a:pt x="1708442" y="422783"/>
                  </a:lnTo>
                  <a:lnTo>
                    <a:pt x="1708442" y="429133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824761" y="3680459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5547" y="1045743"/>
            <a:ext cx="9085580" cy="107950"/>
          </a:xfrm>
          <a:custGeom>
            <a:avLst/>
            <a:gdLst/>
            <a:ahLst/>
            <a:cxnLst/>
            <a:rect l="l" t="t" r="r" b="b"/>
            <a:pathLst>
              <a:path w="9085580" h="107950">
                <a:moveTo>
                  <a:pt x="9068625" y="63576"/>
                </a:moveTo>
                <a:lnTo>
                  <a:pt x="9066047" y="63576"/>
                </a:lnTo>
                <a:lnTo>
                  <a:pt x="9066060" y="44526"/>
                </a:lnTo>
                <a:lnTo>
                  <a:pt x="9030828" y="44484"/>
                </a:lnTo>
                <a:lnTo>
                  <a:pt x="8985097" y="17729"/>
                </a:lnTo>
                <a:lnTo>
                  <a:pt x="8980411" y="10223"/>
                </a:lnTo>
                <a:lnTo>
                  <a:pt x="8980512" y="7937"/>
                </a:lnTo>
                <a:lnTo>
                  <a:pt x="8990342" y="0"/>
                </a:lnTo>
                <a:lnTo>
                  <a:pt x="8992603" y="381"/>
                </a:lnTo>
                <a:lnTo>
                  <a:pt x="8994711" y="1295"/>
                </a:lnTo>
                <a:lnTo>
                  <a:pt x="9084957" y="54076"/>
                </a:lnTo>
                <a:lnTo>
                  <a:pt x="9068625" y="63576"/>
                </a:lnTo>
                <a:close/>
              </a:path>
              <a:path w="9085580" h="107950">
                <a:moveTo>
                  <a:pt x="9030813" y="63534"/>
                </a:moveTo>
                <a:lnTo>
                  <a:pt x="0" y="52806"/>
                </a:lnTo>
                <a:lnTo>
                  <a:pt x="25" y="33756"/>
                </a:lnTo>
                <a:lnTo>
                  <a:pt x="9030828" y="44484"/>
                </a:lnTo>
                <a:lnTo>
                  <a:pt x="9047147" y="54031"/>
                </a:lnTo>
                <a:lnTo>
                  <a:pt x="9030813" y="63534"/>
                </a:lnTo>
                <a:close/>
              </a:path>
              <a:path w="9085580" h="107950">
                <a:moveTo>
                  <a:pt x="9047147" y="54031"/>
                </a:moveTo>
                <a:lnTo>
                  <a:pt x="9030828" y="44484"/>
                </a:lnTo>
                <a:lnTo>
                  <a:pt x="9066060" y="44526"/>
                </a:lnTo>
                <a:lnTo>
                  <a:pt x="9066059" y="45821"/>
                </a:lnTo>
                <a:lnTo>
                  <a:pt x="9061259" y="45821"/>
                </a:lnTo>
                <a:lnTo>
                  <a:pt x="9047147" y="54031"/>
                </a:lnTo>
                <a:close/>
              </a:path>
              <a:path w="9085580" h="107950">
                <a:moveTo>
                  <a:pt x="9061246" y="62280"/>
                </a:moveTo>
                <a:lnTo>
                  <a:pt x="9047147" y="54031"/>
                </a:lnTo>
                <a:lnTo>
                  <a:pt x="9061259" y="45821"/>
                </a:lnTo>
                <a:lnTo>
                  <a:pt x="9061246" y="62280"/>
                </a:lnTo>
                <a:close/>
              </a:path>
              <a:path w="9085580" h="107950">
                <a:moveTo>
                  <a:pt x="9066048" y="62280"/>
                </a:moveTo>
                <a:lnTo>
                  <a:pt x="9061246" y="62280"/>
                </a:lnTo>
                <a:lnTo>
                  <a:pt x="9061259" y="45821"/>
                </a:lnTo>
                <a:lnTo>
                  <a:pt x="9066059" y="45821"/>
                </a:lnTo>
                <a:lnTo>
                  <a:pt x="9066048" y="62280"/>
                </a:lnTo>
                <a:close/>
              </a:path>
              <a:path w="9085580" h="107950">
                <a:moveTo>
                  <a:pt x="9066047" y="63576"/>
                </a:moveTo>
                <a:lnTo>
                  <a:pt x="9030813" y="63534"/>
                </a:lnTo>
                <a:lnTo>
                  <a:pt x="9047147" y="54031"/>
                </a:lnTo>
                <a:lnTo>
                  <a:pt x="9061246" y="62280"/>
                </a:lnTo>
                <a:lnTo>
                  <a:pt x="9066048" y="62280"/>
                </a:lnTo>
                <a:lnTo>
                  <a:pt x="9066047" y="63576"/>
                </a:lnTo>
                <a:close/>
              </a:path>
              <a:path w="9085580" h="107950">
                <a:moveTo>
                  <a:pt x="8990215" y="107924"/>
                </a:moveTo>
                <a:lnTo>
                  <a:pt x="8980309" y="97675"/>
                </a:lnTo>
                <a:lnTo>
                  <a:pt x="8980754" y="95427"/>
                </a:lnTo>
                <a:lnTo>
                  <a:pt x="8981732" y="93345"/>
                </a:lnTo>
                <a:lnTo>
                  <a:pt x="8983179" y="91567"/>
                </a:lnTo>
                <a:lnTo>
                  <a:pt x="8985008" y="90182"/>
                </a:lnTo>
                <a:lnTo>
                  <a:pt x="9030813" y="63534"/>
                </a:lnTo>
                <a:lnTo>
                  <a:pt x="9068625" y="63576"/>
                </a:lnTo>
                <a:lnTo>
                  <a:pt x="8994584" y="106641"/>
                </a:lnTo>
                <a:lnTo>
                  <a:pt x="8992476" y="107556"/>
                </a:lnTo>
                <a:lnTo>
                  <a:pt x="8990215" y="107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509" y="2388235"/>
            <a:ext cx="9025255" cy="116205"/>
          </a:xfrm>
          <a:custGeom>
            <a:avLst/>
            <a:gdLst/>
            <a:ahLst/>
            <a:cxnLst/>
            <a:rect l="l" t="t" r="r" b="b"/>
            <a:pathLst>
              <a:path w="9025255" h="116205">
                <a:moveTo>
                  <a:pt x="8970477" y="71434"/>
                </a:moveTo>
                <a:lnTo>
                  <a:pt x="0" y="19050"/>
                </a:lnTo>
                <a:lnTo>
                  <a:pt x="101" y="0"/>
                </a:lnTo>
                <a:lnTo>
                  <a:pt x="8970581" y="52384"/>
                </a:lnTo>
                <a:lnTo>
                  <a:pt x="8986858" y="62006"/>
                </a:lnTo>
                <a:lnTo>
                  <a:pt x="8970477" y="71434"/>
                </a:lnTo>
                <a:close/>
              </a:path>
              <a:path w="9025255" h="116205">
                <a:moveTo>
                  <a:pt x="9008317" y="71640"/>
                </a:moveTo>
                <a:lnTo>
                  <a:pt x="9005709" y="71640"/>
                </a:lnTo>
                <a:lnTo>
                  <a:pt x="9005824" y="52590"/>
                </a:lnTo>
                <a:lnTo>
                  <a:pt x="8970581" y="52384"/>
                </a:lnTo>
                <a:lnTo>
                  <a:pt x="8924975" y="25425"/>
                </a:lnTo>
                <a:lnTo>
                  <a:pt x="8920441" y="15595"/>
                </a:lnTo>
                <a:lnTo>
                  <a:pt x="8921102" y="13398"/>
                </a:lnTo>
                <a:lnTo>
                  <a:pt x="8930309" y="7708"/>
                </a:lnTo>
                <a:lnTo>
                  <a:pt x="8932570" y="8102"/>
                </a:lnTo>
                <a:lnTo>
                  <a:pt x="8934678" y="9029"/>
                </a:lnTo>
                <a:lnTo>
                  <a:pt x="9024670" y="62229"/>
                </a:lnTo>
                <a:lnTo>
                  <a:pt x="9008317" y="71640"/>
                </a:lnTo>
                <a:close/>
              </a:path>
              <a:path w="9025255" h="116205">
                <a:moveTo>
                  <a:pt x="8986858" y="62006"/>
                </a:moveTo>
                <a:lnTo>
                  <a:pt x="8970581" y="52384"/>
                </a:lnTo>
                <a:lnTo>
                  <a:pt x="9005824" y="52590"/>
                </a:lnTo>
                <a:lnTo>
                  <a:pt x="9005816" y="53860"/>
                </a:lnTo>
                <a:lnTo>
                  <a:pt x="9001010" y="53860"/>
                </a:lnTo>
                <a:lnTo>
                  <a:pt x="8986858" y="62006"/>
                </a:lnTo>
                <a:close/>
              </a:path>
              <a:path w="9025255" h="116205">
                <a:moveTo>
                  <a:pt x="9000921" y="70319"/>
                </a:moveTo>
                <a:lnTo>
                  <a:pt x="8986858" y="62006"/>
                </a:lnTo>
                <a:lnTo>
                  <a:pt x="9001010" y="53860"/>
                </a:lnTo>
                <a:lnTo>
                  <a:pt x="9000921" y="70319"/>
                </a:lnTo>
                <a:close/>
              </a:path>
              <a:path w="9025255" h="116205">
                <a:moveTo>
                  <a:pt x="9005717" y="70319"/>
                </a:moveTo>
                <a:lnTo>
                  <a:pt x="9000921" y="70319"/>
                </a:lnTo>
                <a:lnTo>
                  <a:pt x="9001010" y="53860"/>
                </a:lnTo>
                <a:lnTo>
                  <a:pt x="9005816" y="53860"/>
                </a:lnTo>
                <a:lnTo>
                  <a:pt x="9005717" y="70319"/>
                </a:lnTo>
                <a:close/>
              </a:path>
              <a:path w="9025255" h="116205">
                <a:moveTo>
                  <a:pt x="9005709" y="71640"/>
                </a:moveTo>
                <a:lnTo>
                  <a:pt x="8970477" y="71434"/>
                </a:lnTo>
                <a:lnTo>
                  <a:pt x="8986858" y="62006"/>
                </a:lnTo>
                <a:lnTo>
                  <a:pt x="9000921" y="70319"/>
                </a:lnTo>
                <a:lnTo>
                  <a:pt x="9005717" y="70319"/>
                </a:lnTo>
                <a:lnTo>
                  <a:pt x="9005709" y="71640"/>
                </a:lnTo>
                <a:close/>
              </a:path>
              <a:path w="9025255" h="116205">
                <a:moveTo>
                  <a:pt x="8929674" y="115646"/>
                </a:moveTo>
                <a:lnTo>
                  <a:pt x="8919819" y="105346"/>
                </a:lnTo>
                <a:lnTo>
                  <a:pt x="8920276" y="103098"/>
                </a:lnTo>
                <a:lnTo>
                  <a:pt x="8921267" y="101028"/>
                </a:lnTo>
                <a:lnTo>
                  <a:pt x="8922715" y="99250"/>
                </a:lnTo>
                <a:lnTo>
                  <a:pt x="8924556" y="97866"/>
                </a:lnTo>
                <a:lnTo>
                  <a:pt x="8970477" y="71434"/>
                </a:lnTo>
                <a:lnTo>
                  <a:pt x="9008317" y="71640"/>
                </a:lnTo>
                <a:lnTo>
                  <a:pt x="8934056" y="114376"/>
                </a:lnTo>
                <a:lnTo>
                  <a:pt x="8931948" y="115277"/>
                </a:lnTo>
                <a:lnTo>
                  <a:pt x="8929674" y="1156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483" y="3798570"/>
            <a:ext cx="9025255" cy="131445"/>
          </a:xfrm>
          <a:custGeom>
            <a:avLst/>
            <a:gdLst/>
            <a:ahLst/>
            <a:cxnLst/>
            <a:rect l="l" t="t" r="r" b="b"/>
            <a:pathLst>
              <a:path w="9025255" h="131445">
                <a:moveTo>
                  <a:pt x="8970481" y="87222"/>
                </a:moveTo>
                <a:lnTo>
                  <a:pt x="0" y="19050"/>
                </a:lnTo>
                <a:lnTo>
                  <a:pt x="152" y="0"/>
                </a:lnTo>
                <a:lnTo>
                  <a:pt x="8970636" y="68172"/>
                </a:lnTo>
                <a:lnTo>
                  <a:pt x="8986888" y="77819"/>
                </a:lnTo>
                <a:lnTo>
                  <a:pt x="8970481" y="87222"/>
                </a:lnTo>
                <a:close/>
              </a:path>
              <a:path w="9025255" h="131445">
                <a:moveTo>
                  <a:pt x="9008323" y="87490"/>
                </a:moveTo>
                <a:lnTo>
                  <a:pt x="9005722" y="87490"/>
                </a:lnTo>
                <a:lnTo>
                  <a:pt x="9005862" y="68440"/>
                </a:lnTo>
                <a:lnTo>
                  <a:pt x="8970636" y="68172"/>
                </a:lnTo>
                <a:lnTo>
                  <a:pt x="8925064" y="41122"/>
                </a:lnTo>
                <a:lnTo>
                  <a:pt x="8920429" y="33591"/>
                </a:lnTo>
                <a:lnTo>
                  <a:pt x="8920556" y="31292"/>
                </a:lnTo>
                <a:lnTo>
                  <a:pt x="8930436" y="23418"/>
                </a:lnTo>
                <a:lnTo>
                  <a:pt x="8932697" y="23812"/>
                </a:lnTo>
                <a:lnTo>
                  <a:pt x="8934792" y="24739"/>
                </a:lnTo>
                <a:lnTo>
                  <a:pt x="9024696" y="78104"/>
                </a:lnTo>
                <a:lnTo>
                  <a:pt x="9008323" y="87490"/>
                </a:lnTo>
                <a:close/>
              </a:path>
              <a:path w="9025255" h="131445">
                <a:moveTo>
                  <a:pt x="8986888" y="77819"/>
                </a:moveTo>
                <a:lnTo>
                  <a:pt x="8970636" y="68172"/>
                </a:lnTo>
                <a:lnTo>
                  <a:pt x="9005862" y="68440"/>
                </a:lnTo>
                <a:lnTo>
                  <a:pt x="9005852" y="69697"/>
                </a:lnTo>
                <a:lnTo>
                  <a:pt x="9001061" y="69697"/>
                </a:lnTo>
                <a:lnTo>
                  <a:pt x="8986888" y="77819"/>
                </a:lnTo>
                <a:close/>
              </a:path>
              <a:path w="9025255" h="131445">
                <a:moveTo>
                  <a:pt x="9000934" y="86156"/>
                </a:moveTo>
                <a:lnTo>
                  <a:pt x="8986888" y="77819"/>
                </a:lnTo>
                <a:lnTo>
                  <a:pt x="9001061" y="69697"/>
                </a:lnTo>
                <a:lnTo>
                  <a:pt x="9000934" y="86156"/>
                </a:lnTo>
                <a:close/>
              </a:path>
              <a:path w="9025255" h="131445">
                <a:moveTo>
                  <a:pt x="9005732" y="86156"/>
                </a:moveTo>
                <a:lnTo>
                  <a:pt x="9000934" y="86156"/>
                </a:lnTo>
                <a:lnTo>
                  <a:pt x="9001061" y="69697"/>
                </a:lnTo>
                <a:lnTo>
                  <a:pt x="9005852" y="69697"/>
                </a:lnTo>
                <a:lnTo>
                  <a:pt x="9005732" y="86156"/>
                </a:lnTo>
                <a:close/>
              </a:path>
              <a:path w="9025255" h="131445">
                <a:moveTo>
                  <a:pt x="9005722" y="87490"/>
                </a:moveTo>
                <a:lnTo>
                  <a:pt x="8970481" y="87222"/>
                </a:lnTo>
                <a:lnTo>
                  <a:pt x="8986888" y="77819"/>
                </a:lnTo>
                <a:lnTo>
                  <a:pt x="9000934" y="86156"/>
                </a:lnTo>
                <a:lnTo>
                  <a:pt x="9005732" y="86156"/>
                </a:lnTo>
                <a:lnTo>
                  <a:pt x="9005722" y="87490"/>
                </a:lnTo>
                <a:close/>
              </a:path>
              <a:path w="9025255" h="131445">
                <a:moveTo>
                  <a:pt x="8929611" y="131343"/>
                </a:moveTo>
                <a:lnTo>
                  <a:pt x="8919768" y="121030"/>
                </a:lnTo>
                <a:lnTo>
                  <a:pt x="8920226" y="118783"/>
                </a:lnTo>
                <a:lnTo>
                  <a:pt x="8921216" y="116712"/>
                </a:lnTo>
                <a:lnTo>
                  <a:pt x="8922677" y="114934"/>
                </a:lnTo>
                <a:lnTo>
                  <a:pt x="8924518" y="113563"/>
                </a:lnTo>
                <a:lnTo>
                  <a:pt x="8970481" y="87222"/>
                </a:lnTo>
                <a:lnTo>
                  <a:pt x="9008323" y="87490"/>
                </a:lnTo>
                <a:lnTo>
                  <a:pt x="8933992" y="130098"/>
                </a:lnTo>
                <a:lnTo>
                  <a:pt x="8931871" y="130987"/>
                </a:lnTo>
                <a:lnTo>
                  <a:pt x="8929611" y="131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72109" y="4619625"/>
            <a:ext cx="3441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Map&lt;Thread,Object&gt;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threadLocal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7092" y="31013"/>
            <a:ext cx="16764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abb</a:t>
            </a:r>
            <a:r>
              <a:rPr sz="2000" spc="-5" dirty="0">
                <a:latin typeface="Arial"/>
                <a:cs typeface="Arial"/>
              </a:rPr>
              <a:t>it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Q</a:t>
            </a:r>
            <a:r>
              <a:rPr sz="2000" dirty="0"/>
              <a:t>概</a:t>
            </a:r>
            <a:r>
              <a:rPr sz="2000" spc="5" dirty="0"/>
              <a:t>念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1920" y="2185670"/>
            <a:ext cx="8309609" cy="2440305"/>
            <a:chOff x="121920" y="2185670"/>
            <a:chExt cx="8309609" cy="2440305"/>
          </a:xfrm>
        </p:grpSpPr>
        <p:sp>
          <p:nvSpPr>
            <p:cNvPr id="4" name="object 4"/>
            <p:cNvSpPr/>
            <p:nvPr/>
          </p:nvSpPr>
          <p:spPr>
            <a:xfrm>
              <a:off x="3605784" y="3380232"/>
              <a:ext cx="4819015" cy="1239520"/>
            </a:xfrm>
            <a:custGeom>
              <a:avLst/>
              <a:gdLst/>
              <a:ahLst/>
              <a:cxnLst/>
              <a:rect l="l" t="t" r="r" b="b"/>
              <a:pathLst>
                <a:path w="4819015" h="1239520">
                  <a:moveTo>
                    <a:pt x="4818888" y="1239012"/>
                  </a:moveTo>
                  <a:lnTo>
                    <a:pt x="0" y="1239012"/>
                  </a:lnTo>
                  <a:lnTo>
                    <a:pt x="0" y="0"/>
                  </a:lnTo>
                  <a:lnTo>
                    <a:pt x="4818888" y="0"/>
                  </a:lnTo>
                  <a:lnTo>
                    <a:pt x="4818888" y="1239012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99179" y="3374390"/>
              <a:ext cx="4832350" cy="1251585"/>
            </a:xfrm>
            <a:custGeom>
              <a:avLst/>
              <a:gdLst/>
              <a:ahLst/>
              <a:cxnLst/>
              <a:rect l="l" t="t" r="r" b="b"/>
              <a:pathLst>
                <a:path w="4832350" h="1251585">
                  <a:moveTo>
                    <a:pt x="4832350" y="1251585"/>
                  </a:moveTo>
                  <a:lnTo>
                    <a:pt x="0" y="1251585"/>
                  </a:lnTo>
                  <a:lnTo>
                    <a:pt x="0" y="0"/>
                  </a:lnTo>
                  <a:lnTo>
                    <a:pt x="4832350" y="0"/>
                  </a:lnTo>
                  <a:lnTo>
                    <a:pt x="483235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1238885"/>
                  </a:lnTo>
                  <a:lnTo>
                    <a:pt x="6350" y="1238885"/>
                  </a:lnTo>
                  <a:lnTo>
                    <a:pt x="12700" y="1245235"/>
                  </a:lnTo>
                  <a:lnTo>
                    <a:pt x="4832350" y="1245235"/>
                  </a:lnTo>
                  <a:lnTo>
                    <a:pt x="4832350" y="1251585"/>
                  </a:lnTo>
                  <a:close/>
                </a:path>
                <a:path w="4832350" h="125158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4832350" h="1251585">
                  <a:moveTo>
                    <a:pt x="481965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4819650" y="6350"/>
                  </a:lnTo>
                  <a:lnTo>
                    <a:pt x="4819650" y="12700"/>
                  </a:lnTo>
                  <a:close/>
                </a:path>
                <a:path w="4832350" h="1251585">
                  <a:moveTo>
                    <a:pt x="4819650" y="1245235"/>
                  </a:moveTo>
                  <a:lnTo>
                    <a:pt x="4819650" y="6350"/>
                  </a:lnTo>
                  <a:lnTo>
                    <a:pt x="4826000" y="12700"/>
                  </a:lnTo>
                  <a:lnTo>
                    <a:pt x="4832350" y="12700"/>
                  </a:lnTo>
                  <a:lnTo>
                    <a:pt x="4832350" y="1238885"/>
                  </a:lnTo>
                  <a:lnTo>
                    <a:pt x="4826000" y="1238885"/>
                  </a:lnTo>
                  <a:lnTo>
                    <a:pt x="4819650" y="1245235"/>
                  </a:lnTo>
                  <a:close/>
                </a:path>
                <a:path w="4832350" h="1251585">
                  <a:moveTo>
                    <a:pt x="4832350" y="12700"/>
                  </a:moveTo>
                  <a:lnTo>
                    <a:pt x="4826000" y="12700"/>
                  </a:lnTo>
                  <a:lnTo>
                    <a:pt x="4819650" y="6350"/>
                  </a:lnTo>
                  <a:lnTo>
                    <a:pt x="4832350" y="6350"/>
                  </a:lnTo>
                  <a:lnTo>
                    <a:pt x="4832350" y="12700"/>
                  </a:lnTo>
                  <a:close/>
                </a:path>
                <a:path w="4832350" h="1251585">
                  <a:moveTo>
                    <a:pt x="12700" y="1245235"/>
                  </a:moveTo>
                  <a:lnTo>
                    <a:pt x="6350" y="1238885"/>
                  </a:lnTo>
                  <a:lnTo>
                    <a:pt x="12700" y="1238885"/>
                  </a:lnTo>
                  <a:lnTo>
                    <a:pt x="12700" y="1245235"/>
                  </a:lnTo>
                  <a:close/>
                </a:path>
                <a:path w="4832350" h="1251585">
                  <a:moveTo>
                    <a:pt x="4819650" y="1245235"/>
                  </a:moveTo>
                  <a:lnTo>
                    <a:pt x="12700" y="1245235"/>
                  </a:lnTo>
                  <a:lnTo>
                    <a:pt x="12700" y="1238885"/>
                  </a:lnTo>
                  <a:lnTo>
                    <a:pt x="4819650" y="1238885"/>
                  </a:lnTo>
                  <a:lnTo>
                    <a:pt x="4819650" y="1245235"/>
                  </a:lnTo>
                  <a:close/>
                </a:path>
                <a:path w="4832350" h="1251585">
                  <a:moveTo>
                    <a:pt x="4832350" y="1245235"/>
                  </a:moveTo>
                  <a:lnTo>
                    <a:pt x="4819650" y="1245235"/>
                  </a:lnTo>
                  <a:lnTo>
                    <a:pt x="4826000" y="1238885"/>
                  </a:lnTo>
                  <a:lnTo>
                    <a:pt x="4832350" y="1238885"/>
                  </a:lnTo>
                  <a:lnTo>
                    <a:pt x="4832350" y="1245235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920" y="2185670"/>
              <a:ext cx="876935" cy="8013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0883" y="2200833"/>
            <a:ext cx="398780" cy="7613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735" marR="5080" indent="-26034" algn="just">
              <a:lnSpc>
                <a:spcPct val="100800"/>
              </a:lnSpc>
              <a:spcBef>
                <a:spcPts val="85"/>
              </a:spcBef>
            </a:pPr>
            <a:r>
              <a:rPr sz="1200" b="1" spc="-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ubli  </a:t>
            </a:r>
            <a:r>
              <a:rPr sz="1200" b="1" spc="-5" dirty="0">
                <a:solidFill>
                  <a:srgbClr val="0000FF"/>
                </a:solidFill>
                <a:latin typeface="Arial"/>
                <a:cs typeface="Arial"/>
              </a:rPr>
              <a:t>sher  </a:t>
            </a: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生产 者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63839" y="1510029"/>
            <a:ext cx="915035" cy="668020"/>
          </a:xfrm>
          <a:custGeom>
            <a:avLst/>
            <a:gdLst/>
            <a:ahLst/>
            <a:cxnLst/>
            <a:rect l="l" t="t" r="r" b="b"/>
            <a:pathLst>
              <a:path w="915035" h="668019">
                <a:moveTo>
                  <a:pt x="914793" y="110490"/>
                </a:moveTo>
                <a:lnTo>
                  <a:pt x="911275" y="86360"/>
                </a:lnTo>
                <a:lnTo>
                  <a:pt x="910653" y="83820"/>
                </a:lnTo>
                <a:lnTo>
                  <a:pt x="901598" y="60960"/>
                </a:lnTo>
                <a:lnTo>
                  <a:pt x="900963" y="59690"/>
                </a:lnTo>
                <a:lnTo>
                  <a:pt x="898169" y="54610"/>
                </a:lnTo>
                <a:lnTo>
                  <a:pt x="895159" y="50800"/>
                </a:lnTo>
                <a:lnTo>
                  <a:pt x="891933" y="45720"/>
                </a:lnTo>
                <a:lnTo>
                  <a:pt x="888504" y="41910"/>
                </a:lnTo>
                <a:lnTo>
                  <a:pt x="885774" y="38100"/>
                </a:lnTo>
                <a:lnTo>
                  <a:pt x="884872" y="36830"/>
                </a:lnTo>
                <a:lnTo>
                  <a:pt x="881037" y="33020"/>
                </a:lnTo>
                <a:lnTo>
                  <a:pt x="877023" y="29210"/>
                </a:lnTo>
                <a:lnTo>
                  <a:pt x="872832" y="25400"/>
                </a:lnTo>
                <a:lnTo>
                  <a:pt x="868464" y="22860"/>
                </a:lnTo>
                <a:lnTo>
                  <a:pt x="866952" y="21590"/>
                </a:lnTo>
                <a:lnTo>
                  <a:pt x="863930" y="19050"/>
                </a:lnTo>
                <a:lnTo>
                  <a:pt x="859231" y="16510"/>
                </a:lnTo>
                <a:lnTo>
                  <a:pt x="854392" y="12700"/>
                </a:lnTo>
                <a:lnTo>
                  <a:pt x="849401" y="10160"/>
                </a:lnTo>
                <a:lnTo>
                  <a:pt x="844270" y="8890"/>
                </a:lnTo>
                <a:lnTo>
                  <a:pt x="839012" y="6350"/>
                </a:lnTo>
                <a:lnTo>
                  <a:pt x="833640" y="5080"/>
                </a:lnTo>
                <a:lnTo>
                  <a:pt x="828141" y="2540"/>
                </a:lnTo>
                <a:lnTo>
                  <a:pt x="822553" y="1270"/>
                </a:lnTo>
                <a:lnTo>
                  <a:pt x="816851" y="1270"/>
                </a:lnTo>
                <a:lnTo>
                  <a:pt x="811060" y="0"/>
                </a:lnTo>
                <a:lnTo>
                  <a:pt x="103746" y="0"/>
                </a:lnTo>
                <a:lnTo>
                  <a:pt x="97955" y="1270"/>
                </a:lnTo>
                <a:lnTo>
                  <a:pt x="92252" y="1270"/>
                </a:lnTo>
                <a:lnTo>
                  <a:pt x="86664" y="2540"/>
                </a:lnTo>
                <a:lnTo>
                  <a:pt x="81165" y="5080"/>
                </a:lnTo>
                <a:lnTo>
                  <a:pt x="75793" y="6350"/>
                </a:lnTo>
                <a:lnTo>
                  <a:pt x="70535" y="8890"/>
                </a:lnTo>
                <a:lnTo>
                  <a:pt x="65405" y="10160"/>
                </a:lnTo>
                <a:lnTo>
                  <a:pt x="60413" y="12700"/>
                </a:lnTo>
                <a:lnTo>
                  <a:pt x="55575" y="16510"/>
                </a:lnTo>
                <a:lnTo>
                  <a:pt x="50876" y="19050"/>
                </a:lnTo>
                <a:lnTo>
                  <a:pt x="46342" y="22860"/>
                </a:lnTo>
                <a:lnTo>
                  <a:pt x="41973" y="25400"/>
                </a:lnTo>
                <a:lnTo>
                  <a:pt x="37782" y="29210"/>
                </a:lnTo>
                <a:lnTo>
                  <a:pt x="33769" y="33020"/>
                </a:lnTo>
                <a:lnTo>
                  <a:pt x="29933" y="36830"/>
                </a:lnTo>
                <a:lnTo>
                  <a:pt x="26301" y="41910"/>
                </a:lnTo>
                <a:lnTo>
                  <a:pt x="22872" y="45720"/>
                </a:lnTo>
                <a:lnTo>
                  <a:pt x="19646" y="50800"/>
                </a:lnTo>
                <a:lnTo>
                  <a:pt x="16637" y="54610"/>
                </a:lnTo>
                <a:lnTo>
                  <a:pt x="13855" y="59690"/>
                </a:lnTo>
                <a:lnTo>
                  <a:pt x="3530" y="86360"/>
                </a:lnTo>
                <a:lnTo>
                  <a:pt x="2235" y="91440"/>
                </a:lnTo>
                <a:lnTo>
                  <a:pt x="1219" y="97790"/>
                </a:lnTo>
                <a:lnTo>
                  <a:pt x="482" y="102870"/>
                </a:lnTo>
                <a:lnTo>
                  <a:pt x="38" y="109220"/>
                </a:lnTo>
                <a:lnTo>
                  <a:pt x="0" y="110490"/>
                </a:lnTo>
                <a:lnTo>
                  <a:pt x="38" y="558800"/>
                </a:lnTo>
                <a:lnTo>
                  <a:pt x="8978" y="596900"/>
                </a:lnTo>
                <a:lnTo>
                  <a:pt x="22872" y="621030"/>
                </a:lnTo>
                <a:lnTo>
                  <a:pt x="26301" y="626110"/>
                </a:lnTo>
                <a:lnTo>
                  <a:pt x="50876" y="647700"/>
                </a:lnTo>
                <a:lnTo>
                  <a:pt x="55575" y="651510"/>
                </a:lnTo>
                <a:lnTo>
                  <a:pt x="60413" y="654050"/>
                </a:lnTo>
                <a:lnTo>
                  <a:pt x="65405" y="656602"/>
                </a:lnTo>
                <a:lnTo>
                  <a:pt x="70535" y="659130"/>
                </a:lnTo>
                <a:lnTo>
                  <a:pt x="75793" y="660400"/>
                </a:lnTo>
                <a:lnTo>
                  <a:pt x="81165" y="662952"/>
                </a:lnTo>
                <a:lnTo>
                  <a:pt x="103746" y="668020"/>
                </a:lnTo>
                <a:lnTo>
                  <a:pt x="811060" y="668020"/>
                </a:lnTo>
                <a:lnTo>
                  <a:pt x="833640" y="662952"/>
                </a:lnTo>
                <a:lnTo>
                  <a:pt x="839012" y="660400"/>
                </a:lnTo>
                <a:lnTo>
                  <a:pt x="844270" y="659130"/>
                </a:lnTo>
                <a:lnTo>
                  <a:pt x="849401" y="656602"/>
                </a:lnTo>
                <a:lnTo>
                  <a:pt x="851890" y="655320"/>
                </a:lnTo>
                <a:lnTo>
                  <a:pt x="854392" y="654050"/>
                </a:lnTo>
                <a:lnTo>
                  <a:pt x="859231" y="651510"/>
                </a:lnTo>
                <a:lnTo>
                  <a:pt x="863930" y="647700"/>
                </a:lnTo>
                <a:lnTo>
                  <a:pt x="868464" y="645160"/>
                </a:lnTo>
                <a:lnTo>
                  <a:pt x="872832" y="641350"/>
                </a:lnTo>
                <a:lnTo>
                  <a:pt x="877023" y="637552"/>
                </a:lnTo>
                <a:lnTo>
                  <a:pt x="881037" y="633730"/>
                </a:lnTo>
                <a:lnTo>
                  <a:pt x="882307" y="632460"/>
                </a:lnTo>
                <a:lnTo>
                  <a:pt x="884872" y="629920"/>
                </a:lnTo>
                <a:lnTo>
                  <a:pt x="888504" y="626110"/>
                </a:lnTo>
                <a:lnTo>
                  <a:pt x="891070" y="622300"/>
                </a:lnTo>
                <a:lnTo>
                  <a:pt x="891933" y="621030"/>
                </a:lnTo>
                <a:lnTo>
                  <a:pt x="894080" y="618502"/>
                </a:lnTo>
                <a:lnTo>
                  <a:pt x="895159" y="617220"/>
                </a:lnTo>
                <a:lnTo>
                  <a:pt x="896658" y="614680"/>
                </a:lnTo>
                <a:lnTo>
                  <a:pt x="898169" y="612152"/>
                </a:lnTo>
                <a:lnTo>
                  <a:pt x="913587" y="570230"/>
                </a:lnTo>
                <a:lnTo>
                  <a:pt x="914768" y="558800"/>
                </a:lnTo>
                <a:lnTo>
                  <a:pt x="914793" y="1104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99246" y="1550301"/>
            <a:ext cx="643890" cy="57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ag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124460" marR="5080" indent="-112395">
              <a:lnSpc>
                <a:spcPct val="100000"/>
              </a:lnSpc>
              <a:spcBef>
                <a:spcPts val="35"/>
              </a:spcBef>
            </a:pP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【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(rk)</a:t>
            </a: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】 头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体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95119" y="2240279"/>
            <a:ext cx="1266190" cy="495934"/>
            <a:chOff x="1595119" y="2240279"/>
            <a:chExt cx="1266190" cy="495934"/>
          </a:xfrm>
        </p:grpSpPr>
        <p:sp>
          <p:nvSpPr>
            <p:cNvPr id="11" name="object 11"/>
            <p:cNvSpPr/>
            <p:nvPr/>
          </p:nvSpPr>
          <p:spPr>
            <a:xfrm>
              <a:off x="1604771" y="2249423"/>
              <a:ext cx="1247140" cy="477520"/>
            </a:xfrm>
            <a:custGeom>
              <a:avLst/>
              <a:gdLst/>
              <a:ahLst/>
              <a:cxnLst/>
              <a:rect l="l" t="t" r="r" b="b"/>
              <a:pathLst>
                <a:path w="1247139" h="477519">
                  <a:moveTo>
                    <a:pt x="1246631" y="477012"/>
                  </a:moveTo>
                  <a:lnTo>
                    <a:pt x="0" y="477012"/>
                  </a:lnTo>
                  <a:lnTo>
                    <a:pt x="0" y="0"/>
                  </a:lnTo>
                  <a:lnTo>
                    <a:pt x="1246631" y="0"/>
                  </a:lnTo>
                  <a:lnTo>
                    <a:pt x="1246631" y="477012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95119" y="2240279"/>
              <a:ext cx="1266190" cy="495934"/>
            </a:xfrm>
            <a:custGeom>
              <a:avLst/>
              <a:gdLst/>
              <a:ahLst/>
              <a:cxnLst/>
              <a:rect l="l" t="t" r="r" b="b"/>
              <a:pathLst>
                <a:path w="1266189" h="495935">
                  <a:moveTo>
                    <a:pt x="1266190" y="495934"/>
                  </a:moveTo>
                  <a:lnTo>
                    <a:pt x="0" y="495934"/>
                  </a:lnTo>
                  <a:lnTo>
                    <a:pt x="0" y="0"/>
                  </a:lnTo>
                  <a:lnTo>
                    <a:pt x="1266190" y="0"/>
                  </a:lnTo>
                  <a:lnTo>
                    <a:pt x="1266190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476884"/>
                  </a:lnTo>
                  <a:lnTo>
                    <a:pt x="9525" y="476884"/>
                  </a:lnTo>
                  <a:lnTo>
                    <a:pt x="19050" y="486409"/>
                  </a:lnTo>
                  <a:lnTo>
                    <a:pt x="1266190" y="486409"/>
                  </a:lnTo>
                  <a:lnTo>
                    <a:pt x="1266190" y="495934"/>
                  </a:lnTo>
                  <a:close/>
                </a:path>
                <a:path w="1266189" h="495935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1266189" h="495935">
                  <a:moveTo>
                    <a:pt x="1247140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1247140" y="9525"/>
                  </a:lnTo>
                  <a:lnTo>
                    <a:pt x="1247140" y="19050"/>
                  </a:lnTo>
                  <a:close/>
                </a:path>
                <a:path w="1266189" h="495935">
                  <a:moveTo>
                    <a:pt x="1247140" y="486409"/>
                  </a:moveTo>
                  <a:lnTo>
                    <a:pt x="1247140" y="9525"/>
                  </a:lnTo>
                  <a:lnTo>
                    <a:pt x="1256665" y="19050"/>
                  </a:lnTo>
                  <a:lnTo>
                    <a:pt x="1266190" y="19050"/>
                  </a:lnTo>
                  <a:lnTo>
                    <a:pt x="1266190" y="476884"/>
                  </a:lnTo>
                  <a:lnTo>
                    <a:pt x="1256665" y="476884"/>
                  </a:lnTo>
                  <a:lnTo>
                    <a:pt x="1247140" y="486409"/>
                  </a:lnTo>
                  <a:close/>
                </a:path>
                <a:path w="1266189" h="495935">
                  <a:moveTo>
                    <a:pt x="1266190" y="19050"/>
                  </a:moveTo>
                  <a:lnTo>
                    <a:pt x="1256665" y="19050"/>
                  </a:lnTo>
                  <a:lnTo>
                    <a:pt x="1247140" y="9525"/>
                  </a:lnTo>
                  <a:lnTo>
                    <a:pt x="1266190" y="9525"/>
                  </a:lnTo>
                  <a:lnTo>
                    <a:pt x="1266190" y="19050"/>
                  </a:lnTo>
                  <a:close/>
                </a:path>
                <a:path w="1266189" h="495935">
                  <a:moveTo>
                    <a:pt x="19050" y="486409"/>
                  </a:moveTo>
                  <a:lnTo>
                    <a:pt x="9525" y="476884"/>
                  </a:lnTo>
                  <a:lnTo>
                    <a:pt x="19050" y="476884"/>
                  </a:lnTo>
                  <a:lnTo>
                    <a:pt x="19050" y="486409"/>
                  </a:lnTo>
                  <a:close/>
                </a:path>
                <a:path w="1266189" h="495935">
                  <a:moveTo>
                    <a:pt x="1247140" y="486409"/>
                  </a:moveTo>
                  <a:lnTo>
                    <a:pt x="19050" y="486409"/>
                  </a:lnTo>
                  <a:lnTo>
                    <a:pt x="19050" y="476884"/>
                  </a:lnTo>
                  <a:lnTo>
                    <a:pt x="1247140" y="476884"/>
                  </a:lnTo>
                  <a:lnTo>
                    <a:pt x="1247140" y="486409"/>
                  </a:lnTo>
                  <a:close/>
                </a:path>
                <a:path w="1266189" h="495935">
                  <a:moveTo>
                    <a:pt x="1266190" y="486409"/>
                  </a:moveTo>
                  <a:lnTo>
                    <a:pt x="1247140" y="486409"/>
                  </a:lnTo>
                  <a:lnTo>
                    <a:pt x="1256665" y="476884"/>
                  </a:lnTo>
                  <a:lnTo>
                    <a:pt x="1266190" y="476884"/>
                  </a:lnTo>
                  <a:lnTo>
                    <a:pt x="1266190" y="4864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745614" y="2282825"/>
            <a:ext cx="964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marR="5080" indent="-3175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-k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：路 由键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92505" y="535305"/>
            <a:ext cx="7439025" cy="2980690"/>
            <a:chOff x="992505" y="535305"/>
            <a:chExt cx="7439025" cy="2980690"/>
          </a:xfrm>
        </p:grpSpPr>
        <p:sp>
          <p:nvSpPr>
            <p:cNvPr id="15" name="object 15"/>
            <p:cNvSpPr/>
            <p:nvPr/>
          </p:nvSpPr>
          <p:spPr>
            <a:xfrm>
              <a:off x="3200400" y="931164"/>
              <a:ext cx="4349750" cy="2583180"/>
            </a:xfrm>
            <a:custGeom>
              <a:avLst/>
              <a:gdLst/>
              <a:ahLst/>
              <a:cxnLst/>
              <a:rect l="l" t="t" r="r" b="b"/>
              <a:pathLst>
                <a:path w="4349750" h="2583179">
                  <a:moveTo>
                    <a:pt x="4134611" y="2583180"/>
                  </a:moveTo>
                  <a:lnTo>
                    <a:pt x="214884" y="2583180"/>
                  </a:lnTo>
                  <a:lnTo>
                    <a:pt x="165627" y="2577409"/>
                  </a:lnTo>
                  <a:lnTo>
                    <a:pt x="120403" y="2561175"/>
                  </a:lnTo>
                  <a:lnTo>
                    <a:pt x="80504" y="2535771"/>
                  </a:lnTo>
                  <a:lnTo>
                    <a:pt x="47222" y="2502488"/>
                  </a:lnTo>
                  <a:lnTo>
                    <a:pt x="21849" y="2462620"/>
                  </a:lnTo>
                  <a:lnTo>
                    <a:pt x="5677" y="2417458"/>
                  </a:lnTo>
                  <a:lnTo>
                    <a:pt x="0" y="2368296"/>
                  </a:lnTo>
                  <a:lnTo>
                    <a:pt x="0" y="214884"/>
                  </a:lnTo>
                  <a:lnTo>
                    <a:pt x="5677" y="165767"/>
                  </a:lnTo>
                  <a:lnTo>
                    <a:pt x="21849" y="120637"/>
                  </a:lnTo>
                  <a:lnTo>
                    <a:pt x="47222" y="80784"/>
                  </a:lnTo>
                  <a:lnTo>
                    <a:pt x="80504" y="47502"/>
                  </a:lnTo>
                  <a:lnTo>
                    <a:pt x="120403" y="22082"/>
                  </a:lnTo>
                  <a:lnTo>
                    <a:pt x="165627" y="5817"/>
                  </a:lnTo>
                  <a:lnTo>
                    <a:pt x="214884" y="0"/>
                  </a:lnTo>
                  <a:lnTo>
                    <a:pt x="4134611" y="0"/>
                  </a:lnTo>
                  <a:lnTo>
                    <a:pt x="4183728" y="5817"/>
                  </a:lnTo>
                  <a:lnTo>
                    <a:pt x="4228858" y="22082"/>
                  </a:lnTo>
                  <a:lnTo>
                    <a:pt x="4268711" y="47502"/>
                  </a:lnTo>
                  <a:lnTo>
                    <a:pt x="4301993" y="80784"/>
                  </a:lnTo>
                  <a:lnTo>
                    <a:pt x="4327413" y="120637"/>
                  </a:lnTo>
                  <a:lnTo>
                    <a:pt x="4343678" y="165767"/>
                  </a:lnTo>
                  <a:lnTo>
                    <a:pt x="4349496" y="214884"/>
                  </a:lnTo>
                  <a:lnTo>
                    <a:pt x="4349496" y="2368296"/>
                  </a:lnTo>
                  <a:lnTo>
                    <a:pt x="4343678" y="2417458"/>
                  </a:lnTo>
                  <a:lnTo>
                    <a:pt x="4327413" y="2462620"/>
                  </a:lnTo>
                  <a:lnTo>
                    <a:pt x="4301993" y="2502488"/>
                  </a:lnTo>
                  <a:lnTo>
                    <a:pt x="4268711" y="2535771"/>
                  </a:lnTo>
                  <a:lnTo>
                    <a:pt x="4228858" y="2561175"/>
                  </a:lnTo>
                  <a:lnTo>
                    <a:pt x="4183728" y="2577409"/>
                  </a:lnTo>
                  <a:lnTo>
                    <a:pt x="4134611" y="258318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94126" y="925195"/>
              <a:ext cx="4361815" cy="2590800"/>
            </a:xfrm>
            <a:custGeom>
              <a:avLst/>
              <a:gdLst/>
              <a:ahLst/>
              <a:cxnLst/>
              <a:rect l="l" t="t" r="r" b="b"/>
              <a:pathLst>
                <a:path w="4361815" h="2590800">
                  <a:moveTo>
                    <a:pt x="4216501" y="12699"/>
                  </a:moveTo>
                  <a:lnTo>
                    <a:pt x="145160" y="12699"/>
                  </a:lnTo>
                  <a:lnTo>
                    <a:pt x="155447" y="0"/>
                  </a:lnTo>
                  <a:lnTo>
                    <a:pt x="4206214" y="0"/>
                  </a:lnTo>
                  <a:lnTo>
                    <a:pt x="4216501" y="12699"/>
                  </a:lnTo>
                  <a:close/>
                </a:path>
                <a:path w="4361815" h="2590800">
                  <a:moveTo>
                    <a:pt x="139915" y="25399"/>
                  </a:moveTo>
                  <a:lnTo>
                    <a:pt x="115760" y="25399"/>
                  </a:lnTo>
                  <a:lnTo>
                    <a:pt x="125298" y="12699"/>
                  </a:lnTo>
                  <a:lnTo>
                    <a:pt x="149682" y="12699"/>
                  </a:lnTo>
                  <a:lnTo>
                    <a:pt x="139915" y="25399"/>
                  </a:lnTo>
                  <a:close/>
                </a:path>
                <a:path w="4361815" h="2590800">
                  <a:moveTo>
                    <a:pt x="149377" y="25399"/>
                  </a:moveTo>
                  <a:lnTo>
                    <a:pt x="149682" y="12699"/>
                  </a:lnTo>
                  <a:lnTo>
                    <a:pt x="159372" y="12699"/>
                  </a:lnTo>
                  <a:lnTo>
                    <a:pt x="149377" y="25399"/>
                  </a:lnTo>
                  <a:close/>
                </a:path>
                <a:path w="4361815" h="2590800">
                  <a:moveTo>
                    <a:pt x="4212285" y="25399"/>
                  </a:moveTo>
                  <a:lnTo>
                    <a:pt x="4202290" y="12699"/>
                  </a:lnTo>
                  <a:lnTo>
                    <a:pt x="4211980" y="12699"/>
                  </a:lnTo>
                  <a:lnTo>
                    <a:pt x="4212285" y="25399"/>
                  </a:lnTo>
                  <a:close/>
                </a:path>
                <a:path w="4361815" h="2590800">
                  <a:moveTo>
                    <a:pt x="4245902" y="25399"/>
                  </a:moveTo>
                  <a:lnTo>
                    <a:pt x="4221746" y="25399"/>
                  </a:lnTo>
                  <a:lnTo>
                    <a:pt x="4211980" y="12699"/>
                  </a:lnTo>
                  <a:lnTo>
                    <a:pt x="4236364" y="12699"/>
                  </a:lnTo>
                  <a:lnTo>
                    <a:pt x="4245902" y="25399"/>
                  </a:lnTo>
                  <a:close/>
                </a:path>
                <a:path w="4361815" h="2590800">
                  <a:moveTo>
                    <a:pt x="112953" y="38099"/>
                  </a:moveTo>
                  <a:lnTo>
                    <a:pt x="88836" y="38099"/>
                  </a:lnTo>
                  <a:lnTo>
                    <a:pt x="97510" y="25399"/>
                  </a:lnTo>
                  <a:lnTo>
                    <a:pt x="121958" y="25399"/>
                  </a:lnTo>
                  <a:lnTo>
                    <a:pt x="112953" y="38099"/>
                  </a:lnTo>
                  <a:close/>
                </a:path>
                <a:path w="4361815" h="2590800">
                  <a:moveTo>
                    <a:pt x="4272826" y="38099"/>
                  </a:moveTo>
                  <a:lnTo>
                    <a:pt x="4248708" y="38099"/>
                  </a:lnTo>
                  <a:lnTo>
                    <a:pt x="4239704" y="25399"/>
                  </a:lnTo>
                  <a:lnTo>
                    <a:pt x="4264152" y="25399"/>
                  </a:lnTo>
                  <a:lnTo>
                    <a:pt x="4272826" y="38099"/>
                  </a:lnTo>
                  <a:close/>
                </a:path>
                <a:path w="4361815" h="2590800">
                  <a:moveTo>
                    <a:pt x="80873" y="63499"/>
                  </a:moveTo>
                  <a:lnTo>
                    <a:pt x="64757" y="63499"/>
                  </a:lnTo>
                  <a:lnTo>
                    <a:pt x="72440" y="50799"/>
                  </a:lnTo>
                  <a:lnTo>
                    <a:pt x="80467" y="38099"/>
                  </a:lnTo>
                  <a:lnTo>
                    <a:pt x="104749" y="38099"/>
                  </a:lnTo>
                  <a:lnTo>
                    <a:pt x="96316" y="50799"/>
                  </a:lnTo>
                  <a:lnTo>
                    <a:pt x="88671" y="50799"/>
                  </a:lnTo>
                  <a:lnTo>
                    <a:pt x="80873" y="63499"/>
                  </a:lnTo>
                  <a:close/>
                </a:path>
                <a:path w="4361815" h="2590800">
                  <a:moveTo>
                    <a:pt x="4296905" y="63499"/>
                  </a:moveTo>
                  <a:lnTo>
                    <a:pt x="4280789" y="63499"/>
                  </a:lnTo>
                  <a:lnTo>
                    <a:pt x="4272991" y="50799"/>
                  </a:lnTo>
                  <a:lnTo>
                    <a:pt x="4265345" y="50799"/>
                  </a:lnTo>
                  <a:lnTo>
                    <a:pt x="4256913" y="38099"/>
                  </a:lnTo>
                  <a:lnTo>
                    <a:pt x="4281195" y="38099"/>
                  </a:lnTo>
                  <a:lnTo>
                    <a:pt x="4289221" y="50799"/>
                  </a:lnTo>
                  <a:lnTo>
                    <a:pt x="4296905" y="63499"/>
                  </a:lnTo>
                  <a:close/>
                </a:path>
                <a:path w="4361815" h="2590800">
                  <a:moveTo>
                    <a:pt x="53975" y="88899"/>
                  </a:moveTo>
                  <a:lnTo>
                    <a:pt x="43903" y="88899"/>
                  </a:lnTo>
                  <a:lnTo>
                    <a:pt x="50469" y="76199"/>
                  </a:lnTo>
                  <a:lnTo>
                    <a:pt x="57429" y="63499"/>
                  </a:lnTo>
                  <a:lnTo>
                    <a:pt x="73837" y="63499"/>
                  </a:lnTo>
                  <a:lnTo>
                    <a:pt x="66725" y="76199"/>
                  </a:lnTo>
                  <a:lnTo>
                    <a:pt x="60363" y="76199"/>
                  </a:lnTo>
                  <a:lnTo>
                    <a:pt x="53975" y="88899"/>
                  </a:lnTo>
                  <a:close/>
                </a:path>
                <a:path w="4361815" h="2590800">
                  <a:moveTo>
                    <a:pt x="4317758" y="88899"/>
                  </a:moveTo>
                  <a:lnTo>
                    <a:pt x="4307687" y="88899"/>
                  </a:lnTo>
                  <a:lnTo>
                    <a:pt x="4301299" y="76199"/>
                  </a:lnTo>
                  <a:lnTo>
                    <a:pt x="4294936" y="76199"/>
                  </a:lnTo>
                  <a:lnTo>
                    <a:pt x="4287824" y="63499"/>
                  </a:lnTo>
                  <a:lnTo>
                    <a:pt x="4304233" y="63499"/>
                  </a:lnTo>
                  <a:lnTo>
                    <a:pt x="4311192" y="76199"/>
                  </a:lnTo>
                  <a:lnTo>
                    <a:pt x="4317758" y="88899"/>
                  </a:lnTo>
                  <a:close/>
                </a:path>
                <a:path w="4361815" h="2590800">
                  <a:moveTo>
                    <a:pt x="37731" y="114299"/>
                  </a:moveTo>
                  <a:lnTo>
                    <a:pt x="26644" y="114299"/>
                  </a:lnTo>
                  <a:lnTo>
                    <a:pt x="31965" y="101599"/>
                  </a:lnTo>
                  <a:lnTo>
                    <a:pt x="37731" y="88899"/>
                  </a:lnTo>
                  <a:lnTo>
                    <a:pt x="54165" y="88899"/>
                  </a:lnTo>
                  <a:lnTo>
                    <a:pt x="48171" y="101599"/>
                  </a:lnTo>
                  <a:lnTo>
                    <a:pt x="42900" y="101599"/>
                  </a:lnTo>
                  <a:lnTo>
                    <a:pt x="37731" y="114299"/>
                  </a:lnTo>
                  <a:close/>
                </a:path>
                <a:path w="4361815" h="2590800">
                  <a:moveTo>
                    <a:pt x="4335018" y="114299"/>
                  </a:moveTo>
                  <a:lnTo>
                    <a:pt x="4323930" y="114299"/>
                  </a:lnTo>
                  <a:lnTo>
                    <a:pt x="4318762" y="101599"/>
                  </a:lnTo>
                  <a:lnTo>
                    <a:pt x="4313491" y="101599"/>
                  </a:lnTo>
                  <a:lnTo>
                    <a:pt x="4307497" y="88899"/>
                  </a:lnTo>
                  <a:lnTo>
                    <a:pt x="4323930" y="88899"/>
                  </a:lnTo>
                  <a:lnTo>
                    <a:pt x="4329696" y="101599"/>
                  </a:lnTo>
                  <a:lnTo>
                    <a:pt x="4335018" y="114299"/>
                  </a:lnTo>
                  <a:close/>
                </a:path>
                <a:path w="4361815" h="2590800">
                  <a:moveTo>
                    <a:pt x="19151" y="165099"/>
                  </a:moveTo>
                  <a:lnTo>
                    <a:pt x="6896" y="165099"/>
                  </a:lnTo>
                  <a:lnTo>
                    <a:pt x="9867" y="152399"/>
                  </a:lnTo>
                  <a:lnTo>
                    <a:pt x="13360" y="139699"/>
                  </a:lnTo>
                  <a:lnTo>
                    <a:pt x="17322" y="126999"/>
                  </a:lnTo>
                  <a:lnTo>
                    <a:pt x="21755" y="114299"/>
                  </a:lnTo>
                  <a:lnTo>
                    <a:pt x="37871" y="114299"/>
                  </a:lnTo>
                  <a:lnTo>
                    <a:pt x="33121" y="126999"/>
                  </a:lnTo>
                  <a:lnTo>
                    <a:pt x="33261" y="126999"/>
                  </a:lnTo>
                  <a:lnTo>
                    <a:pt x="28956" y="139699"/>
                  </a:lnTo>
                  <a:lnTo>
                    <a:pt x="25336" y="139699"/>
                  </a:lnTo>
                  <a:lnTo>
                    <a:pt x="21958" y="152399"/>
                  </a:lnTo>
                  <a:lnTo>
                    <a:pt x="19151" y="165099"/>
                  </a:lnTo>
                  <a:close/>
                </a:path>
                <a:path w="4361815" h="2590800">
                  <a:moveTo>
                    <a:pt x="4354766" y="165099"/>
                  </a:moveTo>
                  <a:lnTo>
                    <a:pt x="4342511" y="165099"/>
                  </a:lnTo>
                  <a:lnTo>
                    <a:pt x="4339615" y="152399"/>
                  </a:lnTo>
                  <a:lnTo>
                    <a:pt x="4336326" y="139699"/>
                  </a:lnTo>
                  <a:lnTo>
                    <a:pt x="4332706" y="139699"/>
                  </a:lnTo>
                  <a:lnTo>
                    <a:pt x="4328401" y="126999"/>
                  </a:lnTo>
                  <a:lnTo>
                    <a:pt x="4328541" y="126999"/>
                  </a:lnTo>
                  <a:lnTo>
                    <a:pt x="4323791" y="114299"/>
                  </a:lnTo>
                  <a:lnTo>
                    <a:pt x="4339907" y="114299"/>
                  </a:lnTo>
                  <a:lnTo>
                    <a:pt x="4344339" y="126999"/>
                  </a:lnTo>
                  <a:lnTo>
                    <a:pt x="4348302" y="139699"/>
                  </a:lnTo>
                  <a:lnTo>
                    <a:pt x="4351794" y="152399"/>
                  </a:lnTo>
                  <a:lnTo>
                    <a:pt x="4354766" y="165099"/>
                  </a:lnTo>
                  <a:close/>
                </a:path>
                <a:path w="4361815" h="2590800">
                  <a:moveTo>
                    <a:pt x="14287" y="190499"/>
                  </a:moveTo>
                  <a:lnTo>
                    <a:pt x="1701" y="190499"/>
                  </a:lnTo>
                  <a:lnTo>
                    <a:pt x="2476" y="177799"/>
                  </a:lnTo>
                  <a:lnTo>
                    <a:pt x="4419" y="165099"/>
                  </a:lnTo>
                  <a:lnTo>
                    <a:pt x="19227" y="165099"/>
                  </a:lnTo>
                  <a:lnTo>
                    <a:pt x="16827" y="177799"/>
                  </a:lnTo>
                  <a:lnTo>
                    <a:pt x="15036" y="177799"/>
                  </a:lnTo>
                  <a:lnTo>
                    <a:pt x="14287" y="190499"/>
                  </a:lnTo>
                  <a:close/>
                </a:path>
                <a:path w="4361815" h="2590800">
                  <a:moveTo>
                    <a:pt x="4359960" y="190499"/>
                  </a:moveTo>
                  <a:lnTo>
                    <a:pt x="4347375" y="190499"/>
                  </a:lnTo>
                  <a:lnTo>
                    <a:pt x="4346625" y="177799"/>
                  </a:lnTo>
                  <a:lnTo>
                    <a:pt x="4344835" y="177799"/>
                  </a:lnTo>
                  <a:lnTo>
                    <a:pt x="4342434" y="165099"/>
                  </a:lnTo>
                  <a:lnTo>
                    <a:pt x="4357243" y="165099"/>
                  </a:lnTo>
                  <a:lnTo>
                    <a:pt x="4359186" y="177799"/>
                  </a:lnTo>
                  <a:lnTo>
                    <a:pt x="4359960" y="190499"/>
                  </a:lnTo>
                  <a:close/>
                </a:path>
                <a:path w="4361815" h="2590800">
                  <a:moveTo>
                    <a:pt x="13220" y="203199"/>
                  </a:moveTo>
                  <a:lnTo>
                    <a:pt x="571" y="203199"/>
                  </a:lnTo>
                  <a:lnTo>
                    <a:pt x="1066" y="190499"/>
                  </a:lnTo>
                  <a:lnTo>
                    <a:pt x="13703" y="190499"/>
                  </a:lnTo>
                  <a:lnTo>
                    <a:pt x="13220" y="203199"/>
                  </a:lnTo>
                  <a:close/>
                </a:path>
                <a:path w="4361815" h="2590800">
                  <a:moveTo>
                    <a:pt x="4361091" y="203199"/>
                  </a:moveTo>
                  <a:lnTo>
                    <a:pt x="4348441" y="203199"/>
                  </a:lnTo>
                  <a:lnTo>
                    <a:pt x="4347959" y="190499"/>
                  </a:lnTo>
                  <a:lnTo>
                    <a:pt x="4360595" y="190499"/>
                  </a:lnTo>
                  <a:lnTo>
                    <a:pt x="4361091" y="203199"/>
                  </a:lnTo>
                  <a:close/>
                </a:path>
                <a:path w="4361815" h="2590800">
                  <a:moveTo>
                    <a:pt x="12687" y="2374900"/>
                  </a:moveTo>
                  <a:lnTo>
                    <a:pt x="0" y="2374900"/>
                  </a:lnTo>
                  <a:lnTo>
                    <a:pt x="0" y="203199"/>
                  </a:lnTo>
                  <a:lnTo>
                    <a:pt x="12687" y="203199"/>
                  </a:lnTo>
                  <a:lnTo>
                    <a:pt x="12687" y="2374900"/>
                  </a:lnTo>
                  <a:close/>
                </a:path>
                <a:path w="4361815" h="2590800">
                  <a:moveTo>
                    <a:pt x="12687" y="215899"/>
                  </a:moveTo>
                  <a:lnTo>
                    <a:pt x="12687" y="203199"/>
                  </a:lnTo>
                  <a:lnTo>
                    <a:pt x="12903" y="203199"/>
                  </a:lnTo>
                  <a:lnTo>
                    <a:pt x="12687" y="215899"/>
                  </a:lnTo>
                  <a:close/>
                </a:path>
                <a:path w="4361815" h="2590800">
                  <a:moveTo>
                    <a:pt x="4348975" y="215899"/>
                  </a:moveTo>
                  <a:lnTo>
                    <a:pt x="4348759" y="203199"/>
                  </a:lnTo>
                  <a:lnTo>
                    <a:pt x="4348962" y="203199"/>
                  </a:lnTo>
                  <a:lnTo>
                    <a:pt x="4348975" y="215899"/>
                  </a:lnTo>
                  <a:close/>
                </a:path>
                <a:path w="4361815" h="2590800">
                  <a:moveTo>
                    <a:pt x="4361662" y="2374900"/>
                  </a:moveTo>
                  <a:lnTo>
                    <a:pt x="4348962" y="2374900"/>
                  </a:lnTo>
                  <a:lnTo>
                    <a:pt x="4348962" y="203199"/>
                  </a:lnTo>
                  <a:lnTo>
                    <a:pt x="4361662" y="203199"/>
                  </a:lnTo>
                  <a:lnTo>
                    <a:pt x="4361662" y="2374900"/>
                  </a:lnTo>
                  <a:close/>
                </a:path>
                <a:path w="4361815" h="2590800">
                  <a:moveTo>
                    <a:pt x="13233" y="2387600"/>
                  </a:moveTo>
                  <a:lnTo>
                    <a:pt x="571" y="2387600"/>
                  </a:lnTo>
                  <a:lnTo>
                    <a:pt x="215" y="2374900"/>
                  </a:lnTo>
                  <a:lnTo>
                    <a:pt x="12890" y="2374900"/>
                  </a:lnTo>
                  <a:lnTo>
                    <a:pt x="13233" y="2387600"/>
                  </a:lnTo>
                  <a:close/>
                </a:path>
                <a:path w="4361815" h="2590800">
                  <a:moveTo>
                    <a:pt x="4361091" y="2387600"/>
                  </a:moveTo>
                  <a:lnTo>
                    <a:pt x="4348429" y="2387600"/>
                  </a:lnTo>
                  <a:lnTo>
                    <a:pt x="4348772" y="2374900"/>
                  </a:lnTo>
                  <a:lnTo>
                    <a:pt x="4361446" y="2374900"/>
                  </a:lnTo>
                  <a:lnTo>
                    <a:pt x="4361091" y="2387600"/>
                  </a:lnTo>
                  <a:close/>
                </a:path>
                <a:path w="4361815" h="2590800">
                  <a:moveTo>
                    <a:pt x="14312" y="2400300"/>
                  </a:moveTo>
                  <a:lnTo>
                    <a:pt x="1701" y="2400300"/>
                  </a:lnTo>
                  <a:lnTo>
                    <a:pt x="1066" y="2387600"/>
                  </a:lnTo>
                  <a:lnTo>
                    <a:pt x="13690" y="2387600"/>
                  </a:lnTo>
                  <a:lnTo>
                    <a:pt x="14312" y="2400300"/>
                  </a:lnTo>
                  <a:close/>
                </a:path>
                <a:path w="4361815" h="2590800">
                  <a:moveTo>
                    <a:pt x="4359960" y="2400300"/>
                  </a:moveTo>
                  <a:lnTo>
                    <a:pt x="4347349" y="2400300"/>
                  </a:lnTo>
                  <a:lnTo>
                    <a:pt x="4347972" y="2387600"/>
                  </a:lnTo>
                  <a:lnTo>
                    <a:pt x="4360595" y="2387600"/>
                  </a:lnTo>
                  <a:lnTo>
                    <a:pt x="4359960" y="2400300"/>
                  </a:lnTo>
                  <a:close/>
                </a:path>
                <a:path w="4361815" h="2590800">
                  <a:moveTo>
                    <a:pt x="25336" y="2438400"/>
                  </a:moveTo>
                  <a:lnTo>
                    <a:pt x="9867" y="2438400"/>
                  </a:lnTo>
                  <a:lnTo>
                    <a:pt x="6896" y="2425700"/>
                  </a:lnTo>
                  <a:lnTo>
                    <a:pt x="4419" y="2413000"/>
                  </a:lnTo>
                  <a:lnTo>
                    <a:pt x="2476" y="2400300"/>
                  </a:lnTo>
                  <a:lnTo>
                    <a:pt x="14998" y="2400300"/>
                  </a:lnTo>
                  <a:lnTo>
                    <a:pt x="16891" y="2413000"/>
                  </a:lnTo>
                  <a:lnTo>
                    <a:pt x="19227" y="2425700"/>
                  </a:lnTo>
                  <a:lnTo>
                    <a:pt x="21958" y="2425700"/>
                  </a:lnTo>
                  <a:lnTo>
                    <a:pt x="25336" y="2438400"/>
                  </a:lnTo>
                  <a:close/>
                </a:path>
                <a:path w="4361815" h="2590800">
                  <a:moveTo>
                    <a:pt x="4351794" y="2438400"/>
                  </a:moveTo>
                  <a:lnTo>
                    <a:pt x="4336326" y="2438400"/>
                  </a:lnTo>
                  <a:lnTo>
                    <a:pt x="4339704" y="2425700"/>
                  </a:lnTo>
                  <a:lnTo>
                    <a:pt x="4342434" y="2425700"/>
                  </a:lnTo>
                  <a:lnTo>
                    <a:pt x="4344835" y="2413000"/>
                  </a:lnTo>
                  <a:lnTo>
                    <a:pt x="4346663" y="2400300"/>
                  </a:lnTo>
                  <a:lnTo>
                    <a:pt x="4359186" y="2400300"/>
                  </a:lnTo>
                  <a:lnTo>
                    <a:pt x="4357243" y="2413000"/>
                  </a:lnTo>
                  <a:lnTo>
                    <a:pt x="4354766" y="2425700"/>
                  </a:lnTo>
                  <a:lnTo>
                    <a:pt x="4351794" y="2438400"/>
                  </a:lnTo>
                  <a:close/>
                </a:path>
                <a:path w="4361815" h="2590800">
                  <a:moveTo>
                    <a:pt x="42900" y="2476500"/>
                  </a:moveTo>
                  <a:lnTo>
                    <a:pt x="26644" y="2476500"/>
                  </a:lnTo>
                  <a:lnTo>
                    <a:pt x="21755" y="2463800"/>
                  </a:lnTo>
                  <a:lnTo>
                    <a:pt x="17322" y="2451100"/>
                  </a:lnTo>
                  <a:lnTo>
                    <a:pt x="13360" y="2438400"/>
                  </a:lnTo>
                  <a:lnTo>
                    <a:pt x="25222" y="2438400"/>
                  </a:lnTo>
                  <a:lnTo>
                    <a:pt x="29082" y="2451100"/>
                  </a:lnTo>
                  <a:lnTo>
                    <a:pt x="33261" y="2463800"/>
                  </a:lnTo>
                  <a:lnTo>
                    <a:pt x="37731" y="2463800"/>
                  </a:lnTo>
                  <a:lnTo>
                    <a:pt x="42900" y="2476500"/>
                  </a:lnTo>
                  <a:close/>
                </a:path>
                <a:path w="4361815" h="2590800">
                  <a:moveTo>
                    <a:pt x="4335018" y="2476500"/>
                  </a:moveTo>
                  <a:lnTo>
                    <a:pt x="4318762" y="2476500"/>
                  </a:lnTo>
                  <a:lnTo>
                    <a:pt x="4323930" y="2463800"/>
                  </a:lnTo>
                  <a:lnTo>
                    <a:pt x="4328401" y="2463800"/>
                  </a:lnTo>
                  <a:lnTo>
                    <a:pt x="4332706" y="2451100"/>
                  </a:lnTo>
                  <a:lnTo>
                    <a:pt x="4336440" y="2438400"/>
                  </a:lnTo>
                  <a:lnTo>
                    <a:pt x="4348302" y="2438400"/>
                  </a:lnTo>
                  <a:lnTo>
                    <a:pt x="4344339" y="2451100"/>
                  </a:lnTo>
                  <a:lnTo>
                    <a:pt x="4339907" y="2463800"/>
                  </a:lnTo>
                  <a:lnTo>
                    <a:pt x="4335018" y="2476500"/>
                  </a:lnTo>
                  <a:close/>
                </a:path>
                <a:path w="4361815" h="2590800">
                  <a:moveTo>
                    <a:pt x="73837" y="2514600"/>
                  </a:moveTo>
                  <a:lnTo>
                    <a:pt x="50469" y="2514600"/>
                  </a:lnTo>
                  <a:lnTo>
                    <a:pt x="43903" y="2501900"/>
                  </a:lnTo>
                  <a:lnTo>
                    <a:pt x="37731" y="2489200"/>
                  </a:lnTo>
                  <a:lnTo>
                    <a:pt x="31965" y="2476500"/>
                  </a:lnTo>
                  <a:lnTo>
                    <a:pt x="42748" y="2476500"/>
                  </a:lnTo>
                  <a:lnTo>
                    <a:pt x="48336" y="2489200"/>
                  </a:lnTo>
                  <a:lnTo>
                    <a:pt x="53975" y="2489200"/>
                  </a:lnTo>
                  <a:lnTo>
                    <a:pt x="60363" y="2501900"/>
                  </a:lnTo>
                  <a:lnTo>
                    <a:pt x="66725" y="2501900"/>
                  </a:lnTo>
                  <a:lnTo>
                    <a:pt x="73837" y="2514600"/>
                  </a:lnTo>
                  <a:close/>
                </a:path>
                <a:path w="4361815" h="2590800">
                  <a:moveTo>
                    <a:pt x="4311192" y="2514600"/>
                  </a:moveTo>
                  <a:lnTo>
                    <a:pt x="4287824" y="2514600"/>
                  </a:lnTo>
                  <a:lnTo>
                    <a:pt x="4294936" y="2501900"/>
                  </a:lnTo>
                  <a:lnTo>
                    <a:pt x="4301299" y="2501900"/>
                  </a:lnTo>
                  <a:lnTo>
                    <a:pt x="4307687" y="2489200"/>
                  </a:lnTo>
                  <a:lnTo>
                    <a:pt x="4313326" y="2489200"/>
                  </a:lnTo>
                  <a:lnTo>
                    <a:pt x="4318914" y="2476500"/>
                  </a:lnTo>
                  <a:lnTo>
                    <a:pt x="4329696" y="2476500"/>
                  </a:lnTo>
                  <a:lnTo>
                    <a:pt x="4323930" y="2489200"/>
                  </a:lnTo>
                  <a:lnTo>
                    <a:pt x="4317758" y="2501900"/>
                  </a:lnTo>
                  <a:lnTo>
                    <a:pt x="4311192" y="2514600"/>
                  </a:lnTo>
                  <a:close/>
                </a:path>
                <a:path w="4361815" h="2590800">
                  <a:moveTo>
                    <a:pt x="81089" y="2527300"/>
                  </a:moveTo>
                  <a:lnTo>
                    <a:pt x="64757" y="2527300"/>
                  </a:lnTo>
                  <a:lnTo>
                    <a:pt x="57429" y="2514600"/>
                  </a:lnTo>
                  <a:lnTo>
                    <a:pt x="73621" y="2514600"/>
                  </a:lnTo>
                  <a:lnTo>
                    <a:pt x="81089" y="2527300"/>
                  </a:lnTo>
                  <a:close/>
                </a:path>
                <a:path w="4361815" h="2590800">
                  <a:moveTo>
                    <a:pt x="4296905" y="2527300"/>
                  </a:moveTo>
                  <a:lnTo>
                    <a:pt x="4280573" y="2527300"/>
                  </a:lnTo>
                  <a:lnTo>
                    <a:pt x="4288040" y="2514600"/>
                  </a:lnTo>
                  <a:lnTo>
                    <a:pt x="4304233" y="2514600"/>
                  </a:lnTo>
                  <a:lnTo>
                    <a:pt x="4296905" y="2527300"/>
                  </a:lnTo>
                  <a:close/>
                </a:path>
                <a:path w="4361815" h="2590800">
                  <a:moveTo>
                    <a:pt x="96558" y="2540000"/>
                  </a:moveTo>
                  <a:lnTo>
                    <a:pt x="80467" y="2540000"/>
                  </a:lnTo>
                  <a:lnTo>
                    <a:pt x="72440" y="2527300"/>
                  </a:lnTo>
                  <a:lnTo>
                    <a:pt x="88430" y="2527300"/>
                  </a:lnTo>
                  <a:lnTo>
                    <a:pt x="96558" y="2540000"/>
                  </a:lnTo>
                  <a:close/>
                </a:path>
                <a:path w="4361815" h="2590800">
                  <a:moveTo>
                    <a:pt x="4281195" y="2540000"/>
                  </a:moveTo>
                  <a:lnTo>
                    <a:pt x="4265104" y="2540000"/>
                  </a:lnTo>
                  <a:lnTo>
                    <a:pt x="4273219" y="2527300"/>
                  </a:lnTo>
                  <a:lnTo>
                    <a:pt x="4289221" y="2527300"/>
                  </a:lnTo>
                  <a:lnTo>
                    <a:pt x="4281195" y="2540000"/>
                  </a:lnTo>
                  <a:close/>
                </a:path>
                <a:path w="4361815" h="2590800">
                  <a:moveTo>
                    <a:pt x="121958" y="2552700"/>
                  </a:moveTo>
                  <a:lnTo>
                    <a:pt x="97510" y="2552700"/>
                  </a:lnTo>
                  <a:lnTo>
                    <a:pt x="88836" y="2540000"/>
                  </a:lnTo>
                  <a:lnTo>
                    <a:pt x="112953" y="2540000"/>
                  </a:lnTo>
                  <a:lnTo>
                    <a:pt x="121958" y="2552700"/>
                  </a:lnTo>
                  <a:close/>
                </a:path>
                <a:path w="4361815" h="2590800">
                  <a:moveTo>
                    <a:pt x="4264152" y="2552700"/>
                  </a:moveTo>
                  <a:lnTo>
                    <a:pt x="4239704" y="2552700"/>
                  </a:lnTo>
                  <a:lnTo>
                    <a:pt x="4248708" y="2540000"/>
                  </a:lnTo>
                  <a:lnTo>
                    <a:pt x="4272826" y="2540000"/>
                  </a:lnTo>
                  <a:lnTo>
                    <a:pt x="4264152" y="2552700"/>
                  </a:lnTo>
                  <a:close/>
                </a:path>
                <a:path w="4361815" h="2590800">
                  <a:moveTo>
                    <a:pt x="140195" y="2565400"/>
                  </a:moveTo>
                  <a:lnTo>
                    <a:pt x="115760" y="2565400"/>
                  </a:lnTo>
                  <a:lnTo>
                    <a:pt x="106489" y="2552700"/>
                  </a:lnTo>
                  <a:lnTo>
                    <a:pt x="130682" y="2552700"/>
                  </a:lnTo>
                  <a:lnTo>
                    <a:pt x="140195" y="2565400"/>
                  </a:lnTo>
                  <a:close/>
                </a:path>
                <a:path w="4361815" h="2590800">
                  <a:moveTo>
                    <a:pt x="4245902" y="2565400"/>
                  </a:moveTo>
                  <a:lnTo>
                    <a:pt x="4221467" y="2565400"/>
                  </a:lnTo>
                  <a:lnTo>
                    <a:pt x="4230979" y="2552700"/>
                  </a:lnTo>
                  <a:lnTo>
                    <a:pt x="4255173" y="2552700"/>
                  </a:lnTo>
                  <a:lnTo>
                    <a:pt x="4245902" y="2565400"/>
                  </a:lnTo>
                  <a:close/>
                </a:path>
                <a:path w="4361815" h="2590800">
                  <a:moveTo>
                    <a:pt x="179374" y="2578100"/>
                  </a:moveTo>
                  <a:lnTo>
                    <a:pt x="145160" y="2578100"/>
                  </a:lnTo>
                  <a:lnTo>
                    <a:pt x="135115" y="2565400"/>
                  </a:lnTo>
                  <a:lnTo>
                    <a:pt x="168973" y="2565400"/>
                  </a:lnTo>
                  <a:lnTo>
                    <a:pt x="179374" y="2578100"/>
                  </a:lnTo>
                  <a:close/>
                </a:path>
                <a:path w="4361815" h="2590800">
                  <a:moveTo>
                    <a:pt x="4216501" y="2578100"/>
                  </a:moveTo>
                  <a:lnTo>
                    <a:pt x="4182287" y="2578100"/>
                  </a:lnTo>
                  <a:lnTo>
                    <a:pt x="4192689" y="2565400"/>
                  </a:lnTo>
                  <a:lnTo>
                    <a:pt x="4226547" y="2565400"/>
                  </a:lnTo>
                  <a:lnTo>
                    <a:pt x="4216501" y="2578100"/>
                  </a:lnTo>
                  <a:close/>
                </a:path>
                <a:path w="4361815" h="2590800">
                  <a:moveTo>
                    <a:pt x="4174134" y="2590800"/>
                  </a:moveTo>
                  <a:lnTo>
                    <a:pt x="187528" y="2590800"/>
                  </a:lnTo>
                  <a:lnTo>
                    <a:pt x="176669" y="2578100"/>
                  </a:lnTo>
                  <a:lnTo>
                    <a:pt x="4184992" y="2578100"/>
                  </a:lnTo>
                  <a:lnTo>
                    <a:pt x="4174134" y="259080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29940" y="931164"/>
              <a:ext cx="5095240" cy="2292350"/>
            </a:xfrm>
            <a:custGeom>
              <a:avLst/>
              <a:gdLst/>
              <a:ahLst/>
              <a:cxnLst/>
              <a:rect l="l" t="t" r="r" b="b"/>
              <a:pathLst>
                <a:path w="5095240" h="2292350">
                  <a:moveTo>
                    <a:pt x="5094732" y="2292096"/>
                  </a:moveTo>
                  <a:lnTo>
                    <a:pt x="0" y="2292096"/>
                  </a:lnTo>
                  <a:lnTo>
                    <a:pt x="0" y="0"/>
                  </a:lnTo>
                  <a:lnTo>
                    <a:pt x="5094732" y="0"/>
                  </a:lnTo>
                  <a:lnTo>
                    <a:pt x="5094732" y="2292096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23590" y="925195"/>
              <a:ext cx="5107940" cy="2305050"/>
            </a:xfrm>
            <a:custGeom>
              <a:avLst/>
              <a:gdLst/>
              <a:ahLst/>
              <a:cxnLst/>
              <a:rect l="l" t="t" r="r" b="b"/>
              <a:pathLst>
                <a:path w="5107940" h="2305050">
                  <a:moveTo>
                    <a:pt x="5107940" y="2305049"/>
                  </a:moveTo>
                  <a:lnTo>
                    <a:pt x="0" y="2305049"/>
                  </a:lnTo>
                  <a:lnTo>
                    <a:pt x="0" y="0"/>
                  </a:lnTo>
                  <a:lnTo>
                    <a:pt x="5107940" y="0"/>
                  </a:lnTo>
                  <a:lnTo>
                    <a:pt x="5107940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2292349"/>
                  </a:lnTo>
                  <a:lnTo>
                    <a:pt x="6350" y="2292349"/>
                  </a:lnTo>
                  <a:lnTo>
                    <a:pt x="12700" y="2298699"/>
                  </a:lnTo>
                  <a:lnTo>
                    <a:pt x="5107940" y="2298699"/>
                  </a:lnTo>
                  <a:lnTo>
                    <a:pt x="5107940" y="2305049"/>
                  </a:lnTo>
                  <a:close/>
                </a:path>
                <a:path w="5107940" h="2305050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5107940" h="2305050">
                  <a:moveTo>
                    <a:pt x="5095240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5095240" y="6349"/>
                  </a:lnTo>
                  <a:lnTo>
                    <a:pt x="5095240" y="12699"/>
                  </a:lnTo>
                  <a:close/>
                </a:path>
                <a:path w="5107940" h="2305050">
                  <a:moveTo>
                    <a:pt x="5095240" y="2298699"/>
                  </a:moveTo>
                  <a:lnTo>
                    <a:pt x="5095240" y="6349"/>
                  </a:lnTo>
                  <a:lnTo>
                    <a:pt x="5101590" y="12699"/>
                  </a:lnTo>
                  <a:lnTo>
                    <a:pt x="5107940" y="12699"/>
                  </a:lnTo>
                  <a:lnTo>
                    <a:pt x="5107940" y="2292349"/>
                  </a:lnTo>
                  <a:lnTo>
                    <a:pt x="5101590" y="2292349"/>
                  </a:lnTo>
                  <a:lnTo>
                    <a:pt x="5095240" y="2298699"/>
                  </a:lnTo>
                  <a:close/>
                </a:path>
                <a:path w="5107940" h="2305050">
                  <a:moveTo>
                    <a:pt x="5107940" y="12699"/>
                  </a:moveTo>
                  <a:lnTo>
                    <a:pt x="5101590" y="12699"/>
                  </a:lnTo>
                  <a:lnTo>
                    <a:pt x="5095240" y="6349"/>
                  </a:lnTo>
                  <a:lnTo>
                    <a:pt x="5107940" y="6349"/>
                  </a:lnTo>
                  <a:lnTo>
                    <a:pt x="5107940" y="12699"/>
                  </a:lnTo>
                  <a:close/>
                </a:path>
                <a:path w="5107940" h="2305050">
                  <a:moveTo>
                    <a:pt x="12700" y="2298699"/>
                  </a:moveTo>
                  <a:lnTo>
                    <a:pt x="6350" y="2292349"/>
                  </a:lnTo>
                  <a:lnTo>
                    <a:pt x="12700" y="2292349"/>
                  </a:lnTo>
                  <a:lnTo>
                    <a:pt x="12700" y="2298699"/>
                  </a:lnTo>
                  <a:close/>
                </a:path>
                <a:path w="5107940" h="2305050">
                  <a:moveTo>
                    <a:pt x="5095240" y="2298699"/>
                  </a:moveTo>
                  <a:lnTo>
                    <a:pt x="12700" y="2298699"/>
                  </a:lnTo>
                  <a:lnTo>
                    <a:pt x="12700" y="2292349"/>
                  </a:lnTo>
                  <a:lnTo>
                    <a:pt x="5095240" y="2292349"/>
                  </a:lnTo>
                  <a:lnTo>
                    <a:pt x="5095240" y="2298699"/>
                  </a:lnTo>
                  <a:close/>
                </a:path>
                <a:path w="5107940" h="2305050">
                  <a:moveTo>
                    <a:pt x="5107940" y="2298699"/>
                  </a:moveTo>
                  <a:lnTo>
                    <a:pt x="5095240" y="2298699"/>
                  </a:lnTo>
                  <a:lnTo>
                    <a:pt x="5101590" y="2292349"/>
                  </a:lnTo>
                  <a:lnTo>
                    <a:pt x="5107940" y="2292349"/>
                  </a:lnTo>
                  <a:lnTo>
                    <a:pt x="5107940" y="2298699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14088" y="541020"/>
              <a:ext cx="1716405" cy="338455"/>
            </a:xfrm>
            <a:custGeom>
              <a:avLst/>
              <a:gdLst/>
              <a:ahLst/>
              <a:cxnLst/>
              <a:rect l="l" t="t" r="r" b="b"/>
              <a:pathLst>
                <a:path w="1716404" h="338455">
                  <a:moveTo>
                    <a:pt x="1716024" y="338327"/>
                  </a:moveTo>
                  <a:lnTo>
                    <a:pt x="0" y="338327"/>
                  </a:lnTo>
                  <a:lnTo>
                    <a:pt x="0" y="0"/>
                  </a:lnTo>
                  <a:lnTo>
                    <a:pt x="1716024" y="0"/>
                  </a:lnTo>
                  <a:lnTo>
                    <a:pt x="1716024" y="338327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07230" y="535305"/>
              <a:ext cx="1729739" cy="350520"/>
            </a:xfrm>
            <a:custGeom>
              <a:avLst/>
              <a:gdLst/>
              <a:ahLst/>
              <a:cxnLst/>
              <a:rect l="l" t="t" r="r" b="b"/>
              <a:pathLst>
                <a:path w="1729739" h="350519">
                  <a:moveTo>
                    <a:pt x="1729740" y="350520"/>
                  </a:moveTo>
                  <a:lnTo>
                    <a:pt x="0" y="350520"/>
                  </a:lnTo>
                  <a:lnTo>
                    <a:pt x="0" y="0"/>
                  </a:lnTo>
                  <a:lnTo>
                    <a:pt x="1729740" y="0"/>
                  </a:lnTo>
                  <a:lnTo>
                    <a:pt x="172974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37820"/>
                  </a:lnTo>
                  <a:lnTo>
                    <a:pt x="6350" y="337820"/>
                  </a:lnTo>
                  <a:lnTo>
                    <a:pt x="12700" y="344170"/>
                  </a:lnTo>
                  <a:lnTo>
                    <a:pt x="1729740" y="344170"/>
                  </a:lnTo>
                  <a:lnTo>
                    <a:pt x="1729740" y="350520"/>
                  </a:lnTo>
                  <a:close/>
                </a:path>
                <a:path w="1729739" h="35051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729739" h="350519">
                  <a:moveTo>
                    <a:pt x="171704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717040" y="6350"/>
                  </a:lnTo>
                  <a:lnTo>
                    <a:pt x="1717040" y="12700"/>
                  </a:lnTo>
                  <a:close/>
                </a:path>
                <a:path w="1729739" h="350519">
                  <a:moveTo>
                    <a:pt x="1717040" y="344170"/>
                  </a:moveTo>
                  <a:lnTo>
                    <a:pt x="1717040" y="6350"/>
                  </a:lnTo>
                  <a:lnTo>
                    <a:pt x="1723390" y="12700"/>
                  </a:lnTo>
                  <a:lnTo>
                    <a:pt x="1729740" y="12700"/>
                  </a:lnTo>
                  <a:lnTo>
                    <a:pt x="1729740" y="337820"/>
                  </a:lnTo>
                  <a:lnTo>
                    <a:pt x="1723390" y="337820"/>
                  </a:lnTo>
                  <a:lnTo>
                    <a:pt x="1717040" y="344170"/>
                  </a:lnTo>
                  <a:close/>
                </a:path>
                <a:path w="1729739" h="350519">
                  <a:moveTo>
                    <a:pt x="1729740" y="12700"/>
                  </a:moveTo>
                  <a:lnTo>
                    <a:pt x="1723390" y="12700"/>
                  </a:lnTo>
                  <a:lnTo>
                    <a:pt x="1717040" y="6350"/>
                  </a:lnTo>
                  <a:lnTo>
                    <a:pt x="1729740" y="6350"/>
                  </a:lnTo>
                  <a:lnTo>
                    <a:pt x="1729740" y="12700"/>
                  </a:lnTo>
                  <a:close/>
                </a:path>
                <a:path w="1729739" h="350519">
                  <a:moveTo>
                    <a:pt x="12700" y="344170"/>
                  </a:moveTo>
                  <a:lnTo>
                    <a:pt x="6350" y="337820"/>
                  </a:lnTo>
                  <a:lnTo>
                    <a:pt x="12700" y="337820"/>
                  </a:lnTo>
                  <a:lnTo>
                    <a:pt x="12700" y="344170"/>
                  </a:lnTo>
                  <a:close/>
                </a:path>
                <a:path w="1729739" h="350519">
                  <a:moveTo>
                    <a:pt x="1717040" y="344170"/>
                  </a:moveTo>
                  <a:lnTo>
                    <a:pt x="12700" y="344170"/>
                  </a:lnTo>
                  <a:lnTo>
                    <a:pt x="12700" y="337820"/>
                  </a:lnTo>
                  <a:lnTo>
                    <a:pt x="1717040" y="337820"/>
                  </a:lnTo>
                  <a:lnTo>
                    <a:pt x="1717040" y="344170"/>
                  </a:lnTo>
                  <a:close/>
                </a:path>
                <a:path w="1729739" h="350519">
                  <a:moveTo>
                    <a:pt x="1729740" y="344170"/>
                  </a:moveTo>
                  <a:lnTo>
                    <a:pt x="1717040" y="344170"/>
                  </a:lnTo>
                  <a:lnTo>
                    <a:pt x="1723390" y="337820"/>
                  </a:lnTo>
                  <a:lnTo>
                    <a:pt x="1729740" y="337820"/>
                  </a:lnTo>
                  <a:lnTo>
                    <a:pt x="1729740" y="344170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92505" y="1262392"/>
              <a:ext cx="2466340" cy="1333500"/>
            </a:xfrm>
            <a:custGeom>
              <a:avLst/>
              <a:gdLst/>
              <a:ahLst/>
              <a:cxnLst/>
              <a:rect l="l" t="t" r="r" b="b"/>
              <a:pathLst>
                <a:path w="2466340" h="1333500">
                  <a:moveTo>
                    <a:pt x="877570" y="538467"/>
                  </a:moveTo>
                  <a:lnTo>
                    <a:pt x="861237" y="528942"/>
                  </a:lnTo>
                  <a:lnTo>
                    <a:pt x="787260" y="485787"/>
                  </a:lnTo>
                  <a:lnTo>
                    <a:pt x="785152" y="484886"/>
                  </a:lnTo>
                  <a:lnTo>
                    <a:pt x="782891" y="484505"/>
                  </a:lnTo>
                  <a:lnTo>
                    <a:pt x="780605" y="484670"/>
                  </a:lnTo>
                  <a:lnTo>
                    <a:pt x="778421" y="485394"/>
                  </a:lnTo>
                  <a:lnTo>
                    <a:pt x="772972" y="494741"/>
                  </a:lnTo>
                  <a:lnTo>
                    <a:pt x="773417" y="496989"/>
                  </a:lnTo>
                  <a:lnTo>
                    <a:pt x="774395" y="499071"/>
                  </a:lnTo>
                  <a:lnTo>
                    <a:pt x="775843" y="500862"/>
                  </a:lnTo>
                  <a:lnTo>
                    <a:pt x="777671" y="502246"/>
                  </a:lnTo>
                  <a:lnTo>
                    <a:pt x="823429" y="528942"/>
                  </a:lnTo>
                  <a:lnTo>
                    <a:pt x="429260" y="528942"/>
                  </a:lnTo>
                  <a:lnTo>
                    <a:pt x="429260" y="1314437"/>
                  </a:lnTo>
                  <a:lnTo>
                    <a:pt x="0" y="1314437"/>
                  </a:lnTo>
                  <a:lnTo>
                    <a:pt x="0" y="1333487"/>
                  </a:lnTo>
                  <a:lnTo>
                    <a:pt x="448310" y="1333487"/>
                  </a:lnTo>
                  <a:lnTo>
                    <a:pt x="448310" y="1323962"/>
                  </a:lnTo>
                  <a:lnTo>
                    <a:pt x="448310" y="1314437"/>
                  </a:lnTo>
                  <a:lnTo>
                    <a:pt x="448310" y="547992"/>
                  </a:lnTo>
                  <a:lnTo>
                    <a:pt x="823429" y="547992"/>
                  </a:lnTo>
                  <a:lnTo>
                    <a:pt x="777671" y="574687"/>
                  </a:lnTo>
                  <a:lnTo>
                    <a:pt x="775843" y="576072"/>
                  </a:lnTo>
                  <a:lnTo>
                    <a:pt x="774395" y="577862"/>
                  </a:lnTo>
                  <a:lnTo>
                    <a:pt x="773417" y="579945"/>
                  </a:lnTo>
                  <a:lnTo>
                    <a:pt x="772972" y="582193"/>
                  </a:lnTo>
                  <a:lnTo>
                    <a:pt x="773074" y="584492"/>
                  </a:lnTo>
                  <a:lnTo>
                    <a:pt x="782891" y="592429"/>
                  </a:lnTo>
                  <a:lnTo>
                    <a:pt x="785152" y="592048"/>
                  </a:lnTo>
                  <a:lnTo>
                    <a:pt x="787260" y="591146"/>
                  </a:lnTo>
                  <a:lnTo>
                    <a:pt x="861237" y="547992"/>
                  </a:lnTo>
                  <a:lnTo>
                    <a:pt x="877570" y="538467"/>
                  </a:lnTo>
                  <a:close/>
                </a:path>
                <a:path w="2466340" h="1333500">
                  <a:moveTo>
                    <a:pt x="2466340" y="53962"/>
                  </a:moveTo>
                  <a:lnTo>
                    <a:pt x="2450007" y="44437"/>
                  </a:lnTo>
                  <a:lnTo>
                    <a:pt x="2376030" y="1282"/>
                  </a:lnTo>
                  <a:lnTo>
                    <a:pt x="2373922" y="381"/>
                  </a:lnTo>
                  <a:lnTo>
                    <a:pt x="2371661" y="0"/>
                  </a:lnTo>
                  <a:lnTo>
                    <a:pt x="2369375" y="165"/>
                  </a:lnTo>
                  <a:lnTo>
                    <a:pt x="2367191" y="889"/>
                  </a:lnTo>
                  <a:lnTo>
                    <a:pt x="2361742" y="10236"/>
                  </a:lnTo>
                  <a:lnTo>
                    <a:pt x="2362187" y="12484"/>
                  </a:lnTo>
                  <a:lnTo>
                    <a:pt x="2363165" y="14566"/>
                  </a:lnTo>
                  <a:lnTo>
                    <a:pt x="2364613" y="16357"/>
                  </a:lnTo>
                  <a:lnTo>
                    <a:pt x="2366441" y="17741"/>
                  </a:lnTo>
                  <a:lnTo>
                    <a:pt x="2412200" y="44437"/>
                  </a:lnTo>
                  <a:lnTo>
                    <a:pt x="2044700" y="44437"/>
                  </a:lnTo>
                  <a:lnTo>
                    <a:pt x="2044700" y="621017"/>
                  </a:lnTo>
                  <a:lnTo>
                    <a:pt x="1641475" y="621017"/>
                  </a:lnTo>
                  <a:lnTo>
                    <a:pt x="1641475" y="640067"/>
                  </a:lnTo>
                  <a:lnTo>
                    <a:pt x="2063750" y="640067"/>
                  </a:lnTo>
                  <a:lnTo>
                    <a:pt x="2063750" y="630542"/>
                  </a:lnTo>
                  <a:lnTo>
                    <a:pt x="2063750" y="621017"/>
                  </a:lnTo>
                  <a:lnTo>
                    <a:pt x="2063750" y="63487"/>
                  </a:lnTo>
                  <a:lnTo>
                    <a:pt x="2412200" y="63487"/>
                  </a:lnTo>
                  <a:lnTo>
                    <a:pt x="2366441" y="90182"/>
                  </a:lnTo>
                  <a:lnTo>
                    <a:pt x="2364613" y="91567"/>
                  </a:lnTo>
                  <a:lnTo>
                    <a:pt x="2363165" y="93357"/>
                  </a:lnTo>
                  <a:lnTo>
                    <a:pt x="2362187" y="95440"/>
                  </a:lnTo>
                  <a:lnTo>
                    <a:pt x="2361742" y="97688"/>
                  </a:lnTo>
                  <a:lnTo>
                    <a:pt x="2361844" y="99987"/>
                  </a:lnTo>
                  <a:lnTo>
                    <a:pt x="2371661" y="107924"/>
                  </a:lnTo>
                  <a:lnTo>
                    <a:pt x="2373922" y="107543"/>
                  </a:lnTo>
                  <a:lnTo>
                    <a:pt x="2376030" y="106641"/>
                  </a:lnTo>
                  <a:lnTo>
                    <a:pt x="2450007" y="63487"/>
                  </a:lnTo>
                  <a:lnTo>
                    <a:pt x="2466340" y="539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16681" y="1073861"/>
              <a:ext cx="980274" cy="4976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524884" y="1134110"/>
            <a:ext cx="576580" cy="332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Exchange</a:t>
            </a:r>
            <a:endParaRPr sz="10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25"/>
              </a:spcBef>
            </a:pP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交换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机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16681" y="1720926"/>
            <a:ext cx="980274" cy="5840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89325" y="1747519"/>
            <a:ext cx="647065" cy="4851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080" algn="ctr">
              <a:lnSpc>
                <a:spcPct val="101000"/>
              </a:lnSpc>
              <a:spcBef>
                <a:spcPts val="8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Exchange  </a:t>
            </a:r>
            <a:r>
              <a:rPr sz="1000" dirty="0">
                <a:solidFill>
                  <a:srgbClr val="FFFFFF"/>
                </a:solidFill>
                <a:latin typeface="UKIJ CJK"/>
                <a:cs typeface="UKIJ CJK"/>
              </a:rPr>
              <a:t>负责接收</a:t>
            </a:r>
            <a:r>
              <a:rPr sz="1000" spc="-5" dirty="0">
                <a:solidFill>
                  <a:srgbClr val="FFFFFF"/>
                </a:solidFill>
                <a:latin typeface="UKIJ CJK"/>
                <a:cs typeface="UKIJ CJK"/>
              </a:rPr>
              <a:t>消 息</a:t>
            </a:r>
            <a:endParaRPr sz="1000">
              <a:latin typeface="UKIJ CJK"/>
              <a:cs typeface="UKIJ CJK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712720" y="1354455"/>
            <a:ext cx="3545840" cy="693420"/>
            <a:chOff x="2712720" y="1354455"/>
            <a:chExt cx="3545840" cy="693420"/>
          </a:xfrm>
        </p:grpSpPr>
        <p:sp>
          <p:nvSpPr>
            <p:cNvPr id="27" name="object 27"/>
            <p:cNvSpPr/>
            <p:nvPr/>
          </p:nvSpPr>
          <p:spPr>
            <a:xfrm>
              <a:off x="2712720" y="1904365"/>
              <a:ext cx="667385" cy="143510"/>
            </a:xfrm>
            <a:custGeom>
              <a:avLst/>
              <a:gdLst/>
              <a:ahLst/>
              <a:cxnLst/>
              <a:rect l="l" t="t" r="r" b="b"/>
              <a:pathLst>
                <a:path w="667385" h="143510">
                  <a:moveTo>
                    <a:pt x="324485" y="19050"/>
                  </a:moveTo>
                  <a:lnTo>
                    <a:pt x="0" y="19050"/>
                  </a:lnTo>
                  <a:lnTo>
                    <a:pt x="0" y="0"/>
                  </a:lnTo>
                  <a:lnTo>
                    <a:pt x="343535" y="0"/>
                  </a:lnTo>
                  <a:lnTo>
                    <a:pt x="343535" y="9525"/>
                  </a:lnTo>
                  <a:lnTo>
                    <a:pt x="324485" y="9525"/>
                  </a:lnTo>
                  <a:lnTo>
                    <a:pt x="324485" y="19050"/>
                  </a:lnTo>
                  <a:close/>
                </a:path>
                <a:path w="667385" h="143510">
                  <a:moveTo>
                    <a:pt x="613250" y="99060"/>
                  </a:moveTo>
                  <a:lnTo>
                    <a:pt x="324485" y="99060"/>
                  </a:lnTo>
                  <a:lnTo>
                    <a:pt x="324485" y="9525"/>
                  </a:lnTo>
                  <a:lnTo>
                    <a:pt x="334010" y="19050"/>
                  </a:lnTo>
                  <a:lnTo>
                    <a:pt x="343535" y="19050"/>
                  </a:lnTo>
                  <a:lnTo>
                    <a:pt x="343535" y="80010"/>
                  </a:lnTo>
                  <a:lnTo>
                    <a:pt x="334010" y="80010"/>
                  </a:lnTo>
                  <a:lnTo>
                    <a:pt x="343535" y="89535"/>
                  </a:lnTo>
                  <a:lnTo>
                    <a:pt x="629578" y="89535"/>
                  </a:lnTo>
                  <a:lnTo>
                    <a:pt x="613250" y="99060"/>
                  </a:lnTo>
                  <a:close/>
                </a:path>
                <a:path w="667385" h="143510">
                  <a:moveTo>
                    <a:pt x="343535" y="19050"/>
                  </a:moveTo>
                  <a:lnTo>
                    <a:pt x="334010" y="19050"/>
                  </a:lnTo>
                  <a:lnTo>
                    <a:pt x="324485" y="9525"/>
                  </a:lnTo>
                  <a:lnTo>
                    <a:pt x="343535" y="9525"/>
                  </a:lnTo>
                  <a:lnTo>
                    <a:pt x="343535" y="19050"/>
                  </a:lnTo>
                  <a:close/>
                </a:path>
                <a:path w="667385" h="143510">
                  <a:moveTo>
                    <a:pt x="629578" y="89535"/>
                  </a:moveTo>
                  <a:lnTo>
                    <a:pt x="567486" y="53314"/>
                  </a:lnTo>
                  <a:lnTo>
                    <a:pt x="562787" y="45808"/>
                  </a:lnTo>
                  <a:lnTo>
                    <a:pt x="562889" y="43510"/>
                  </a:lnTo>
                  <a:lnTo>
                    <a:pt x="572706" y="35572"/>
                  </a:lnTo>
                  <a:lnTo>
                    <a:pt x="574967" y="35953"/>
                  </a:lnTo>
                  <a:lnTo>
                    <a:pt x="577075" y="36855"/>
                  </a:lnTo>
                  <a:lnTo>
                    <a:pt x="651056" y="80010"/>
                  </a:lnTo>
                  <a:lnTo>
                    <a:pt x="648474" y="80010"/>
                  </a:lnTo>
                  <a:lnTo>
                    <a:pt x="648474" y="81305"/>
                  </a:lnTo>
                  <a:lnTo>
                    <a:pt x="643686" y="81305"/>
                  </a:lnTo>
                  <a:lnTo>
                    <a:pt x="629578" y="89535"/>
                  </a:lnTo>
                  <a:close/>
                </a:path>
                <a:path w="667385" h="143510">
                  <a:moveTo>
                    <a:pt x="343535" y="89535"/>
                  </a:moveTo>
                  <a:lnTo>
                    <a:pt x="334010" y="80010"/>
                  </a:lnTo>
                  <a:lnTo>
                    <a:pt x="343535" y="80010"/>
                  </a:lnTo>
                  <a:lnTo>
                    <a:pt x="343535" y="89535"/>
                  </a:lnTo>
                  <a:close/>
                </a:path>
                <a:path w="667385" h="143510">
                  <a:moveTo>
                    <a:pt x="629578" y="89535"/>
                  </a:moveTo>
                  <a:lnTo>
                    <a:pt x="343535" y="89535"/>
                  </a:lnTo>
                  <a:lnTo>
                    <a:pt x="343535" y="80010"/>
                  </a:lnTo>
                  <a:lnTo>
                    <a:pt x="613250" y="80010"/>
                  </a:lnTo>
                  <a:lnTo>
                    <a:pt x="629578" y="89535"/>
                  </a:lnTo>
                  <a:close/>
                </a:path>
                <a:path w="667385" h="143510">
                  <a:moveTo>
                    <a:pt x="651056" y="99060"/>
                  </a:moveTo>
                  <a:lnTo>
                    <a:pt x="648474" y="99060"/>
                  </a:lnTo>
                  <a:lnTo>
                    <a:pt x="648474" y="80010"/>
                  </a:lnTo>
                  <a:lnTo>
                    <a:pt x="651056" y="80010"/>
                  </a:lnTo>
                  <a:lnTo>
                    <a:pt x="667384" y="89535"/>
                  </a:lnTo>
                  <a:lnTo>
                    <a:pt x="651056" y="99060"/>
                  </a:lnTo>
                  <a:close/>
                </a:path>
                <a:path w="667385" h="143510">
                  <a:moveTo>
                    <a:pt x="643686" y="97764"/>
                  </a:moveTo>
                  <a:lnTo>
                    <a:pt x="629578" y="89535"/>
                  </a:lnTo>
                  <a:lnTo>
                    <a:pt x="643686" y="81305"/>
                  </a:lnTo>
                  <a:lnTo>
                    <a:pt x="643686" y="97764"/>
                  </a:lnTo>
                  <a:close/>
                </a:path>
                <a:path w="667385" h="143510">
                  <a:moveTo>
                    <a:pt x="648474" y="97764"/>
                  </a:moveTo>
                  <a:lnTo>
                    <a:pt x="643686" y="97764"/>
                  </a:lnTo>
                  <a:lnTo>
                    <a:pt x="643686" y="81305"/>
                  </a:lnTo>
                  <a:lnTo>
                    <a:pt x="648474" y="81305"/>
                  </a:lnTo>
                  <a:lnTo>
                    <a:pt x="648474" y="97764"/>
                  </a:lnTo>
                  <a:close/>
                </a:path>
                <a:path w="667385" h="143510">
                  <a:moveTo>
                    <a:pt x="572706" y="143497"/>
                  </a:moveTo>
                  <a:lnTo>
                    <a:pt x="562787" y="133261"/>
                  </a:lnTo>
                  <a:lnTo>
                    <a:pt x="563232" y="131013"/>
                  </a:lnTo>
                  <a:lnTo>
                    <a:pt x="564210" y="128930"/>
                  </a:lnTo>
                  <a:lnTo>
                    <a:pt x="565657" y="127139"/>
                  </a:lnTo>
                  <a:lnTo>
                    <a:pt x="567486" y="125755"/>
                  </a:lnTo>
                  <a:lnTo>
                    <a:pt x="629578" y="89535"/>
                  </a:lnTo>
                  <a:lnTo>
                    <a:pt x="643686" y="97764"/>
                  </a:lnTo>
                  <a:lnTo>
                    <a:pt x="648474" y="97764"/>
                  </a:lnTo>
                  <a:lnTo>
                    <a:pt x="648474" y="99060"/>
                  </a:lnTo>
                  <a:lnTo>
                    <a:pt x="651056" y="99060"/>
                  </a:lnTo>
                  <a:lnTo>
                    <a:pt x="577075" y="142214"/>
                  </a:lnTo>
                  <a:lnTo>
                    <a:pt x="574967" y="143116"/>
                  </a:lnTo>
                  <a:lnTo>
                    <a:pt x="572706" y="1434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48884" y="1357884"/>
              <a:ext cx="705612" cy="3459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45455" y="1354455"/>
              <a:ext cx="713105" cy="353060"/>
            </a:xfrm>
            <a:custGeom>
              <a:avLst/>
              <a:gdLst/>
              <a:ahLst/>
              <a:cxnLst/>
              <a:rect l="l" t="t" r="r" b="b"/>
              <a:pathLst>
                <a:path w="713104" h="353060">
                  <a:moveTo>
                    <a:pt x="713105" y="353060"/>
                  </a:moveTo>
                  <a:lnTo>
                    <a:pt x="0" y="353060"/>
                  </a:lnTo>
                  <a:lnTo>
                    <a:pt x="0" y="0"/>
                  </a:lnTo>
                  <a:lnTo>
                    <a:pt x="713105" y="0"/>
                  </a:lnTo>
                  <a:lnTo>
                    <a:pt x="713105" y="3810"/>
                  </a:lnTo>
                  <a:lnTo>
                    <a:pt x="7620" y="3810"/>
                  </a:lnTo>
                  <a:lnTo>
                    <a:pt x="3810" y="7620"/>
                  </a:lnTo>
                  <a:lnTo>
                    <a:pt x="7620" y="7620"/>
                  </a:lnTo>
                  <a:lnTo>
                    <a:pt x="7620" y="345440"/>
                  </a:lnTo>
                  <a:lnTo>
                    <a:pt x="3810" y="345440"/>
                  </a:lnTo>
                  <a:lnTo>
                    <a:pt x="7620" y="349250"/>
                  </a:lnTo>
                  <a:lnTo>
                    <a:pt x="713105" y="349250"/>
                  </a:lnTo>
                  <a:lnTo>
                    <a:pt x="713105" y="353060"/>
                  </a:lnTo>
                  <a:close/>
                </a:path>
                <a:path w="713104" h="353060">
                  <a:moveTo>
                    <a:pt x="7620" y="7620"/>
                  </a:moveTo>
                  <a:lnTo>
                    <a:pt x="3810" y="7620"/>
                  </a:lnTo>
                  <a:lnTo>
                    <a:pt x="7620" y="3810"/>
                  </a:lnTo>
                  <a:lnTo>
                    <a:pt x="7620" y="7620"/>
                  </a:lnTo>
                  <a:close/>
                </a:path>
                <a:path w="713104" h="353060">
                  <a:moveTo>
                    <a:pt x="705485" y="7620"/>
                  </a:moveTo>
                  <a:lnTo>
                    <a:pt x="7620" y="7620"/>
                  </a:lnTo>
                  <a:lnTo>
                    <a:pt x="7620" y="3810"/>
                  </a:lnTo>
                  <a:lnTo>
                    <a:pt x="705485" y="3810"/>
                  </a:lnTo>
                  <a:lnTo>
                    <a:pt x="705485" y="7620"/>
                  </a:lnTo>
                  <a:close/>
                </a:path>
                <a:path w="713104" h="353060">
                  <a:moveTo>
                    <a:pt x="705485" y="349250"/>
                  </a:moveTo>
                  <a:lnTo>
                    <a:pt x="705485" y="3810"/>
                  </a:lnTo>
                  <a:lnTo>
                    <a:pt x="709295" y="7620"/>
                  </a:lnTo>
                  <a:lnTo>
                    <a:pt x="713105" y="7620"/>
                  </a:lnTo>
                  <a:lnTo>
                    <a:pt x="713105" y="345440"/>
                  </a:lnTo>
                  <a:lnTo>
                    <a:pt x="709295" y="345440"/>
                  </a:lnTo>
                  <a:lnTo>
                    <a:pt x="705485" y="349250"/>
                  </a:lnTo>
                  <a:close/>
                </a:path>
                <a:path w="713104" h="353060">
                  <a:moveTo>
                    <a:pt x="713105" y="7620"/>
                  </a:moveTo>
                  <a:lnTo>
                    <a:pt x="709295" y="7620"/>
                  </a:lnTo>
                  <a:lnTo>
                    <a:pt x="705485" y="3810"/>
                  </a:lnTo>
                  <a:lnTo>
                    <a:pt x="713105" y="3810"/>
                  </a:lnTo>
                  <a:lnTo>
                    <a:pt x="713105" y="7620"/>
                  </a:lnTo>
                  <a:close/>
                </a:path>
                <a:path w="713104" h="353060">
                  <a:moveTo>
                    <a:pt x="7620" y="349250"/>
                  </a:moveTo>
                  <a:lnTo>
                    <a:pt x="3810" y="345440"/>
                  </a:lnTo>
                  <a:lnTo>
                    <a:pt x="7620" y="345440"/>
                  </a:lnTo>
                  <a:lnTo>
                    <a:pt x="7620" y="349250"/>
                  </a:lnTo>
                  <a:close/>
                </a:path>
                <a:path w="713104" h="353060">
                  <a:moveTo>
                    <a:pt x="705485" y="349250"/>
                  </a:moveTo>
                  <a:lnTo>
                    <a:pt x="7620" y="349250"/>
                  </a:lnTo>
                  <a:lnTo>
                    <a:pt x="7620" y="345440"/>
                  </a:lnTo>
                  <a:lnTo>
                    <a:pt x="705485" y="345440"/>
                  </a:lnTo>
                  <a:lnTo>
                    <a:pt x="705485" y="349250"/>
                  </a:lnTo>
                  <a:close/>
                </a:path>
                <a:path w="713104" h="353060">
                  <a:moveTo>
                    <a:pt x="713105" y="349250"/>
                  </a:moveTo>
                  <a:lnTo>
                    <a:pt x="705485" y="349250"/>
                  </a:lnTo>
                  <a:lnTo>
                    <a:pt x="709295" y="345440"/>
                  </a:lnTo>
                  <a:lnTo>
                    <a:pt x="713105" y="345440"/>
                  </a:lnTo>
                  <a:lnTo>
                    <a:pt x="713105" y="34925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548884" y="1357883"/>
            <a:ext cx="72390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300"/>
              </a:lnSpc>
            </a:pPr>
            <a:r>
              <a:rPr sz="1200" spc="-5" dirty="0">
                <a:latin typeface="Arial"/>
                <a:cs typeface="Arial"/>
              </a:rPr>
              <a:t>Queue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48884" y="1515745"/>
            <a:ext cx="723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UKIJ CJK"/>
                <a:cs typeface="UKIJ CJK"/>
              </a:rPr>
              <a:t>队列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545454" y="1780539"/>
            <a:ext cx="730885" cy="389890"/>
            <a:chOff x="5545454" y="1780539"/>
            <a:chExt cx="730885" cy="389890"/>
          </a:xfrm>
        </p:grpSpPr>
        <p:sp>
          <p:nvSpPr>
            <p:cNvPr id="33" name="object 33"/>
            <p:cNvSpPr/>
            <p:nvPr/>
          </p:nvSpPr>
          <p:spPr>
            <a:xfrm>
              <a:off x="5548883" y="1784603"/>
              <a:ext cx="723900" cy="3825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45454" y="1780539"/>
              <a:ext cx="730885" cy="389890"/>
            </a:xfrm>
            <a:custGeom>
              <a:avLst/>
              <a:gdLst/>
              <a:ahLst/>
              <a:cxnLst/>
              <a:rect l="l" t="t" r="r" b="b"/>
              <a:pathLst>
                <a:path w="730885" h="389889">
                  <a:moveTo>
                    <a:pt x="730885" y="389890"/>
                  </a:moveTo>
                  <a:lnTo>
                    <a:pt x="0" y="389890"/>
                  </a:lnTo>
                  <a:lnTo>
                    <a:pt x="0" y="0"/>
                  </a:lnTo>
                  <a:lnTo>
                    <a:pt x="730885" y="0"/>
                  </a:lnTo>
                  <a:lnTo>
                    <a:pt x="730885" y="3810"/>
                  </a:lnTo>
                  <a:lnTo>
                    <a:pt x="7620" y="3810"/>
                  </a:lnTo>
                  <a:lnTo>
                    <a:pt x="3810" y="7620"/>
                  </a:lnTo>
                  <a:lnTo>
                    <a:pt x="7620" y="7620"/>
                  </a:lnTo>
                  <a:lnTo>
                    <a:pt x="7620" y="382270"/>
                  </a:lnTo>
                  <a:lnTo>
                    <a:pt x="3810" y="382270"/>
                  </a:lnTo>
                  <a:lnTo>
                    <a:pt x="7620" y="386080"/>
                  </a:lnTo>
                  <a:lnTo>
                    <a:pt x="730885" y="386080"/>
                  </a:lnTo>
                  <a:lnTo>
                    <a:pt x="730885" y="389890"/>
                  </a:lnTo>
                  <a:close/>
                </a:path>
                <a:path w="730885" h="389889">
                  <a:moveTo>
                    <a:pt x="7620" y="7620"/>
                  </a:moveTo>
                  <a:lnTo>
                    <a:pt x="3810" y="7620"/>
                  </a:lnTo>
                  <a:lnTo>
                    <a:pt x="7620" y="3810"/>
                  </a:lnTo>
                  <a:lnTo>
                    <a:pt x="7620" y="7620"/>
                  </a:lnTo>
                  <a:close/>
                </a:path>
                <a:path w="730885" h="389889">
                  <a:moveTo>
                    <a:pt x="723265" y="7620"/>
                  </a:moveTo>
                  <a:lnTo>
                    <a:pt x="7620" y="7620"/>
                  </a:lnTo>
                  <a:lnTo>
                    <a:pt x="7620" y="3810"/>
                  </a:lnTo>
                  <a:lnTo>
                    <a:pt x="723265" y="3810"/>
                  </a:lnTo>
                  <a:lnTo>
                    <a:pt x="723265" y="7620"/>
                  </a:lnTo>
                  <a:close/>
                </a:path>
                <a:path w="730885" h="389889">
                  <a:moveTo>
                    <a:pt x="723265" y="386080"/>
                  </a:moveTo>
                  <a:lnTo>
                    <a:pt x="723265" y="3810"/>
                  </a:lnTo>
                  <a:lnTo>
                    <a:pt x="727075" y="7620"/>
                  </a:lnTo>
                  <a:lnTo>
                    <a:pt x="730885" y="7620"/>
                  </a:lnTo>
                  <a:lnTo>
                    <a:pt x="730885" y="382270"/>
                  </a:lnTo>
                  <a:lnTo>
                    <a:pt x="727075" y="382270"/>
                  </a:lnTo>
                  <a:lnTo>
                    <a:pt x="723265" y="386080"/>
                  </a:lnTo>
                  <a:close/>
                </a:path>
                <a:path w="730885" h="389889">
                  <a:moveTo>
                    <a:pt x="730885" y="7620"/>
                  </a:moveTo>
                  <a:lnTo>
                    <a:pt x="727075" y="7620"/>
                  </a:lnTo>
                  <a:lnTo>
                    <a:pt x="723265" y="3810"/>
                  </a:lnTo>
                  <a:lnTo>
                    <a:pt x="730885" y="3810"/>
                  </a:lnTo>
                  <a:lnTo>
                    <a:pt x="730885" y="7620"/>
                  </a:lnTo>
                  <a:close/>
                </a:path>
                <a:path w="730885" h="389889">
                  <a:moveTo>
                    <a:pt x="7620" y="386080"/>
                  </a:moveTo>
                  <a:lnTo>
                    <a:pt x="3810" y="382270"/>
                  </a:lnTo>
                  <a:lnTo>
                    <a:pt x="7620" y="382270"/>
                  </a:lnTo>
                  <a:lnTo>
                    <a:pt x="7620" y="386080"/>
                  </a:lnTo>
                  <a:close/>
                </a:path>
                <a:path w="730885" h="389889">
                  <a:moveTo>
                    <a:pt x="723265" y="386080"/>
                  </a:moveTo>
                  <a:lnTo>
                    <a:pt x="7620" y="386080"/>
                  </a:lnTo>
                  <a:lnTo>
                    <a:pt x="7620" y="382270"/>
                  </a:lnTo>
                  <a:lnTo>
                    <a:pt x="723265" y="382270"/>
                  </a:lnTo>
                  <a:lnTo>
                    <a:pt x="723265" y="386080"/>
                  </a:lnTo>
                  <a:close/>
                </a:path>
                <a:path w="730885" h="389889">
                  <a:moveTo>
                    <a:pt x="730885" y="386080"/>
                  </a:moveTo>
                  <a:lnTo>
                    <a:pt x="723265" y="386080"/>
                  </a:lnTo>
                  <a:lnTo>
                    <a:pt x="727075" y="382270"/>
                  </a:lnTo>
                  <a:lnTo>
                    <a:pt x="730885" y="382270"/>
                  </a:lnTo>
                  <a:lnTo>
                    <a:pt x="730885" y="38608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548884" y="1681479"/>
            <a:ext cx="723900" cy="5784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32715" marR="125095" indent="635" algn="ctr">
              <a:lnSpc>
                <a:spcPct val="101200"/>
              </a:lnSpc>
              <a:spcBef>
                <a:spcPts val="80"/>
              </a:spcBef>
            </a:pPr>
            <a:r>
              <a:rPr sz="1200" dirty="0">
                <a:latin typeface="Arial"/>
                <a:cs typeface="Arial"/>
              </a:rPr>
              <a:t>Q</a:t>
            </a:r>
            <a:r>
              <a:rPr sz="1200" spc="-5" dirty="0">
                <a:latin typeface="Arial"/>
                <a:cs typeface="Arial"/>
              </a:rPr>
              <a:t>ueu</a:t>
            </a:r>
            <a:r>
              <a:rPr sz="1200" dirty="0">
                <a:latin typeface="Arial"/>
                <a:cs typeface="Arial"/>
              </a:rPr>
              <a:t>e </a:t>
            </a:r>
            <a:r>
              <a:rPr sz="1200" dirty="0">
                <a:latin typeface="UKIJ CJK"/>
                <a:cs typeface="UKIJ CJK"/>
              </a:rPr>
              <a:t>存储消 息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545454" y="2276475"/>
            <a:ext cx="663575" cy="464820"/>
            <a:chOff x="5545454" y="2276475"/>
            <a:chExt cx="663575" cy="464820"/>
          </a:xfrm>
        </p:grpSpPr>
        <p:sp>
          <p:nvSpPr>
            <p:cNvPr id="37" name="object 37"/>
            <p:cNvSpPr/>
            <p:nvPr/>
          </p:nvSpPr>
          <p:spPr>
            <a:xfrm>
              <a:off x="5548883" y="2279904"/>
              <a:ext cx="656843" cy="457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45454" y="2276475"/>
              <a:ext cx="663575" cy="464820"/>
            </a:xfrm>
            <a:custGeom>
              <a:avLst/>
              <a:gdLst/>
              <a:ahLst/>
              <a:cxnLst/>
              <a:rect l="l" t="t" r="r" b="b"/>
              <a:pathLst>
                <a:path w="663575" h="464819">
                  <a:moveTo>
                    <a:pt x="663575" y="464819"/>
                  </a:moveTo>
                  <a:lnTo>
                    <a:pt x="0" y="464819"/>
                  </a:lnTo>
                  <a:lnTo>
                    <a:pt x="0" y="0"/>
                  </a:lnTo>
                  <a:lnTo>
                    <a:pt x="663575" y="0"/>
                  </a:lnTo>
                  <a:lnTo>
                    <a:pt x="663575" y="3810"/>
                  </a:lnTo>
                  <a:lnTo>
                    <a:pt x="7620" y="3810"/>
                  </a:lnTo>
                  <a:lnTo>
                    <a:pt x="3810" y="7619"/>
                  </a:lnTo>
                  <a:lnTo>
                    <a:pt x="7620" y="7619"/>
                  </a:lnTo>
                  <a:lnTo>
                    <a:pt x="7620" y="457200"/>
                  </a:lnTo>
                  <a:lnTo>
                    <a:pt x="3810" y="457200"/>
                  </a:lnTo>
                  <a:lnTo>
                    <a:pt x="7620" y="461010"/>
                  </a:lnTo>
                  <a:lnTo>
                    <a:pt x="663575" y="461010"/>
                  </a:lnTo>
                  <a:lnTo>
                    <a:pt x="663575" y="464819"/>
                  </a:lnTo>
                  <a:close/>
                </a:path>
                <a:path w="663575" h="464819">
                  <a:moveTo>
                    <a:pt x="7620" y="7619"/>
                  </a:moveTo>
                  <a:lnTo>
                    <a:pt x="3810" y="7619"/>
                  </a:lnTo>
                  <a:lnTo>
                    <a:pt x="7620" y="3810"/>
                  </a:lnTo>
                  <a:lnTo>
                    <a:pt x="7620" y="7619"/>
                  </a:lnTo>
                  <a:close/>
                </a:path>
                <a:path w="663575" h="464819">
                  <a:moveTo>
                    <a:pt x="655955" y="7619"/>
                  </a:moveTo>
                  <a:lnTo>
                    <a:pt x="7620" y="7619"/>
                  </a:lnTo>
                  <a:lnTo>
                    <a:pt x="7620" y="3810"/>
                  </a:lnTo>
                  <a:lnTo>
                    <a:pt x="655955" y="3810"/>
                  </a:lnTo>
                  <a:lnTo>
                    <a:pt x="655955" y="7619"/>
                  </a:lnTo>
                  <a:close/>
                </a:path>
                <a:path w="663575" h="464819">
                  <a:moveTo>
                    <a:pt x="655955" y="461010"/>
                  </a:moveTo>
                  <a:lnTo>
                    <a:pt x="655955" y="3810"/>
                  </a:lnTo>
                  <a:lnTo>
                    <a:pt x="659765" y="7619"/>
                  </a:lnTo>
                  <a:lnTo>
                    <a:pt x="663575" y="7619"/>
                  </a:lnTo>
                  <a:lnTo>
                    <a:pt x="663575" y="457200"/>
                  </a:lnTo>
                  <a:lnTo>
                    <a:pt x="659765" y="457200"/>
                  </a:lnTo>
                  <a:lnTo>
                    <a:pt x="655955" y="461010"/>
                  </a:lnTo>
                  <a:close/>
                </a:path>
                <a:path w="663575" h="464819">
                  <a:moveTo>
                    <a:pt x="663575" y="7619"/>
                  </a:moveTo>
                  <a:lnTo>
                    <a:pt x="659765" y="7619"/>
                  </a:lnTo>
                  <a:lnTo>
                    <a:pt x="655955" y="3810"/>
                  </a:lnTo>
                  <a:lnTo>
                    <a:pt x="663575" y="3810"/>
                  </a:lnTo>
                  <a:lnTo>
                    <a:pt x="663575" y="7619"/>
                  </a:lnTo>
                  <a:close/>
                </a:path>
                <a:path w="663575" h="464819">
                  <a:moveTo>
                    <a:pt x="7620" y="461010"/>
                  </a:moveTo>
                  <a:lnTo>
                    <a:pt x="3810" y="457200"/>
                  </a:lnTo>
                  <a:lnTo>
                    <a:pt x="7620" y="457200"/>
                  </a:lnTo>
                  <a:lnTo>
                    <a:pt x="7620" y="461010"/>
                  </a:lnTo>
                  <a:close/>
                </a:path>
                <a:path w="663575" h="464819">
                  <a:moveTo>
                    <a:pt x="655955" y="461010"/>
                  </a:moveTo>
                  <a:lnTo>
                    <a:pt x="7620" y="461010"/>
                  </a:lnTo>
                  <a:lnTo>
                    <a:pt x="7620" y="457200"/>
                  </a:lnTo>
                  <a:lnTo>
                    <a:pt x="655955" y="457200"/>
                  </a:lnTo>
                  <a:lnTo>
                    <a:pt x="655955" y="461010"/>
                  </a:lnTo>
                  <a:close/>
                </a:path>
                <a:path w="663575" h="464819">
                  <a:moveTo>
                    <a:pt x="663575" y="461010"/>
                  </a:moveTo>
                  <a:lnTo>
                    <a:pt x="655955" y="461010"/>
                  </a:lnTo>
                  <a:lnTo>
                    <a:pt x="659765" y="457200"/>
                  </a:lnTo>
                  <a:lnTo>
                    <a:pt x="663575" y="457200"/>
                  </a:lnTo>
                  <a:lnTo>
                    <a:pt x="663575" y="46101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648959" y="2397125"/>
            <a:ext cx="469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Q</a:t>
            </a:r>
            <a:r>
              <a:rPr sz="1200" spc="-5" dirty="0">
                <a:latin typeface="Arial"/>
                <a:cs typeface="Arial"/>
              </a:rPr>
              <a:t>ueu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119371" y="931163"/>
            <a:ext cx="1208405" cy="1635760"/>
            <a:chOff x="4119371" y="931163"/>
            <a:chExt cx="1208405" cy="1635760"/>
          </a:xfrm>
        </p:grpSpPr>
        <p:sp>
          <p:nvSpPr>
            <p:cNvPr id="41" name="object 41"/>
            <p:cNvSpPr/>
            <p:nvPr/>
          </p:nvSpPr>
          <p:spPr>
            <a:xfrm>
              <a:off x="4119880" y="1428749"/>
              <a:ext cx="1207770" cy="1137920"/>
            </a:xfrm>
            <a:custGeom>
              <a:avLst/>
              <a:gdLst/>
              <a:ahLst/>
              <a:cxnLst/>
              <a:rect l="l" t="t" r="r" b="b"/>
              <a:pathLst>
                <a:path w="1207770" h="1137920">
                  <a:moveTo>
                    <a:pt x="1207770" y="450215"/>
                  </a:moveTo>
                  <a:lnTo>
                    <a:pt x="1191437" y="440690"/>
                  </a:lnTo>
                  <a:lnTo>
                    <a:pt x="1117460" y="397535"/>
                  </a:lnTo>
                  <a:lnTo>
                    <a:pt x="1115352" y="396633"/>
                  </a:lnTo>
                  <a:lnTo>
                    <a:pt x="1113091" y="396252"/>
                  </a:lnTo>
                  <a:lnTo>
                    <a:pt x="1110805" y="396417"/>
                  </a:lnTo>
                  <a:lnTo>
                    <a:pt x="1108621" y="397141"/>
                  </a:lnTo>
                  <a:lnTo>
                    <a:pt x="1103172" y="406488"/>
                  </a:lnTo>
                  <a:lnTo>
                    <a:pt x="1103617" y="408736"/>
                  </a:lnTo>
                  <a:lnTo>
                    <a:pt x="1104595" y="410819"/>
                  </a:lnTo>
                  <a:lnTo>
                    <a:pt x="1106043" y="412610"/>
                  </a:lnTo>
                  <a:lnTo>
                    <a:pt x="1107871" y="413994"/>
                  </a:lnTo>
                  <a:lnTo>
                    <a:pt x="1153629" y="440690"/>
                  </a:lnTo>
                  <a:lnTo>
                    <a:pt x="623570" y="440690"/>
                  </a:lnTo>
                  <a:lnTo>
                    <a:pt x="623570" y="204470"/>
                  </a:lnTo>
                  <a:lnTo>
                    <a:pt x="1107909" y="204470"/>
                  </a:lnTo>
                  <a:lnTo>
                    <a:pt x="1062151" y="231165"/>
                  </a:lnTo>
                  <a:lnTo>
                    <a:pt x="1060323" y="232549"/>
                  </a:lnTo>
                  <a:lnTo>
                    <a:pt x="1058875" y="234340"/>
                  </a:lnTo>
                  <a:lnTo>
                    <a:pt x="1057897" y="236423"/>
                  </a:lnTo>
                  <a:lnTo>
                    <a:pt x="1057452" y="238671"/>
                  </a:lnTo>
                  <a:lnTo>
                    <a:pt x="1057554" y="240969"/>
                  </a:lnTo>
                  <a:lnTo>
                    <a:pt x="1067371" y="248907"/>
                  </a:lnTo>
                  <a:lnTo>
                    <a:pt x="1069632" y="248526"/>
                  </a:lnTo>
                  <a:lnTo>
                    <a:pt x="1071740" y="247624"/>
                  </a:lnTo>
                  <a:lnTo>
                    <a:pt x="1145717" y="204470"/>
                  </a:lnTo>
                  <a:lnTo>
                    <a:pt x="1162050" y="194945"/>
                  </a:lnTo>
                  <a:lnTo>
                    <a:pt x="1145717" y="185420"/>
                  </a:lnTo>
                  <a:lnTo>
                    <a:pt x="1071740" y="142265"/>
                  </a:lnTo>
                  <a:lnTo>
                    <a:pt x="1069632" y="141363"/>
                  </a:lnTo>
                  <a:lnTo>
                    <a:pt x="1067371" y="140982"/>
                  </a:lnTo>
                  <a:lnTo>
                    <a:pt x="1065085" y="141147"/>
                  </a:lnTo>
                  <a:lnTo>
                    <a:pt x="1062901" y="141871"/>
                  </a:lnTo>
                  <a:lnTo>
                    <a:pt x="1057452" y="151218"/>
                  </a:lnTo>
                  <a:lnTo>
                    <a:pt x="1057897" y="153466"/>
                  </a:lnTo>
                  <a:lnTo>
                    <a:pt x="1058875" y="155549"/>
                  </a:lnTo>
                  <a:lnTo>
                    <a:pt x="1060323" y="157340"/>
                  </a:lnTo>
                  <a:lnTo>
                    <a:pt x="1062151" y="158724"/>
                  </a:lnTo>
                  <a:lnTo>
                    <a:pt x="1107909" y="185420"/>
                  </a:lnTo>
                  <a:lnTo>
                    <a:pt x="635000" y="185420"/>
                  </a:lnTo>
                  <a:lnTo>
                    <a:pt x="635000" y="19050"/>
                  </a:lnTo>
                  <a:lnTo>
                    <a:pt x="635000" y="9525"/>
                  </a:lnTo>
                  <a:lnTo>
                    <a:pt x="635000" y="0"/>
                  </a:lnTo>
                  <a:lnTo>
                    <a:pt x="623570" y="0"/>
                  </a:lnTo>
                  <a:lnTo>
                    <a:pt x="614045" y="0"/>
                  </a:lnTo>
                  <a:lnTo>
                    <a:pt x="8763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7630" y="19050"/>
                  </a:lnTo>
                  <a:lnTo>
                    <a:pt x="594995" y="19050"/>
                  </a:lnTo>
                  <a:lnTo>
                    <a:pt x="594995" y="459740"/>
                  </a:lnTo>
                  <a:lnTo>
                    <a:pt x="604520" y="459740"/>
                  </a:lnTo>
                  <a:lnTo>
                    <a:pt x="604520" y="1093470"/>
                  </a:lnTo>
                  <a:lnTo>
                    <a:pt x="1130769" y="1093470"/>
                  </a:lnTo>
                  <a:lnTo>
                    <a:pt x="1085011" y="1120165"/>
                  </a:lnTo>
                  <a:lnTo>
                    <a:pt x="1080312" y="1127671"/>
                  </a:lnTo>
                  <a:lnTo>
                    <a:pt x="1080414" y="1129969"/>
                  </a:lnTo>
                  <a:lnTo>
                    <a:pt x="1090231" y="1137907"/>
                  </a:lnTo>
                  <a:lnTo>
                    <a:pt x="1092492" y="1137526"/>
                  </a:lnTo>
                  <a:lnTo>
                    <a:pt x="1094600" y="1136624"/>
                  </a:lnTo>
                  <a:lnTo>
                    <a:pt x="1168577" y="1093470"/>
                  </a:lnTo>
                  <a:lnTo>
                    <a:pt x="1184910" y="1083945"/>
                  </a:lnTo>
                  <a:lnTo>
                    <a:pt x="1168577" y="1074420"/>
                  </a:lnTo>
                  <a:lnTo>
                    <a:pt x="1094600" y="1031265"/>
                  </a:lnTo>
                  <a:lnTo>
                    <a:pt x="1092492" y="1030363"/>
                  </a:lnTo>
                  <a:lnTo>
                    <a:pt x="1090231" y="1029982"/>
                  </a:lnTo>
                  <a:lnTo>
                    <a:pt x="1087945" y="1030147"/>
                  </a:lnTo>
                  <a:lnTo>
                    <a:pt x="1085761" y="1030871"/>
                  </a:lnTo>
                  <a:lnTo>
                    <a:pt x="1080312" y="1040218"/>
                  </a:lnTo>
                  <a:lnTo>
                    <a:pt x="1080757" y="1042466"/>
                  </a:lnTo>
                  <a:lnTo>
                    <a:pt x="1081735" y="1044549"/>
                  </a:lnTo>
                  <a:lnTo>
                    <a:pt x="1083183" y="1046340"/>
                  </a:lnTo>
                  <a:lnTo>
                    <a:pt x="1085011" y="1047724"/>
                  </a:lnTo>
                  <a:lnTo>
                    <a:pt x="1130769" y="1074420"/>
                  </a:lnTo>
                  <a:lnTo>
                    <a:pt x="623570" y="1074420"/>
                  </a:lnTo>
                  <a:lnTo>
                    <a:pt x="623570" y="459740"/>
                  </a:lnTo>
                  <a:lnTo>
                    <a:pt x="1153629" y="459740"/>
                  </a:lnTo>
                  <a:lnTo>
                    <a:pt x="1107871" y="486435"/>
                  </a:lnTo>
                  <a:lnTo>
                    <a:pt x="1106043" y="487819"/>
                  </a:lnTo>
                  <a:lnTo>
                    <a:pt x="1104595" y="489610"/>
                  </a:lnTo>
                  <a:lnTo>
                    <a:pt x="1103617" y="491693"/>
                  </a:lnTo>
                  <a:lnTo>
                    <a:pt x="1103172" y="493941"/>
                  </a:lnTo>
                  <a:lnTo>
                    <a:pt x="1103274" y="496239"/>
                  </a:lnTo>
                  <a:lnTo>
                    <a:pt x="1113091" y="504177"/>
                  </a:lnTo>
                  <a:lnTo>
                    <a:pt x="1115352" y="503796"/>
                  </a:lnTo>
                  <a:lnTo>
                    <a:pt x="1117460" y="502894"/>
                  </a:lnTo>
                  <a:lnTo>
                    <a:pt x="1191437" y="459740"/>
                  </a:lnTo>
                  <a:lnTo>
                    <a:pt x="1207770" y="4502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19371" y="931163"/>
              <a:ext cx="1136903" cy="2758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119371" y="596900"/>
            <a:ext cx="2110740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100"/>
              </a:spcBef>
            </a:pPr>
            <a:r>
              <a:rPr sz="1200" b="0" spc="15" dirty="0">
                <a:solidFill>
                  <a:srgbClr val="0000FF"/>
                </a:solidFill>
                <a:latin typeface="Noto Sans CJK JP Medium"/>
                <a:cs typeface="Noto Sans CJK JP Medium"/>
              </a:rPr>
              <a:t>Broker</a:t>
            </a:r>
            <a:r>
              <a:rPr sz="1200" b="0" dirty="0">
                <a:solidFill>
                  <a:srgbClr val="0000FF"/>
                </a:solidFill>
                <a:latin typeface="Noto Sans CJK JP Medium"/>
                <a:cs typeface="Noto Sans CJK JP Medium"/>
              </a:rPr>
              <a:t>消息代理</a:t>
            </a:r>
            <a:endParaRPr sz="1200">
              <a:latin typeface="Noto Sans CJK JP Medium"/>
              <a:cs typeface="Noto Sans CJK JP Medium"/>
            </a:endParaRPr>
          </a:p>
          <a:p>
            <a:pPr marL="91440">
              <a:lnSpc>
                <a:spcPct val="100000"/>
              </a:lnSpc>
              <a:spcBef>
                <a:spcPts val="1430"/>
              </a:spcBef>
            </a:pPr>
            <a:r>
              <a:rPr sz="1200" dirty="0">
                <a:latin typeface="UKIJ CJK"/>
                <a:cs typeface="UKIJ CJK"/>
              </a:rPr>
              <a:t>绑定</a:t>
            </a:r>
            <a:r>
              <a:rPr sz="1200" spc="-5" dirty="0">
                <a:latin typeface="Arial"/>
                <a:cs typeface="Arial"/>
              </a:rPr>
              <a:t>Binding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96229" y="1489709"/>
            <a:ext cx="105410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7620">
              <a:lnSpc>
                <a:spcPct val="100000"/>
              </a:lnSpc>
              <a:spcBef>
                <a:spcPts val="969"/>
              </a:spcBef>
            </a:pPr>
            <a:r>
              <a:rPr sz="120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414645" y="2459354"/>
            <a:ext cx="88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939029" y="4495800"/>
            <a:ext cx="1494155" cy="5499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291874" y="4664189"/>
            <a:ext cx="787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消费者【用 户】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605363" y="3506457"/>
            <a:ext cx="2162175" cy="986790"/>
            <a:chOff x="4605363" y="3506457"/>
            <a:chExt cx="2162175" cy="986790"/>
          </a:xfrm>
        </p:grpSpPr>
        <p:sp>
          <p:nvSpPr>
            <p:cNvPr id="49" name="object 49"/>
            <p:cNvSpPr/>
            <p:nvPr/>
          </p:nvSpPr>
          <p:spPr>
            <a:xfrm>
              <a:off x="4634484" y="3512819"/>
              <a:ext cx="2105025" cy="974090"/>
            </a:xfrm>
            <a:custGeom>
              <a:avLst/>
              <a:gdLst/>
              <a:ahLst/>
              <a:cxnLst/>
              <a:rect l="l" t="t" r="r" b="b"/>
              <a:pathLst>
                <a:path w="2105025" h="974089">
                  <a:moveTo>
                    <a:pt x="1872995" y="973835"/>
                  </a:moveTo>
                  <a:lnTo>
                    <a:pt x="231648" y="973835"/>
                  </a:lnTo>
                  <a:lnTo>
                    <a:pt x="231648" y="487679"/>
                  </a:lnTo>
                  <a:lnTo>
                    <a:pt x="0" y="487679"/>
                  </a:lnTo>
                  <a:lnTo>
                    <a:pt x="1051560" y="0"/>
                  </a:lnTo>
                  <a:lnTo>
                    <a:pt x="2104643" y="487679"/>
                  </a:lnTo>
                  <a:lnTo>
                    <a:pt x="1872995" y="487679"/>
                  </a:lnTo>
                  <a:lnTo>
                    <a:pt x="1872995" y="97383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605363" y="3506457"/>
              <a:ext cx="2162175" cy="986790"/>
            </a:xfrm>
            <a:custGeom>
              <a:avLst/>
              <a:gdLst/>
              <a:ahLst/>
              <a:cxnLst/>
              <a:rect l="l" t="t" r="r" b="b"/>
              <a:pathLst>
                <a:path w="2162175" h="986789">
                  <a:moveTo>
                    <a:pt x="254190" y="499757"/>
                  </a:moveTo>
                  <a:lnTo>
                    <a:pt x="0" y="499757"/>
                  </a:lnTo>
                  <a:lnTo>
                    <a:pt x="1081062" y="0"/>
                  </a:lnTo>
                  <a:lnTo>
                    <a:pt x="1108671" y="12763"/>
                  </a:lnTo>
                  <a:lnTo>
                    <a:pt x="1078395" y="12763"/>
                  </a:lnTo>
                  <a:lnTo>
                    <a:pt x="1081062" y="13996"/>
                  </a:lnTo>
                  <a:lnTo>
                    <a:pt x="57742" y="487057"/>
                  </a:lnTo>
                  <a:lnTo>
                    <a:pt x="28867" y="487057"/>
                  </a:lnTo>
                  <a:lnTo>
                    <a:pt x="31534" y="499173"/>
                  </a:lnTo>
                  <a:lnTo>
                    <a:pt x="254190" y="499173"/>
                  </a:lnTo>
                  <a:lnTo>
                    <a:pt x="254190" y="499757"/>
                  </a:lnTo>
                  <a:close/>
                </a:path>
                <a:path w="2162175" h="986789">
                  <a:moveTo>
                    <a:pt x="1081062" y="13996"/>
                  </a:moveTo>
                  <a:lnTo>
                    <a:pt x="1078395" y="12763"/>
                  </a:lnTo>
                  <a:lnTo>
                    <a:pt x="1083729" y="12763"/>
                  </a:lnTo>
                  <a:lnTo>
                    <a:pt x="1081062" y="13996"/>
                  </a:lnTo>
                  <a:close/>
                </a:path>
                <a:path w="2162175" h="986789">
                  <a:moveTo>
                    <a:pt x="2130590" y="499173"/>
                  </a:moveTo>
                  <a:lnTo>
                    <a:pt x="1081062" y="13996"/>
                  </a:lnTo>
                  <a:lnTo>
                    <a:pt x="1083729" y="12763"/>
                  </a:lnTo>
                  <a:lnTo>
                    <a:pt x="1108671" y="12763"/>
                  </a:lnTo>
                  <a:lnTo>
                    <a:pt x="2134651" y="487057"/>
                  </a:lnTo>
                  <a:lnTo>
                    <a:pt x="2133257" y="487057"/>
                  </a:lnTo>
                  <a:lnTo>
                    <a:pt x="2130590" y="499173"/>
                  </a:lnTo>
                  <a:close/>
                </a:path>
                <a:path w="2162175" h="986789">
                  <a:moveTo>
                    <a:pt x="31534" y="499173"/>
                  </a:moveTo>
                  <a:lnTo>
                    <a:pt x="28867" y="487057"/>
                  </a:lnTo>
                  <a:lnTo>
                    <a:pt x="57742" y="487057"/>
                  </a:lnTo>
                  <a:lnTo>
                    <a:pt x="31534" y="499173"/>
                  </a:lnTo>
                  <a:close/>
                </a:path>
                <a:path w="2162175" h="986789">
                  <a:moveTo>
                    <a:pt x="254190" y="499173"/>
                  </a:moveTo>
                  <a:lnTo>
                    <a:pt x="31534" y="499173"/>
                  </a:lnTo>
                  <a:lnTo>
                    <a:pt x="57742" y="487057"/>
                  </a:lnTo>
                  <a:lnTo>
                    <a:pt x="266890" y="487057"/>
                  </a:lnTo>
                  <a:lnTo>
                    <a:pt x="266890" y="493407"/>
                  </a:lnTo>
                  <a:lnTo>
                    <a:pt x="254190" y="493407"/>
                  </a:lnTo>
                  <a:lnTo>
                    <a:pt x="254190" y="499173"/>
                  </a:lnTo>
                  <a:close/>
                </a:path>
                <a:path w="2162175" h="986789">
                  <a:moveTo>
                    <a:pt x="1895233" y="979817"/>
                  </a:moveTo>
                  <a:lnTo>
                    <a:pt x="1895233" y="487057"/>
                  </a:lnTo>
                  <a:lnTo>
                    <a:pt x="2104381" y="487057"/>
                  </a:lnTo>
                  <a:lnTo>
                    <a:pt x="2118117" y="493407"/>
                  </a:lnTo>
                  <a:lnTo>
                    <a:pt x="1907933" y="493407"/>
                  </a:lnTo>
                  <a:lnTo>
                    <a:pt x="1901583" y="499757"/>
                  </a:lnTo>
                  <a:lnTo>
                    <a:pt x="1907933" y="499757"/>
                  </a:lnTo>
                  <a:lnTo>
                    <a:pt x="1907933" y="973467"/>
                  </a:lnTo>
                  <a:lnTo>
                    <a:pt x="1901583" y="973467"/>
                  </a:lnTo>
                  <a:lnTo>
                    <a:pt x="1895233" y="979817"/>
                  </a:lnTo>
                  <a:close/>
                </a:path>
                <a:path w="2162175" h="986789">
                  <a:moveTo>
                    <a:pt x="2160860" y="499173"/>
                  </a:moveTo>
                  <a:lnTo>
                    <a:pt x="2130590" y="499173"/>
                  </a:lnTo>
                  <a:lnTo>
                    <a:pt x="2133257" y="487057"/>
                  </a:lnTo>
                  <a:lnTo>
                    <a:pt x="2134651" y="487057"/>
                  </a:lnTo>
                  <a:lnTo>
                    <a:pt x="2160860" y="499173"/>
                  </a:lnTo>
                  <a:close/>
                </a:path>
                <a:path w="2162175" h="986789">
                  <a:moveTo>
                    <a:pt x="1907933" y="986167"/>
                  </a:moveTo>
                  <a:lnTo>
                    <a:pt x="254190" y="986167"/>
                  </a:lnTo>
                  <a:lnTo>
                    <a:pt x="254190" y="493407"/>
                  </a:lnTo>
                  <a:lnTo>
                    <a:pt x="260540" y="499757"/>
                  </a:lnTo>
                  <a:lnTo>
                    <a:pt x="266890" y="499757"/>
                  </a:lnTo>
                  <a:lnTo>
                    <a:pt x="266890" y="973467"/>
                  </a:lnTo>
                  <a:lnTo>
                    <a:pt x="260540" y="973467"/>
                  </a:lnTo>
                  <a:lnTo>
                    <a:pt x="266890" y="979817"/>
                  </a:lnTo>
                  <a:lnTo>
                    <a:pt x="1907933" y="979817"/>
                  </a:lnTo>
                  <a:lnTo>
                    <a:pt x="1907933" y="986167"/>
                  </a:lnTo>
                  <a:close/>
                </a:path>
                <a:path w="2162175" h="986789">
                  <a:moveTo>
                    <a:pt x="266890" y="499757"/>
                  </a:moveTo>
                  <a:lnTo>
                    <a:pt x="260540" y="499757"/>
                  </a:lnTo>
                  <a:lnTo>
                    <a:pt x="254190" y="493407"/>
                  </a:lnTo>
                  <a:lnTo>
                    <a:pt x="266890" y="493407"/>
                  </a:lnTo>
                  <a:lnTo>
                    <a:pt x="266890" y="499757"/>
                  </a:lnTo>
                  <a:close/>
                </a:path>
                <a:path w="2162175" h="986789">
                  <a:moveTo>
                    <a:pt x="1907933" y="499757"/>
                  </a:moveTo>
                  <a:lnTo>
                    <a:pt x="1901583" y="499757"/>
                  </a:lnTo>
                  <a:lnTo>
                    <a:pt x="1907933" y="493407"/>
                  </a:lnTo>
                  <a:lnTo>
                    <a:pt x="1907933" y="499757"/>
                  </a:lnTo>
                  <a:close/>
                </a:path>
                <a:path w="2162175" h="986789">
                  <a:moveTo>
                    <a:pt x="2162124" y="499757"/>
                  </a:moveTo>
                  <a:lnTo>
                    <a:pt x="1907933" y="499757"/>
                  </a:lnTo>
                  <a:lnTo>
                    <a:pt x="1907933" y="493407"/>
                  </a:lnTo>
                  <a:lnTo>
                    <a:pt x="2118117" y="493407"/>
                  </a:lnTo>
                  <a:lnTo>
                    <a:pt x="2130590" y="499173"/>
                  </a:lnTo>
                  <a:lnTo>
                    <a:pt x="2160860" y="499173"/>
                  </a:lnTo>
                  <a:lnTo>
                    <a:pt x="2162124" y="499757"/>
                  </a:lnTo>
                  <a:close/>
                </a:path>
                <a:path w="2162175" h="986789">
                  <a:moveTo>
                    <a:pt x="266890" y="979817"/>
                  </a:moveTo>
                  <a:lnTo>
                    <a:pt x="260540" y="973467"/>
                  </a:lnTo>
                  <a:lnTo>
                    <a:pt x="266890" y="973467"/>
                  </a:lnTo>
                  <a:lnTo>
                    <a:pt x="266890" y="979817"/>
                  </a:lnTo>
                  <a:close/>
                </a:path>
                <a:path w="2162175" h="986789">
                  <a:moveTo>
                    <a:pt x="1895233" y="979817"/>
                  </a:moveTo>
                  <a:lnTo>
                    <a:pt x="266890" y="979817"/>
                  </a:lnTo>
                  <a:lnTo>
                    <a:pt x="266890" y="973467"/>
                  </a:lnTo>
                  <a:lnTo>
                    <a:pt x="1895233" y="973467"/>
                  </a:lnTo>
                  <a:lnTo>
                    <a:pt x="1895233" y="979817"/>
                  </a:lnTo>
                  <a:close/>
                </a:path>
                <a:path w="2162175" h="986789">
                  <a:moveTo>
                    <a:pt x="1907933" y="979817"/>
                  </a:moveTo>
                  <a:lnTo>
                    <a:pt x="1895233" y="979817"/>
                  </a:lnTo>
                  <a:lnTo>
                    <a:pt x="1901583" y="973467"/>
                  </a:lnTo>
                  <a:lnTo>
                    <a:pt x="1907933" y="973467"/>
                  </a:lnTo>
                  <a:lnTo>
                    <a:pt x="1907933" y="979817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288813" y="3986110"/>
            <a:ext cx="795020" cy="69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Conne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  <a:spcBef>
                <a:spcPts val="35"/>
              </a:spcBef>
            </a:pP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建立连接</a:t>
            </a:r>
            <a:endParaRPr sz="1200">
              <a:latin typeface="UKIJ CJK"/>
              <a:cs typeface="UKIJ CJK"/>
            </a:endParaRPr>
          </a:p>
          <a:p>
            <a:pPr marL="45720">
              <a:lnSpc>
                <a:spcPct val="100000"/>
              </a:lnSpc>
              <a:spcBef>
                <a:spcPts val="95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Consumer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945344" y="4711700"/>
            <a:ext cx="514350" cy="387350"/>
            <a:chOff x="3945344" y="4711700"/>
            <a:chExt cx="514350" cy="387350"/>
          </a:xfrm>
        </p:grpSpPr>
        <p:sp>
          <p:nvSpPr>
            <p:cNvPr id="53" name="object 53"/>
            <p:cNvSpPr/>
            <p:nvPr/>
          </p:nvSpPr>
          <p:spPr>
            <a:xfrm>
              <a:off x="3951732" y="4718303"/>
              <a:ext cx="501650" cy="375285"/>
            </a:xfrm>
            <a:custGeom>
              <a:avLst/>
              <a:gdLst/>
              <a:ahLst/>
              <a:cxnLst/>
              <a:rect l="l" t="t" r="r" b="b"/>
              <a:pathLst>
                <a:path w="501650" h="375285">
                  <a:moveTo>
                    <a:pt x="438912" y="374904"/>
                  </a:moveTo>
                  <a:lnTo>
                    <a:pt x="62483" y="374904"/>
                  </a:lnTo>
                  <a:lnTo>
                    <a:pt x="38102" y="370061"/>
                  </a:lnTo>
                  <a:lnTo>
                    <a:pt x="18216" y="356687"/>
                  </a:lnTo>
                  <a:lnTo>
                    <a:pt x="4842" y="336801"/>
                  </a:lnTo>
                  <a:lnTo>
                    <a:pt x="0" y="312420"/>
                  </a:lnTo>
                  <a:lnTo>
                    <a:pt x="0" y="62484"/>
                  </a:lnTo>
                  <a:lnTo>
                    <a:pt x="4842" y="38031"/>
                  </a:lnTo>
                  <a:lnTo>
                    <a:pt x="18216" y="18121"/>
                  </a:lnTo>
                  <a:lnTo>
                    <a:pt x="38102" y="4771"/>
                  </a:lnTo>
                  <a:lnTo>
                    <a:pt x="62483" y="0"/>
                  </a:lnTo>
                  <a:lnTo>
                    <a:pt x="438912" y="0"/>
                  </a:lnTo>
                  <a:lnTo>
                    <a:pt x="463293" y="4771"/>
                  </a:lnTo>
                  <a:lnTo>
                    <a:pt x="483179" y="18121"/>
                  </a:lnTo>
                  <a:lnTo>
                    <a:pt x="496553" y="38031"/>
                  </a:lnTo>
                  <a:lnTo>
                    <a:pt x="501395" y="62484"/>
                  </a:lnTo>
                  <a:lnTo>
                    <a:pt x="501395" y="312420"/>
                  </a:lnTo>
                  <a:lnTo>
                    <a:pt x="496553" y="336801"/>
                  </a:lnTo>
                  <a:lnTo>
                    <a:pt x="483179" y="356687"/>
                  </a:lnTo>
                  <a:lnTo>
                    <a:pt x="463293" y="370061"/>
                  </a:lnTo>
                  <a:lnTo>
                    <a:pt x="438912" y="37490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45344" y="4711700"/>
              <a:ext cx="514350" cy="387350"/>
            </a:xfrm>
            <a:custGeom>
              <a:avLst/>
              <a:gdLst/>
              <a:ahLst/>
              <a:cxnLst/>
              <a:rect l="l" t="t" r="r" b="b"/>
              <a:pathLst>
                <a:path w="514350" h="387350">
                  <a:moveTo>
                    <a:pt x="459244" y="1270"/>
                  </a:moveTo>
                  <a:lnTo>
                    <a:pt x="54927" y="1270"/>
                  </a:lnTo>
                  <a:lnTo>
                    <a:pt x="58331" y="0"/>
                  </a:lnTo>
                  <a:lnTo>
                    <a:pt x="455841" y="0"/>
                  </a:lnTo>
                  <a:lnTo>
                    <a:pt x="459244" y="1270"/>
                  </a:lnTo>
                  <a:close/>
                </a:path>
                <a:path w="514350" h="387350">
                  <a:moveTo>
                    <a:pt x="465924" y="384810"/>
                  </a:moveTo>
                  <a:lnTo>
                    <a:pt x="48247" y="384810"/>
                  </a:lnTo>
                  <a:lnTo>
                    <a:pt x="41986" y="382270"/>
                  </a:lnTo>
                  <a:lnTo>
                    <a:pt x="35966" y="378460"/>
                  </a:lnTo>
                  <a:lnTo>
                    <a:pt x="30276" y="375920"/>
                  </a:lnTo>
                  <a:lnTo>
                    <a:pt x="5321" y="345439"/>
                  </a:lnTo>
                  <a:lnTo>
                    <a:pt x="2082" y="335279"/>
                  </a:lnTo>
                  <a:lnTo>
                    <a:pt x="1308" y="332739"/>
                  </a:lnTo>
                  <a:lnTo>
                    <a:pt x="698" y="328929"/>
                  </a:lnTo>
                  <a:lnTo>
                    <a:pt x="0" y="322579"/>
                  </a:lnTo>
                  <a:lnTo>
                    <a:pt x="0" y="64770"/>
                  </a:lnTo>
                  <a:lnTo>
                    <a:pt x="266" y="60960"/>
                  </a:lnTo>
                  <a:lnTo>
                    <a:pt x="698" y="58420"/>
                  </a:lnTo>
                  <a:lnTo>
                    <a:pt x="1308" y="54610"/>
                  </a:lnTo>
                  <a:lnTo>
                    <a:pt x="2082" y="50800"/>
                  </a:lnTo>
                  <a:lnTo>
                    <a:pt x="3035" y="48260"/>
                  </a:lnTo>
                  <a:lnTo>
                    <a:pt x="5321" y="41910"/>
                  </a:lnTo>
                  <a:lnTo>
                    <a:pt x="30276" y="11429"/>
                  </a:lnTo>
                  <a:lnTo>
                    <a:pt x="51600" y="1270"/>
                  </a:lnTo>
                  <a:lnTo>
                    <a:pt x="462572" y="1270"/>
                  </a:lnTo>
                  <a:lnTo>
                    <a:pt x="485660" y="12700"/>
                  </a:lnTo>
                  <a:lnTo>
                    <a:pt x="57632" y="12700"/>
                  </a:lnTo>
                  <a:lnTo>
                    <a:pt x="54610" y="13970"/>
                  </a:lnTo>
                  <a:lnTo>
                    <a:pt x="52387" y="13970"/>
                  </a:lnTo>
                  <a:lnTo>
                    <a:pt x="46647" y="16510"/>
                  </a:lnTo>
                  <a:lnTo>
                    <a:pt x="47218" y="16510"/>
                  </a:lnTo>
                  <a:lnTo>
                    <a:pt x="41744" y="19050"/>
                  </a:lnTo>
                  <a:lnTo>
                    <a:pt x="42291" y="19050"/>
                  </a:lnTo>
                  <a:lnTo>
                    <a:pt x="37134" y="21589"/>
                  </a:lnTo>
                  <a:lnTo>
                    <a:pt x="37642" y="21589"/>
                  </a:lnTo>
                  <a:lnTo>
                    <a:pt x="34433" y="24129"/>
                  </a:lnTo>
                  <a:lnTo>
                    <a:pt x="33299" y="24129"/>
                  </a:lnTo>
                  <a:lnTo>
                    <a:pt x="29965" y="27939"/>
                  </a:lnTo>
                  <a:lnTo>
                    <a:pt x="29286" y="27939"/>
                  </a:lnTo>
                  <a:lnTo>
                    <a:pt x="26257" y="31750"/>
                  </a:lnTo>
                  <a:lnTo>
                    <a:pt x="25628" y="31750"/>
                  </a:lnTo>
                  <a:lnTo>
                    <a:pt x="22034" y="36829"/>
                  </a:lnTo>
                  <a:lnTo>
                    <a:pt x="22364" y="36829"/>
                  </a:lnTo>
                  <a:lnTo>
                    <a:pt x="20021" y="40639"/>
                  </a:lnTo>
                  <a:lnTo>
                    <a:pt x="19532" y="40639"/>
                  </a:lnTo>
                  <a:lnTo>
                    <a:pt x="17419" y="45720"/>
                  </a:lnTo>
                  <a:lnTo>
                    <a:pt x="17145" y="45720"/>
                  </a:lnTo>
                  <a:lnTo>
                    <a:pt x="15458" y="50800"/>
                  </a:lnTo>
                  <a:lnTo>
                    <a:pt x="15176" y="50800"/>
                  </a:lnTo>
                  <a:lnTo>
                    <a:pt x="14338" y="54610"/>
                  </a:lnTo>
                  <a:lnTo>
                    <a:pt x="13716" y="57150"/>
                  </a:lnTo>
                  <a:lnTo>
                    <a:pt x="13233" y="59689"/>
                  </a:lnTo>
                  <a:lnTo>
                    <a:pt x="12877" y="62229"/>
                  </a:lnTo>
                  <a:lnTo>
                    <a:pt x="12755" y="64770"/>
                  </a:lnTo>
                  <a:lnTo>
                    <a:pt x="12674" y="321310"/>
                  </a:lnTo>
                  <a:lnTo>
                    <a:pt x="12795" y="322579"/>
                  </a:lnTo>
                  <a:lnTo>
                    <a:pt x="12877" y="323850"/>
                  </a:lnTo>
                  <a:lnTo>
                    <a:pt x="13284" y="327660"/>
                  </a:lnTo>
                  <a:lnTo>
                    <a:pt x="13415" y="327660"/>
                  </a:lnTo>
                  <a:lnTo>
                    <a:pt x="13779" y="330200"/>
                  </a:lnTo>
                  <a:lnTo>
                    <a:pt x="14414" y="332739"/>
                  </a:lnTo>
                  <a:lnTo>
                    <a:pt x="15176" y="335279"/>
                  </a:lnTo>
                  <a:lnTo>
                    <a:pt x="15036" y="335279"/>
                  </a:lnTo>
                  <a:lnTo>
                    <a:pt x="17145" y="340360"/>
                  </a:lnTo>
                  <a:lnTo>
                    <a:pt x="16891" y="340360"/>
                  </a:lnTo>
                  <a:lnTo>
                    <a:pt x="19532" y="345439"/>
                  </a:lnTo>
                  <a:lnTo>
                    <a:pt x="19240" y="345439"/>
                  </a:lnTo>
                  <a:lnTo>
                    <a:pt x="22364" y="350520"/>
                  </a:lnTo>
                  <a:lnTo>
                    <a:pt x="22933" y="350520"/>
                  </a:lnTo>
                  <a:lnTo>
                    <a:pt x="25628" y="354329"/>
                  </a:lnTo>
                  <a:lnTo>
                    <a:pt x="25247" y="354329"/>
                  </a:lnTo>
                  <a:lnTo>
                    <a:pt x="29286" y="358139"/>
                  </a:lnTo>
                  <a:lnTo>
                    <a:pt x="28854" y="358139"/>
                  </a:lnTo>
                  <a:lnTo>
                    <a:pt x="33299" y="361950"/>
                  </a:lnTo>
                  <a:lnTo>
                    <a:pt x="32829" y="361950"/>
                  </a:lnTo>
                  <a:lnTo>
                    <a:pt x="37642" y="365760"/>
                  </a:lnTo>
                  <a:lnTo>
                    <a:pt x="38853" y="365760"/>
                  </a:lnTo>
                  <a:lnTo>
                    <a:pt x="42291" y="368300"/>
                  </a:lnTo>
                  <a:lnTo>
                    <a:pt x="41744" y="368300"/>
                  </a:lnTo>
                  <a:lnTo>
                    <a:pt x="47218" y="370839"/>
                  </a:lnTo>
                  <a:lnTo>
                    <a:pt x="49517" y="370839"/>
                  </a:lnTo>
                  <a:lnTo>
                    <a:pt x="52387" y="372110"/>
                  </a:lnTo>
                  <a:lnTo>
                    <a:pt x="51943" y="372110"/>
                  </a:lnTo>
                  <a:lnTo>
                    <a:pt x="54914" y="373379"/>
                  </a:lnTo>
                  <a:lnTo>
                    <a:pt x="57315" y="373379"/>
                  </a:lnTo>
                  <a:lnTo>
                    <a:pt x="60401" y="374650"/>
                  </a:lnTo>
                  <a:lnTo>
                    <a:pt x="485660" y="374650"/>
                  </a:lnTo>
                  <a:lnTo>
                    <a:pt x="483895" y="375920"/>
                  </a:lnTo>
                  <a:lnTo>
                    <a:pt x="478205" y="378460"/>
                  </a:lnTo>
                  <a:lnTo>
                    <a:pt x="472186" y="382270"/>
                  </a:lnTo>
                  <a:lnTo>
                    <a:pt x="465924" y="384810"/>
                  </a:lnTo>
                  <a:close/>
                </a:path>
                <a:path w="514350" h="387350">
                  <a:moveTo>
                    <a:pt x="481342" y="25400"/>
                  </a:moveTo>
                  <a:lnTo>
                    <a:pt x="476529" y="21589"/>
                  </a:lnTo>
                  <a:lnTo>
                    <a:pt x="477037" y="21589"/>
                  </a:lnTo>
                  <a:lnTo>
                    <a:pt x="471881" y="19050"/>
                  </a:lnTo>
                  <a:lnTo>
                    <a:pt x="472414" y="19050"/>
                  </a:lnTo>
                  <a:lnTo>
                    <a:pt x="466953" y="16510"/>
                  </a:lnTo>
                  <a:lnTo>
                    <a:pt x="467525" y="16510"/>
                  </a:lnTo>
                  <a:lnTo>
                    <a:pt x="461784" y="13970"/>
                  </a:lnTo>
                  <a:lnTo>
                    <a:pt x="459562" y="13970"/>
                  </a:lnTo>
                  <a:lnTo>
                    <a:pt x="456539" y="12700"/>
                  </a:lnTo>
                  <a:lnTo>
                    <a:pt x="485660" y="12700"/>
                  </a:lnTo>
                  <a:lnTo>
                    <a:pt x="489191" y="15239"/>
                  </a:lnTo>
                  <a:lnTo>
                    <a:pt x="494080" y="19050"/>
                  </a:lnTo>
                  <a:lnTo>
                    <a:pt x="498525" y="24129"/>
                  </a:lnTo>
                  <a:lnTo>
                    <a:pt x="480872" y="24129"/>
                  </a:lnTo>
                  <a:lnTo>
                    <a:pt x="481342" y="25400"/>
                  </a:lnTo>
                  <a:close/>
                </a:path>
                <a:path w="514350" h="387350">
                  <a:moveTo>
                    <a:pt x="51943" y="15239"/>
                  </a:moveTo>
                  <a:lnTo>
                    <a:pt x="52387" y="13970"/>
                  </a:lnTo>
                  <a:lnTo>
                    <a:pt x="54914" y="13970"/>
                  </a:lnTo>
                  <a:lnTo>
                    <a:pt x="51943" y="15239"/>
                  </a:lnTo>
                  <a:close/>
                </a:path>
                <a:path w="514350" h="387350">
                  <a:moveTo>
                    <a:pt x="462229" y="15239"/>
                  </a:moveTo>
                  <a:lnTo>
                    <a:pt x="459257" y="13970"/>
                  </a:lnTo>
                  <a:lnTo>
                    <a:pt x="461784" y="13970"/>
                  </a:lnTo>
                  <a:lnTo>
                    <a:pt x="462229" y="15239"/>
                  </a:lnTo>
                  <a:close/>
                </a:path>
                <a:path w="514350" h="387350">
                  <a:moveTo>
                    <a:pt x="32829" y="25400"/>
                  </a:moveTo>
                  <a:lnTo>
                    <a:pt x="33299" y="24129"/>
                  </a:lnTo>
                  <a:lnTo>
                    <a:pt x="34433" y="24129"/>
                  </a:lnTo>
                  <a:lnTo>
                    <a:pt x="32829" y="25400"/>
                  </a:lnTo>
                  <a:close/>
                </a:path>
                <a:path w="514350" h="387350">
                  <a:moveTo>
                    <a:pt x="485317" y="29210"/>
                  </a:moveTo>
                  <a:lnTo>
                    <a:pt x="480872" y="24129"/>
                  </a:lnTo>
                  <a:lnTo>
                    <a:pt x="498525" y="24129"/>
                  </a:lnTo>
                  <a:lnTo>
                    <a:pt x="501507" y="27939"/>
                  </a:lnTo>
                  <a:lnTo>
                    <a:pt x="484886" y="27939"/>
                  </a:lnTo>
                  <a:lnTo>
                    <a:pt x="485317" y="29210"/>
                  </a:lnTo>
                  <a:close/>
                </a:path>
                <a:path w="514350" h="387350">
                  <a:moveTo>
                    <a:pt x="28854" y="29210"/>
                  </a:moveTo>
                  <a:lnTo>
                    <a:pt x="29286" y="27939"/>
                  </a:lnTo>
                  <a:lnTo>
                    <a:pt x="29965" y="27939"/>
                  </a:lnTo>
                  <a:lnTo>
                    <a:pt x="28854" y="29210"/>
                  </a:lnTo>
                  <a:close/>
                </a:path>
                <a:path w="514350" h="387350">
                  <a:moveTo>
                    <a:pt x="488924" y="33020"/>
                  </a:moveTo>
                  <a:lnTo>
                    <a:pt x="484886" y="27939"/>
                  </a:lnTo>
                  <a:lnTo>
                    <a:pt x="501507" y="27939"/>
                  </a:lnTo>
                  <a:lnTo>
                    <a:pt x="502500" y="29210"/>
                  </a:lnTo>
                  <a:lnTo>
                    <a:pt x="503877" y="31750"/>
                  </a:lnTo>
                  <a:lnTo>
                    <a:pt x="488543" y="31750"/>
                  </a:lnTo>
                  <a:lnTo>
                    <a:pt x="488924" y="33020"/>
                  </a:lnTo>
                  <a:close/>
                </a:path>
                <a:path w="514350" h="387350">
                  <a:moveTo>
                    <a:pt x="25247" y="33020"/>
                  </a:moveTo>
                  <a:lnTo>
                    <a:pt x="25628" y="31750"/>
                  </a:lnTo>
                  <a:lnTo>
                    <a:pt x="26257" y="31750"/>
                  </a:lnTo>
                  <a:lnTo>
                    <a:pt x="25247" y="33020"/>
                  </a:lnTo>
                  <a:close/>
                </a:path>
                <a:path w="514350" h="387350">
                  <a:moveTo>
                    <a:pt x="494931" y="41910"/>
                  </a:moveTo>
                  <a:lnTo>
                    <a:pt x="491807" y="36829"/>
                  </a:lnTo>
                  <a:lnTo>
                    <a:pt x="492137" y="36829"/>
                  </a:lnTo>
                  <a:lnTo>
                    <a:pt x="488543" y="31750"/>
                  </a:lnTo>
                  <a:lnTo>
                    <a:pt x="503877" y="31750"/>
                  </a:lnTo>
                  <a:lnTo>
                    <a:pt x="505942" y="35560"/>
                  </a:lnTo>
                  <a:lnTo>
                    <a:pt x="508269" y="40639"/>
                  </a:lnTo>
                  <a:lnTo>
                    <a:pt x="494639" y="40639"/>
                  </a:lnTo>
                  <a:lnTo>
                    <a:pt x="494931" y="41910"/>
                  </a:lnTo>
                  <a:close/>
                </a:path>
                <a:path w="514350" h="387350">
                  <a:moveTo>
                    <a:pt x="19240" y="41910"/>
                  </a:moveTo>
                  <a:lnTo>
                    <a:pt x="19532" y="40639"/>
                  </a:lnTo>
                  <a:lnTo>
                    <a:pt x="20021" y="40639"/>
                  </a:lnTo>
                  <a:lnTo>
                    <a:pt x="19240" y="41910"/>
                  </a:lnTo>
                  <a:close/>
                </a:path>
                <a:path w="514350" h="387350">
                  <a:moveTo>
                    <a:pt x="497281" y="46989"/>
                  </a:moveTo>
                  <a:lnTo>
                    <a:pt x="494639" y="40639"/>
                  </a:lnTo>
                  <a:lnTo>
                    <a:pt x="508269" y="40639"/>
                  </a:lnTo>
                  <a:lnTo>
                    <a:pt x="508850" y="41910"/>
                  </a:lnTo>
                  <a:lnTo>
                    <a:pt x="510222" y="45720"/>
                  </a:lnTo>
                  <a:lnTo>
                    <a:pt x="497027" y="45720"/>
                  </a:lnTo>
                  <a:lnTo>
                    <a:pt x="497281" y="46989"/>
                  </a:lnTo>
                  <a:close/>
                </a:path>
                <a:path w="514350" h="387350">
                  <a:moveTo>
                    <a:pt x="16891" y="46989"/>
                  </a:moveTo>
                  <a:lnTo>
                    <a:pt x="17145" y="45720"/>
                  </a:lnTo>
                  <a:lnTo>
                    <a:pt x="17419" y="45720"/>
                  </a:lnTo>
                  <a:lnTo>
                    <a:pt x="16891" y="46989"/>
                  </a:lnTo>
                  <a:close/>
                </a:path>
                <a:path w="514350" h="387350">
                  <a:moveTo>
                    <a:pt x="499135" y="52070"/>
                  </a:moveTo>
                  <a:lnTo>
                    <a:pt x="497027" y="45720"/>
                  </a:lnTo>
                  <a:lnTo>
                    <a:pt x="510222" y="45720"/>
                  </a:lnTo>
                  <a:lnTo>
                    <a:pt x="511136" y="48260"/>
                  </a:lnTo>
                  <a:lnTo>
                    <a:pt x="512089" y="50800"/>
                  </a:lnTo>
                  <a:lnTo>
                    <a:pt x="498995" y="50800"/>
                  </a:lnTo>
                  <a:lnTo>
                    <a:pt x="499135" y="52070"/>
                  </a:lnTo>
                  <a:close/>
                </a:path>
                <a:path w="514350" h="387350">
                  <a:moveTo>
                    <a:pt x="15036" y="52070"/>
                  </a:moveTo>
                  <a:lnTo>
                    <a:pt x="15176" y="50800"/>
                  </a:lnTo>
                  <a:lnTo>
                    <a:pt x="15458" y="50800"/>
                  </a:lnTo>
                  <a:lnTo>
                    <a:pt x="15036" y="52070"/>
                  </a:lnTo>
                  <a:close/>
                </a:path>
                <a:path w="514350" h="387350">
                  <a:moveTo>
                    <a:pt x="513613" y="327660"/>
                  </a:moveTo>
                  <a:lnTo>
                    <a:pt x="500888" y="327660"/>
                  </a:lnTo>
                  <a:lnTo>
                    <a:pt x="501294" y="323850"/>
                  </a:lnTo>
                  <a:lnTo>
                    <a:pt x="501376" y="322579"/>
                  </a:lnTo>
                  <a:lnTo>
                    <a:pt x="501497" y="321310"/>
                  </a:lnTo>
                  <a:lnTo>
                    <a:pt x="501484" y="64770"/>
                  </a:lnTo>
                  <a:lnTo>
                    <a:pt x="501256" y="62229"/>
                  </a:lnTo>
                  <a:lnTo>
                    <a:pt x="500888" y="59689"/>
                  </a:lnTo>
                  <a:lnTo>
                    <a:pt x="500392" y="57150"/>
                  </a:lnTo>
                  <a:lnTo>
                    <a:pt x="499757" y="54610"/>
                  </a:lnTo>
                  <a:lnTo>
                    <a:pt x="498995" y="50800"/>
                  </a:lnTo>
                  <a:lnTo>
                    <a:pt x="512089" y="50800"/>
                  </a:lnTo>
                  <a:lnTo>
                    <a:pt x="512864" y="54610"/>
                  </a:lnTo>
                  <a:lnTo>
                    <a:pt x="513473" y="58420"/>
                  </a:lnTo>
                  <a:lnTo>
                    <a:pt x="513905" y="60960"/>
                  </a:lnTo>
                  <a:lnTo>
                    <a:pt x="514172" y="64770"/>
                  </a:lnTo>
                  <a:lnTo>
                    <a:pt x="514172" y="322579"/>
                  </a:lnTo>
                  <a:lnTo>
                    <a:pt x="513613" y="327660"/>
                  </a:lnTo>
                  <a:close/>
                </a:path>
                <a:path w="514350" h="387350">
                  <a:moveTo>
                    <a:pt x="12674" y="66039"/>
                  </a:moveTo>
                  <a:lnTo>
                    <a:pt x="12687" y="64770"/>
                  </a:lnTo>
                  <a:lnTo>
                    <a:pt x="12674" y="66039"/>
                  </a:lnTo>
                  <a:close/>
                </a:path>
                <a:path w="514350" h="387350">
                  <a:moveTo>
                    <a:pt x="501497" y="66039"/>
                  </a:moveTo>
                  <a:lnTo>
                    <a:pt x="501417" y="64770"/>
                  </a:lnTo>
                  <a:lnTo>
                    <a:pt x="501497" y="66039"/>
                  </a:lnTo>
                  <a:close/>
                </a:path>
                <a:path w="514350" h="387350">
                  <a:moveTo>
                    <a:pt x="13415" y="327660"/>
                  </a:moveTo>
                  <a:lnTo>
                    <a:pt x="13284" y="327660"/>
                  </a:lnTo>
                  <a:lnTo>
                    <a:pt x="13233" y="326389"/>
                  </a:lnTo>
                  <a:lnTo>
                    <a:pt x="13415" y="327660"/>
                  </a:lnTo>
                  <a:close/>
                </a:path>
                <a:path w="514350" h="387350">
                  <a:moveTo>
                    <a:pt x="506524" y="350520"/>
                  </a:moveTo>
                  <a:lnTo>
                    <a:pt x="491807" y="350520"/>
                  </a:lnTo>
                  <a:lnTo>
                    <a:pt x="494931" y="345439"/>
                  </a:lnTo>
                  <a:lnTo>
                    <a:pt x="494639" y="345439"/>
                  </a:lnTo>
                  <a:lnTo>
                    <a:pt x="497281" y="340360"/>
                  </a:lnTo>
                  <a:lnTo>
                    <a:pt x="497027" y="340360"/>
                  </a:lnTo>
                  <a:lnTo>
                    <a:pt x="499135" y="335279"/>
                  </a:lnTo>
                  <a:lnTo>
                    <a:pt x="498995" y="335279"/>
                  </a:lnTo>
                  <a:lnTo>
                    <a:pt x="499833" y="332739"/>
                  </a:lnTo>
                  <a:lnTo>
                    <a:pt x="500456" y="330200"/>
                  </a:lnTo>
                  <a:lnTo>
                    <a:pt x="500938" y="326389"/>
                  </a:lnTo>
                  <a:lnTo>
                    <a:pt x="500888" y="327660"/>
                  </a:lnTo>
                  <a:lnTo>
                    <a:pt x="513613" y="327660"/>
                  </a:lnTo>
                  <a:lnTo>
                    <a:pt x="513473" y="328929"/>
                  </a:lnTo>
                  <a:lnTo>
                    <a:pt x="512864" y="332739"/>
                  </a:lnTo>
                  <a:lnTo>
                    <a:pt x="512089" y="335279"/>
                  </a:lnTo>
                  <a:lnTo>
                    <a:pt x="511136" y="339089"/>
                  </a:lnTo>
                  <a:lnTo>
                    <a:pt x="508850" y="345439"/>
                  </a:lnTo>
                  <a:lnTo>
                    <a:pt x="506524" y="350520"/>
                  </a:lnTo>
                  <a:close/>
                </a:path>
                <a:path w="514350" h="387350">
                  <a:moveTo>
                    <a:pt x="22933" y="350520"/>
                  </a:moveTo>
                  <a:lnTo>
                    <a:pt x="22364" y="350520"/>
                  </a:lnTo>
                  <a:lnTo>
                    <a:pt x="22034" y="349250"/>
                  </a:lnTo>
                  <a:lnTo>
                    <a:pt x="22933" y="350520"/>
                  </a:lnTo>
                  <a:close/>
                </a:path>
                <a:path w="514350" h="387350">
                  <a:moveTo>
                    <a:pt x="495192" y="365760"/>
                  </a:moveTo>
                  <a:lnTo>
                    <a:pt x="476529" y="365760"/>
                  </a:lnTo>
                  <a:lnTo>
                    <a:pt x="481342" y="361950"/>
                  </a:lnTo>
                  <a:lnTo>
                    <a:pt x="480872" y="361950"/>
                  </a:lnTo>
                  <a:lnTo>
                    <a:pt x="485317" y="358139"/>
                  </a:lnTo>
                  <a:lnTo>
                    <a:pt x="484886" y="358139"/>
                  </a:lnTo>
                  <a:lnTo>
                    <a:pt x="488924" y="354329"/>
                  </a:lnTo>
                  <a:lnTo>
                    <a:pt x="488543" y="354329"/>
                  </a:lnTo>
                  <a:lnTo>
                    <a:pt x="492137" y="349250"/>
                  </a:lnTo>
                  <a:lnTo>
                    <a:pt x="491807" y="350520"/>
                  </a:lnTo>
                  <a:lnTo>
                    <a:pt x="506524" y="350520"/>
                  </a:lnTo>
                  <a:lnTo>
                    <a:pt x="505942" y="351789"/>
                  </a:lnTo>
                  <a:lnTo>
                    <a:pt x="502500" y="356870"/>
                  </a:lnTo>
                  <a:lnTo>
                    <a:pt x="498525" y="361950"/>
                  </a:lnTo>
                  <a:lnTo>
                    <a:pt x="495192" y="365760"/>
                  </a:lnTo>
                  <a:close/>
                </a:path>
                <a:path w="514350" h="387350">
                  <a:moveTo>
                    <a:pt x="38853" y="365760"/>
                  </a:moveTo>
                  <a:lnTo>
                    <a:pt x="37642" y="365760"/>
                  </a:lnTo>
                  <a:lnTo>
                    <a:pt x="37134" y="364489"/>
                  </a:lnTo>
                  <a:lnTo>
                    <a:pt x="38853" y="365760"/>
                  </a:lnTo>
                  <a:close/>
                </a:path>
                <a:path w="514350" h="387350">
                  <a:moveTo>
                    <a:pt x="490413" y="370839"/>
                  </a:moveTo>
                  <a:lnTo>
                    <a:pt x="466953" y="370839"/>
                  </a:lnTo>
                  <a:lnTo>
                    <a:pt x="472414" y="368300"/>
                  </a:lnTo>
                  <a:lnTo>
                    <a:pt x="471881" y="368300"/>
                  </a:lnTo>
                  <a:lnTo>
                    <a:pt x="477037" y="364489"/>
                  </a:lnTo>
                  <a:lnTo>
                    <a:pt x="476529" y="365760"/>
                  </a:lnTo>
                  <a:lnTo>
                    <a:pt x="495192" y="365760"/>
                  </a:lnTo>
                  <a:lnTo>
                    <a:pt x="494080" y="367029"/>
                  </a:lnTo>
                  <a:lnTo>
                    <a:pt x="490413" y="370839"/>
                  </a:lnTo>
                  <a:close/>
                </a:path>
                <a:path w="514350" h="387350">
                  <a:moveTo>
                    <a:pt x="49517" y="370839"/>
                  </a:moveTo>
                  <a:lnTo>
                    <a:pt x="47218" y="370839"/>
                  </a:lnTo>
                  <a:lnTo>
                    <a:pt x="46647" y="369570"/>
                  </a:lnTo>
                  <a:lnTo>
                    <a:pt x="49517" y="370839"/>
                  </a:lnTo>
                  <a:close/>
                </a:path>
                <a:path w="514350" h="387350">
                  <a:moveTo>
                    <a:pt x="485660" y="374650"/>
                  </a:moveTo>
                  <a:lnTo>
                    <a:pt x="453771" y="374650"/>
                  </a:lnTo>
                  <a:lnTo>
                    <a:pt x="456857" y="373379"/>
                  </a:lnTo>
                  <a:lnTo>
                    <a:pt x="459257" y="373379"/>
                  </a:lnTo>
                  <a:lnTo>
                    <a:pt x="462229" y="372110"/>
                  </a:lnTo>
                  <a:lnTo>
                    <a:pt x="461784" y="372110"/>
                  </a:lnTo>
                  <a:lnTo>
                    <a:pt x="467525" y="369570"/>
                  </a:lnTo>
                  <a:lnTo>
                    <a:pt x="466953" y="370839"/>
                  </a:lnTo>
                  <a:lnTo>
                    <a:pt x="490413" y="370839"/>
                  </a:lnTo>
                  <a:lnTo>
                    <a:pt x="489191" y="372110"/>
                  </a:lnTo>
                  <a:lnTo>
                    <a:pt x="485660" y="374650"/>
                  </a:lnTo>
                  <a:close/>
                </a:path>
                <a:path w="514350" h="387350">
                  <a:moveTo>
                    <a:pt x="63220" y="374650"/>
                  </a:moveTo>
                  <a:lnTo>
                    <a:pt x="60401" y="374650"/>
                  </a:lnTo>
                  <a:lnTo>
                    <a:pt x="60083" y="373379"/>
                  </a:lnTo>
                  <a:lnTo>
                    <a:pt x="63220" y="374650"/>
                  </a:lnTo>
                  <a:close/>
                </a:path>
                <a:path w="514350" h="387350">
                  <a:moveTo>
                    <a:pt x="453771" y="374650"/>
                  </a:moveTo>
                  <a:lnTo>
                    <a:pt x="450951" y="374650"/>
                  </a:lnTo>
                  <a:lnTo>
                    <a:pt x="454088" y="373379"/>
                  </a:lnTo>
                  <a:lnTo>
                    <a:pt x="453771" y="374650"/>
                  </a:lnTo>
                  <a:close/>
                </a:path>
                <a:path w="514350" h="387350">
                  <a:moveTo>
                    <a:pt x="459244" y="386079"/>
                  </a:moveTo>
                  <a:lnTo>
                    <a:pt x="54927" y="386079"/>
                  </a:lnTo>
                  <a:lnTo>
                    <a:pt x="51600" y="384810"/>
                  </a:lnTo>
                  <a:lnTo>
                    <a:pt x="462572" y="384810"/>
                  </a:lnTo>
                  <a:lnTo>
                    <a:pt x="459244" y="386079"/>
                  </a:lnTo>
                  <a:close/>
                </a:path>
                <a:path w="514350" h="387350">
                  <a:moveTo>
                    <a:pt x="452399" y="387350"/>
                  </a:moveTo>
                  <a:lnTo>
                    <a:pt x="61772" y="387350"/>
                  </a:lnTo>
                  <a:lnTo>
                    <a:pt x="58331" y="386079"/>
                  </a:lnTo>
                  <a:lnTo>
                    <a:pt x="455841" y="386079"/>
                  </a:lnTo>
                  <a:lnTo>
                    <a:pt x="452399" y="38735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113428" y="470080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订 单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704418" y="4708525"/>
            <a:ext cx="561340" cy="393700"/>
            <a:chOff x="6704418" y="4708525"/>
            <a:chExt cx="561340" cy="393700"/>
          </a:xfrm>
        </p:grpSpPr>
        <p:sp>
          <p:nvSpPr>
            <p:cNvPr id="57" name="object 57"/>
            <p:cNvSpPr/>
            <p:nvPr/>
          </p:nvSpPr>
          <p:spPr>
            <a:xfrm>
              <a:off x="6710171" y="4715255"/>
              <a:ext cx="548640" cy="381000"/>
            </a:xfrm>
            <a:custGeom>
              <a:avLst/>
              <a:gdLst/>
              <a:ahLst/>
              <a:cxnLst/>
              <a:rect l="l" t="t" r="r" b="b"/>
              <a:pathLst>
                <a:path w="548640" h="381000">
                  <a:moveTo>
                    <a:pt x="486155" y="381000"/>
                  </a:moveTo>
                  <a:lnTo>
                    <a:pt x="64007" y="381000"/>
                  </a:lnTo>
                  <a:lnTo>
                    <a:pt x="39285" y="375786"/>
                  </a:lnTo>
                  <a:lnTo>
                    <a:pt x="19045" y="362050"/>
                  </a:lnTo>
                  <a:lnTo>
                    <a:pt x="5284" y="341786"/>
                  </a:lnTo>
                  <a:lnTo>
                    <a:pt x="0" y="316992"/>
                  </a:lnTo>
                  <a:lnTo>
                    <a:pt x="0" y="62484"/>
                  </a:lnTo>
                  <a:lnTo>
                    <a:pt x="5284" y="38142"/>
                  </a:lnTo>
                  <a:lnTo>
                    <a:pt x="19045" y="18187"/>
                  </a:lnTo>
                  <a:lnTo>
                    <a:pt x="39285" y="4760"/>
                  </a:lnTo>
                  <a:lnTo>
                    <a:pt x="64007" y="0"/>
                  </a:lnTo>
                  <a:lnTo>
                    <a:pt x="486155" y="0"/>
                  </a:lnTo>
                  <a:lnTo>
                    <a:pt x="510569" y="4760"/>
                  </a:lnTo>
                  <a:lnTo>
                    <a:pt x="530547" y="18187"/>
                  </a:lnTo>
                  <a:lnTo>
                    <a:pt x="543950" y="38142"/>
                  </a:lnTo>
                  <a:lnTo>
                    <a:pt x="548639" y="62484"/>
                  </a:lnTo>
                  <a:lnTo>
                    <a:pt x="548639" y="316992"/>
                  </a:lnTo>
                  <a:lnTo>
                    <a:pt x="543950" y="341786"/>
                  </a:lnTo>
                  <a:lnTo>
                    <a:pt x="530547" y="362050"/>
                  </a:lnTo>
                  <a:lnTo>
                    <a:pt x="510569" y="375786"/>
                  </a:lnTo>
                  <a:lnTo>
                    <a:pt x="486155" y="3810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704418" y="4708525"/>
              <a:ext cx="561340" cy="393700"/>
            </a:xfrm>
            <a:custGeom>
              <a:avLst/>
              <a:gdLst/>
              <a:ahLst/>
              <a:cxnLst/>
              <a:rect l="l" t="t" r="r" b="b"/>
              <a:pathLst>
                <a:path w="561340" h="393700">
                  <a:moveTo>
                    <a:pt x="505472" y="1270"/>
                  </a:moveTo>
                  <a:lnTo>
                    <a:pt x="55689" y="1270"/>
                  </a:lnTo>
                  <a:lnTo>
                    <a:pt x="59131" y="0"/>
                  </a:lnTo>
                  <a:lnTo>
                    <a:pt x="502030" y="0"/>
                  </a:lnTo>
                  <a:lnTo>
                    <a:pt x="505472" y="1270"/>
                  </a:lnTo>
                  <a:close/>
                </a:path>
                <a:path w="561340" h="393700">
                  <a:moveTo>
                    <a:pt x="508850" y="391160"/>
                  </a:moveTo>
                  <a:lnTo>
                    <a:pt x="52311" y="391160"/>
                  </a:lnTo>
                  <a:lnTo>
                    <a:pt x="42494" y="387350"/>
                  </a:lnTo>
                  <a:lnTo>
                    <a:pt x="11836" y="361950"/>
                  </a:lnTo>
                  <a:lnTo>
                    <a:pt x="4152" y="346710"/>
                  </a:lnTo>
                  <a:lnTo>
                    <a:pt x="3048" y="344170"/>
                  </a:lnTo>
                  <a:lnTo>
                    <a:pt x="2108" y="340360"/>
                  </a:lnTo>
                  <a:lnTo>
                    <a:pt x="1333" y="337820"/>
                  </a:lnTo>
                  <a:lnTo>
                    <a:pt x="711" y="334010"/>
                  </a:lnTo>
                  <a:lnTo>
                    <a:pt x="266" y="330200"/>
                  </a:lnTo>
                  <a:lnTo>
                    <a:pt x="0" y="326389"/>
                  </a:lnTo>
                  <a:lnTo>
                    <a:pt x="0" y="66039"/>
                  </a:lnTo>
                  <a:lnTo>
                    <a:pt x="266" y="62229"/>
                  </a:lnTo>
                  <a:lnTo>
                    <a:pt x="711" y="58420"/>
                  </a:lnTo>
                  <a:lnTo>
                    <a:pt x="1333" y="54610"/>
                  </a:lnTo>
                  <a:lnTo>
                    <a:pt x="2108" y="52070"/>
                  </a:lnTo>
                  <a:lnTo>
                    <a:pt x="3048" y="48260"/>
                  </a:lnTo>
                  <a:lnTo>
                    <a:pt x="4152" y="45720"/>
                  </a:lnTo>
                  <a:lnTo>
                    <a:pt x="5435" y="41910"/>
                  </a:lnTo>
                  <a:lnTo>
                    <a:pt x="8343" y="35560"/>
                  </a:lnTo>
                  <a:lnTo>
                    <a:pt x="36461" y="7620"/>
                  </a:lnTo>
                  <a:lnTo>
                    <a:pt x="52311" y="1270"/>
                  </a:lnTo>
                  <a:lnTo>
                    <a:pt x="508850" y="1270"/>
                  </a:lnTo>
                  <a:lnTo>
                    <a:pt x="518667" y="5079"/>
                  </a:lnTo>
                  <a:lnTo>
                    <a:pt x="524700" y="7620"/>
                  </a:lnTo>
                  <a:lnTo>
                    <a:pt x="530466" y="11429"/>
                  </a:lnTo>
                  <a:lnTo>
                    <a:pt x="532257" y="12700"/>
                  </a:lnTo>
                  <a:lnTo>
                    <a:pt x="58394" y="12700"/>
                  </a:lnTo>
                  <a:lnTo>
                    <a:pt x="55321" y="13970"/>
                  </a:lnTo>
                  <a:lnTo>
                    <a:pt x="52908" y="13970"/>
                  </a:lnTo>
                  <a:lnTo>
                    <a:pt x="49961" y="15239"/>
                  </a:lnTo>
                  <a:lnTo>
                    <a:pt x="50253" y="15239"/>
                  </a:lnTo>
                  <a:lnTo>
                    <a:pt x="47370" y="16510"/>
                  </a:lnTo>
                  <a:lnTo>
                    <a:pt x="47802" y="16510"/>
                  </a:lnTo>
                  <a:lnTo>
                    <a:pt x="42252" y="19050"/>
                  </a:lnTo>
                  <a:lnTo>
                    <a:pt x="42786" y="19050"/>
                  </a:lnTo>
                  <a:lnTo>
                    <a:pt x="37553" y="21589"/>
                  </a:lnTo>
                  <a:lnTo>
                    <a:pt x="38061" y="21589"/>
                  </a:lnTo>
                  <a:lnTo>
                    <a:pt x="33172" y="25400"/>
                  </a:lnTo>
                  <a:lnTo>
                    <a:pt x="33642" y="25400"/>
                  </a:lnTo>
                  <a:lnTo>
                    <a:pt x="29133" y="29210"/>
                  </a:lnTo>
                  <a:lnTo>
                    <a:pt x="29565" y="29210"/>
                  </a:lnTo>
                  <a:lnTo>
                    <a:pt x="25463" y="33020"/>
                  </a:lnTo>
                  <a:lnTo>
                    <a:pt x="25844" y="33020"/>
                  </a:lnTo>
                  <a:lnTo>
                    <a:pt x="23101" y="36829"/>
                  </a:lnTo>
                  <a:lnTo>
                    <a:pt x="22529" y="36829"/>
                  </a:lnTo>
                  <a:lnTo>
                    <a:pt x="19354" y="41910"/>
                  </a:lnTo>
                  <a:lnTo>
                    <a:pt x="19646" y="41910"/>
                  </a:lnTo>
                  <a:lnTo>
                    <a:pt x="16967" y="46989"/>
                  </a:lnTo>
                  <a:lnTo>
                    <a:pt x="17157" y="46989"/>
                  </a:lnTo>
                  <a:lnTo>
                    <a:pt x="16027" y="49529"/>
                  </a:lnTo>
                  <a:lnTo>
                    <a:pt x="15125" y="52070"/>
                  </a:lnTo>
                  <a:lnTo>
                    <a:pt x="14363" y="54610"/>
                  </a:lnTo>
                  <a:lnTo>
                    <a:pt x="13978" y="57150"/>
                  </a:lnTo>
                  <a:lnTo>
                    <a:pt x="13804" y="57150"/>
                  </a:lnTo>
                  <a:lnTo>
                    <a:pt x="13246" y="60960"/>
                  </a:lnTo>
                  <a:lnTo>
                    <a:pt x="12890" y="63500"/>
                  </a:lnTo>
                  <a:lnTo>
                    <a:pt x="12674" y="66039"/>
                  </a:lnTo>
                  <a:lnTo>
                    <a:pt x="12636" y="323850"/>
                  </a:lnTo>
                  <a:lnTo>
                    <a:pt x="12674" y="326389"/>
                  </a:lnTo>
                  <a:lnTo>
                    <a:pt x="12915" y="328929"/>
                  </a:lnTo>
                  <a:lnTo>
                    <a:pt x="13296" y="331470"/>
                  </a:lnTo>
                  <a:lnTo>
                    <a:pt x="13804" y="335279"/>
                  </a:lnTo>
                  <a:lnTo>
                    <a:pt x="13978" y="335279"/>
                  </a:lnTo>
                  <a:lnTo>
                    <a:pt x="14452" y="337820"/>
                  </a:lnTo>
                  <a:lnTo>
                    <a:pt x="15227" y="340360"/>
                  </a:lnTo>
                  <a:lnTo>
                    <a:pt x="16128" y="342900"/>
                  </a:lnTo>
                  <a:lnTo>
                    <a:pt x="17157" y="345439"/>
                  </a:lnTo>
                  <a:lnTo>
                    <a:pt x="16967" y="345439"/>
                  </a:lnTo>
                  <a:lnTo>
                    <a:pt x="19646" y="350520"/>
                  </a:lnTo>
                  <a:lnTo>
                    <a:pt x="19354" y="350520"/>
                  </a:lnTo>
                  <a:lnTo>
                    <a:pt x="22529" y="355600"/>
                  </a:lnTo>
                  <a:lnTo>
                    <a:pt x="23101" y="355600"/>
                  </a:lnTo>
                  <a:lnTo>
                    <a:pt x="25844" y="359410"/>
                  </a:lnTo>
                  <a:lnTo>
                    <a:pt x="25463" y="359410"/>
                  </a:lnTo>
                  <a:lnTo>
                    <a:pt x="29565" y="363220"/>
                  </a:lnTo>
                  <a:lnTo>
                    <a:pt x="29133" y="363220"/>
                  </a:lnTo>
                  <a:lnTo>
                    <a:pt x="33642" y="367029"/>
                  </a:lnTo>
                  <a:lnTo>
                    <a:pt x="33172" y="367029"/>
                  </a:lnTo>
                  <a:lnTo>
                    <a:pt x="38061" y="370839"/>
                  </a:lnTo>
                  <a:lnTo>
                    <a:pt x="37553" y="370839"/>
                  </a:lnTo>
                  <a:lnTo>
                    <a:pt x="42786" y="373379"/>
                  </a:lnTo>
                  <a:lnTo>
                    <a:pt x="42252" y="373379"/>
                  </a:lnTo>
                  <a:lnTo>
                    <a:pt x="47802" y="375920"/>
                  </a:lnTo>
                  <a:lnTo>
                    <a:pt x="47370" y="375920"/>
                  </a:lnTo>
                  <a:lnTo>
                    <a:pt x="50253" y="377189"/>
                  </a:lnTo>
                  <a:lnTo>
                    <a:pt x="49961" y="377189"/>
                  </a:lnTo>
                  <a:lnTo>
                    <a:pt x="52908" y="378460"/>
                  </a:lnTo>
                  <a:lnTo>
                    <a:pt x="55321" y="378460"/>
                  </a:lnTo>
                  <a:lnTo>
                    <a:pt x="58394" y="379729"/>
                  </a:lnTo>
                  <a:lnTo>
                    <a:pt x="66649" y="379729"/>
                  </a:lnTo>
                  <a:lnTo>
                    <a:pt x="69926" y="381000"/>
                  </a:lnTo>
                  <a:lnTo>
                    <a:pt x="530466" y="381000"/>
                  </a:lnTo>
                  <a:lnTo>
                    <a:pt x="524700" y="384810"/>
                  </a:lnTo>
                  <a:lnTo>
                    <a:pt x="518667" y="387350"/>
                  </a:lnTo>
                  <a:lnTo>
                    <a:pt x="508850" y="391160"/>
                  </a:lnTo>
                  <a:close/>
                </a:path>
                <a:path w="561340" h="393700">
                  <a:moveTo>
                    <a:pt x="538975" y="38100"/>
                  </a:moveTo>
                  <a:lnTo>
                    <a:pt x="535317" y="33020"/>
                  </a:lnTo>
                  <a:lnTo>
                    <a:pt x="535698" y="33020"/>
                  </a:lnTo>
                  <a:lnTo>
                    <a:pt x="531609" y="29210"/>
                  </a:lnTo>
                  <a:lnTo>
                    <a:pt x="532028" y="29210"/>
                  </a:lnTo>
                  <a:lnTo>
                    <a:pt x="527519" y="25400"/>
                  </a:lnTo>
                  <a:lnTo>
                    <a:pt x="527989" y="25400"/>
                  </a:lnTo>
                  <a:lnTo>
                    <a:pt x="523100" y="21589"/>
                  </a:lnTo>
                  <a:lnTo>
                    <a:pt x="523608" y="21589"/>
                  </a:lnTo>
                  <a:lnTo>
                    <a:pt x="518375" y="19050"/>
                  </a:lnTo>
                  <a:lnTo>
                    <a:pt x="518909" y="19050"/>
                  </a:lnTo>
                  <a:lnTo>
                    <a:pt x="513359" y="16510"/>
                  </a:lnTo>
                  <a:lnTo>
                    <a:pt x="513791" y="16510"/>
                  </a:lnTo>
                  <a:lnTo>
                    <a:pt x="510908" y="15239"/>
                  </a:lnTo>
                  <a:lnTo>
                    <a:pt x="511200" y="15239"/>
                  </a:lnTo>
                  <a:lnTo>
                    <a:pt x="508253" y="13970"/>
                  </a:lnTo>
                  <a:lnTo>
                    <a:pt x="505840" y="13970"/>
                  </a:lnTo>
                  <a:lnTo>
                    <a:pt x="502767" y="12700"/>
                  </a:lnTo>
                  <a:lnTo>
                    <a:pt x="532257" y="12700"/>
                  </a:lnTo>
                  <a:lnTo>
                    <a:pt x="553402" y="36829"/>
                  </a:lnTo>
                  <a:lnTo>
                    <a:pt x="538632" y="36829"/>
                  </a:lnTo>
                  <a:lnTo>
                    <a:pt x="538975" y="38100"/>
                  </a:lnTo>
                  <a:close/>
                </a:path>
                <a:path w="561340" h="393700">
                  <a:moveTo>
                    <a:pt x="52616" y="15239"/>
                  </a:moveTo>
                  <a:lnTo>
                    <a:pt x="52908" y="13970"/>
                  </a:lnTo>
                  <a:lnTo>
                    <a:pt x="55625" y="13970"/>
                  </a:lnTo>
                  <a:lnTo>
                    <a:pt x="52616" y="15239"/>
                  </a:lnTo>
                  <a:close/>
                </a:path>
                <a:path w="561340" h="393700">
                  <a:moveTo>
                    <a:pt x="508546" y="15239"/>
                  </a:moveTo>
                  <a:lnTo>
                    <a:pt x="505536" y="13970"/>
                  </a:lnTo>
                  <a:lnTo>
                    <a:pt x="508253" y="13970"/>
                  </a:lnTo>
                  <a:lnTo>
                    <a:pt x="508546" y="15239"/>
                  </a:lnTo>
                  <a:close/>
                </a:path>
                <a:path w="561340" h="393700">
                  <a:moveTo>
                    <a:pt x="22186" y="38100"/>
                  </a:moveTo>
                  <a:lnTo>
                    <a:pt x="22529" y="36829"/>
                  </a:lnTo>
                  <a:lnTo>
                    <a:pt x="23101" y="36829"/>
                  </a:lnTo>
                  <a:lnTo>
                    <a:pt x="22186" y="38100"/>
                  </a:lnTo>
                  <a:close/>
                </a:path>
                <a:path w="561340" h="393700">
                  <a:moveTo>
                    <a:pt x="547420" y="58420"/>
                  </a:moveTo>
                  <a:lnTo>
                    <a:pt x="546709" y="54610"/>
                  </a:lnTo>
                  <a:lnTo>
                    <a:pt x="545934" y="52070"/>
                  </a:lnTo>
                  <a:lnTo>
                    <a:pt x="545033" y="49529"/>
                  </a:lnTo>
                  <a:lnTo>
                    <a:pt x="544004" y="46989"/>
                  </a:lnTo>
                  <a:lnTo>
                    <a:pt x="544194" y="46989"/>
                  </a:lnTo>
                  <a:lnTo>
                    <a:pt x="541515" y="41910"/>
                  </a:lnTo>
                  <a:lnTo>
                    <a:pt x="541807" y="41910"/>
                  </a:lnTo>
                  <a:lnTo>
                    <a:pt x="538632" y="36829"/>
                  </a:lnTo>
                  <a:lnTo>
                    <a:pt x="553402" y="36829"/>
                  </a:lnTo>
                  <a:lnTo>
                    <a:pt x="555739" y="41910"/>
                  </a:lnTo>
                  <a:lnTo>
                    <a:pt x="557009" y="45720"/>
                  </a:lnTo>
                  <a:lnTo>
                    <a:pt x="558114" y="48260"/>
                  </a:lnTo>
                  <a:lnTo>
                    <a:pt x="559053" y="52070"/>
                  </a:lnTo>
                  <a:lnTo>
                    <a:pt x="559828" y="54610"/>
                  </a:lnTo>
                  <a:lnTo>
                    <a:pt x="560243" y="57150"/>
                  </a:lnTo>
                  <a:lnTo>
                    <a:pt x="547357" y="57150"/>
                  </a:lnTo>
                  <a:lnTo>
                    <a:pt x="547420" y="58420"/>
                  </a:lnTo>
                  <a:close/>
                </a:path>
                <a:path w="561340" h="393700">
                  <a:moveTo>
                    <a:pt x="13741" y="58420"/>
                  </a:moveTo>
                  <a:lnTo>
                    <a:pt x="13804" y="57150"/>
                  </a:lnTo>
                  <a:lnTo>
                    <a:pt x="13978" y="57150"/>
                  </a:lnTo>
                  <a:lnTo>
                    <a:pt x="13741" y="58420"/>
                  </a:lnTo>
                  <a:close/>
                </a:path>
                <a:path w="561340" h="393700">
                  <a:moveTo>
                    <a:pt x="561251" y="323850"/>
                  </a:moveTo>
                  <a:lnTo>
                    <a:pt x="548551" y="323850"/>
                  </a:lnTo>
                  <a:lnTo>
                    <a:pt x="548474" y="66039"/>
                  </a:lnTo>
                  <a:lnTo>
                    <a:pt x="548246" y="63500"/>
                  </a:lnTo>
                  <a:lnTo>
                    <a:pt x="547865" y="60960"/>
                  </a:lnTo>
                  <a:lnTo>
                    <a:pt x="547357" y="57150"/>
                  </a:lnTo>
                  <a:lnTo>
                    <a:pt x="560243" y="57150"/>
                  </a:lnTo>
                  <a:lnTo>
                    <a:pt x="560451" y="58420"/>
                  </a:lnTo>
                  <a:lnTo>
                    <a:pt x="560895" y="62229"/>
                  </a:lnTo>
                  <a:lnTo>
                    <a:pt x="561162" y="66039"/>
                  </a:lnTo>
                  <a:lnTo>
                    <a:pt x="561251" y="323850"/>
                  </a:lnTo>
                  <a:close/>
                </a:path>
                <a:path w="561340" h="393700">
                  <a:moveTo>
                    <a:pt x="12636" y="323850"/>
                  </a:moveTo>
                  <a:lnTo>
                    <a:pt x="12611" y="322579"/>
                  </a:lnTo>
                  <a:lnTo>
                    <a:pt x="12636" y="323850"/>
                  </a:lnTo>
                  <a:close/>
                </a:path>
                <a:path w="561340" h="393700">
                  <a:moveTo>
                    <a:pt x="560243" y="335279"/>
                  </a:moveTo>
                  <a:lnTo>
                    <a:pt x="547357" y="335279"/>
                  </a:lnTo>
                  <a:lnTo>
                    <a:pt x="547916" y="331470"/>
                  </a:lnTo>
                  <a:lnTo>
                    <a:pt x="548271" y="328929"/>
                  </a:lnTo>
                  <a:lnTo>
                    <a:pt x="548487" y="326389"/>
                  </a:lnTo>
                  <a:lnTo>
                    <a:pt x="548551" y="322579"/>
                  </a:lnTo>
                  <a:lnTo>
                    <a:pt x="548551" y="323850"/>
                  </a:lnTo>
                  <a:lnTo>
                    <a:pt x="561251" y="323850"/>
                  </a:lnTo>
                  <a:lnTo>
                    <a:pt x="561162" y="326389"/>
                  </a:lnTo>
                  <a:lnTo>
                    <a:pt x="560895" y="330200"/>
                  </a:lnTo>
                  <a:lnTo>
                    <a:pt x="560451" y="334010"/>
                  </a:lnTo>
                  <a:lnTo>
                    <a:pt x="560243" y="335279"/>
                  </a:lnTo>
                  <a:close/>
                </a:path>
                <a:path w="561340" h="393700">
                  <a:moveTo>
                    <a:pt x="13978" y="335279"/>
                  </a:moveTo>
                  <a:lnTo>
                    <a:pt x="13804" y="335279"/>
                  </a:lnTo>
                  <a:lnTo>
                    <a:pt x="13741" y="334010"/>
                  </a:lnTo>
                  <a:lnTo>
                    <a:pt x="13978" y="335279"/>
                  </a:lnTo>
                  <a:close/>
                </a:path>
                <a:path w="561340" h="393700">
                  <a:moveTo>
                    <a:pt x="553402" y="355600"/>
                  </a:moveTo>
                  <a:lnTo>
                    <a:pt x="538632" y="355600"/>
                  </a:lnTo>
                  <a:lnTo>
                    <a:pt x="541807" y="350520"/>
                  </a:lnTo>
                  <a:lnTo>
                    <a:pt x="541515" y="350520"/>
                  </a:lnTo>
                  <a:lnTo>
                    <a:pt x="544194" y="345439"/>
                  </a:lnTo>
                  <a:lnTo>
                    <a:pt x="544004" y="345439"/>
                  </a:lnTo>
                  <a:lnTo>
                    <a:pt x="545134" y="342900"/>
                  </a:lnTo>
                  <a:lnTo>
                    <a:pt x="546036" y="340360"/>
                  </a:lnTo>
                  <a:lnTo>
                    <a:pt x="546798" y="337820"/>
                  </a:lnTo>
                  <a:lnTo>
                    <a:pt x="547420" y="334010"/>
                  </a:lnTo>
                  <a:lnTo>
                    <a:pt x="547357" y="335279"/>
                  </a:lnTo>
                  <a:lnTo>
                    <a:pt x="560243" y="335279"/>
                  </a:lnTo>
                  <a:lnTo>
                    <a:pt x="559828" y="337820"/>
                  </a:lnTo>
                  <a:lnTo>
                    <a:pt x="559053" y="340360"/>
                  </a:lnTo>
                  <a:lnTo>
                    <a:pt x="558114" y="344170"/>
                  </a:lnTo>
                  <a:lnTo>
                    <a:pt x="557009" y="346710"/>
                  </a:lnTo>
                  <a:lnTo>
                    <a:pt x="555739" y="350520"/>
                  </a:lnTo>
                  <a:lnTo>
                    <a:pt x="553402" y="355600"/>
                  </a:lnTo>
                  <a:close/>
                </a:path>
                <a:path w="561340" h="393700">
                  <a:moveTo>
                    <a:pt x="23101" y="355600"/>
                  </a:moveTo>
                  <a:lnTo>
                    <a:pt x="22529" y="355600"/>
                  </a:lnTo>
                  <a:lnTo>
                    <a:pt x="22186" y="354329"/>
                  </a:lnTo>
                  <a:lnTo>
                    <a:pt x="23101" y="355600"/>
                  </a:lnTo>
                  <a:close/>
                </a:path>
                <a:path w="561340" h="393700">
                  <a:moveTo>
                    <a:pt x="530466" y="381000"/>
                  </a:moveTo>
                  <a:lnTo>
                    <a:pt x="491235" y="381000"/>
                  </a:lnTo>
                  <a:lnTo>
                    <a:pt x="494512" y="379729"/>
                  </a:lnTo>
                  <a:lnTo>
                    <a:pt x="502767" y="379729"/>
                  </a:lnTo>
                  <a:lnTo>
                    <a:pt x="505840" y="378460"/>
                  </a:lnTo>
                  <a:lnTo>
                    <a:pt x="508253" y="378460"/>
                  </a:lnTo>
                  <a:lnTo>
                    <a:pt x="511200" y="377189"/>
                  </a:lnTo>
                  <a:lnTo>
                    <a:pt x="510908" y="377189"/>
                  </a:lnTo>
                  <a:lnTo>
                    <a:pt x="513791" y="375920"/>
                  </a:lnTo>
                  <a:lnTo>
                    <a:pt x="513359" y="375920"/>
                  </a:lnTo>
                  <a:lnTo>
                    <a:pt x="518909" y="373379"/>
                  </a:lnTo>
                  <a:lnTo>
                    <a:pt x="518375" y="373379"/>
                  </a:lnTo>
                  <a:lnTo>
                    <a:pt x="523608" y="370839"/>
                  </a:lnTo>
                  <a:lnTo>
                    <a:pt x="523100" y="370839"/>
                  </a:lnTo>
                  <a:lnTo>
                    <a:pt x="527989" y="367029"/>
                  </a:lnTo>
                  <a:lnTo>
                    <a:pt x="527519" y="367029"/>
                  </a:lnTo>
                  <a:lnTo>
                    <a:pt x="532028" y="363220"/>
                  </a:lnTo>
                  <a:lnTo>
                    <a:pt x="531609" y="363220"/>
                  </a:lnTo>
                  <a:lnTo>
                    <a:pt x="535698" y="359410"/>
                  </a:lnTo>
                  <a:lnTo>
                    <a:pt x="535317" y="359410"/>
                  </a:lnTo>
                  <a:lnTo>
                    <a:pt x="538975" y="354329"/>
                  </a:lnTo>
                  <a:lnTo>
                    <a:pt x="538632" y="355600"/>
                  </a:lnTo>
                  <a:lnTo>
                    <a:pt x="553402" y="355600"/>
                  </a:lnTo>
                  <a:lnTo>
                    <a:pt x="552818" y="356870"/>
                  </a:lnTo>
                  <a:lnTo>
                    <a:pt x="549325" y="361950"/>
                  </a:lnTo>
                  <a:lnTo>
                    <a:pt x="545299" y="367029"/>
                  </a:lnTo>
                  <a:lnTo>
                    <a:pt x="540804" y="372110"/>
                  </a:lnTo>
                  <a:lnTo>
                    <a:pt x="535838" y="377189"/>
                  </a:lnTo>
                  <a:lnTo>
                    <a:pt x="530466" y="381000"/>
                  </a:lnTo>
                  <a:close/>
                </a:path>
                <a:path w="561340" h="393700">
                  <a:moveTo>
                    <a:pt x="55625" y="378460"/>
                  </a:moveTo>
                  <a:lnTo>
                    <a:pt x="52908" y="378460"/>
                  </a:lnTo>
                  <a:lnTo>
                    <a:pt x="52616" y="377189"/>
                  </a:lnTo>
                  <a:lnTo>
                    <a:pt x="55625" y="378460"/>
                  </a:lnTo>
                  <a:close/>
                </a:path>
                <a:path w="561340" h="393700">
                  <a:moveTo>
                    <a:pt x="508253" y="378460"/>
                  </a:moveTo>
                  <a:lnTo>
                    <a:pt x="505536" y="378460"/>
                  </a:lnTo>
                  <a:lnTo>
                    <a:pt x="508546" y="377189"/>
                  </a:lnTo>
                  <a:lnTo>
                    <a:pt x="508253" y="378460"/>
                  </a:lnTo>
                  <a:close/>
                </a:path>
                <a:path w="561340" h="393700">
                  <a:moveTo>
                    <a:pt x="502030" y="392429"/>
                  </a:moveTo>
                  <a:lnTo>
                    <a:pt x="59131" y="392429"/>
                  </a:lnTo>
                  <a:lnTo>
                    <a:pt x="55689" y="391160"/>
                  </a:lnTo>
                  <a:lnTo>
                    <a:pt x="505472" y="391160"/>
                  </a:lnTo>
                  <a:lnTo>
                    <a:pt x="502030" y="392429"/>
                  </a:lnTo>
                  <a:close/>
                </a:path>
                <a:path w="561340" h="393700">
                  <a:moveTo>
                    <a:pt x="491477" y="393700"/>
                  </a:moveTo>
                  <a:lnTo>
                    <a:pt x="69684" y="393700"/>
                  </a:lnTo>
                  <a:lnTo>
                    <a:pt x="66179" y="392429"/>
                  </a:lnTo>
                  <a:lnTo>
                    <a:pt x="494995" y="392429"/>
                  </a:lnTo>
                  <a:lnTo>
                    <a:pt x="491477" y="39370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819442" y="4791252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库存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7009" y="4794884"/>
            <a:ext cx="1938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dirty="0">
                <a:latin typeface="UKIJ CJK"/>
                <a:cs typeface="UKIJ CJK"/>
              </a:rPr>
              <a:t>个客户端只会建立一条连接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838065" y="3507739"/>
            <a:ext cx="273685" cy="984885"/>
          </a:xfrm>
          <a:custGeom>
            <a:avLst/>
            <a:gdLst/>
            <a:ahLst/>
            <a:cxnLst/>
            <a:rect l="l" t="t" r="r" b="b"/>
            <a:pathLst>
              <a:path w="273685" h="984885">
                <a:moveTo>
                  <a:pt x="273685" y="0"/>
                </a:moveTo>
                <a:lnTo>
                  <a:pt x="0" y="0"/>
                </a:lnTo>
                <a:lnTo>
                  <a:pt x="0" y="984885"/>
                </a:lnTo>
                <a:lnTo>
                  <a:pt x="273685" y="984885"/>
                </a:lnTo>
                <a:lnTo>
                  <a:pt x="273685" y="978535"/>
                </a:lnTo>
                <a:lnTo>
                  <a:pt x="273685" y="972185"/>
                </a:lnTo>
                <a:lnTo>
                  <a:pt x="273685" y="12700"/>
                </a:lnTo>
                <a:lnTo>
                  <a:pt x="273685" y="6350"/>
                </a:lnTo>
                <a:lnTo>
                  <a:pt x="273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923790" y="334010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844796" y="3514344"/>
            <a:ext cx="260985" cy="21272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844796" y="3726686"/>
            <a:ext cx="260985" cy="1828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75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844796" y="3909566"/>
            <a:ext cx="260985" cy="1828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75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844796" y="4092445"/>
            <a:ext cx="260985" cy="1828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75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844796" y="4275325"/>
            <a:ext cx="260985" cy="21145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75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945379" y="4437379"/>
            <a:ext cx="59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224270" y="3507104"/>
            <a:ext cx="266700" cy="984885"/>
          </a:xfrm>
          <a:custGeom>
            <a:avLst/>
            <a:gdLst/>
            <a:ahLst/>
            <a:cxnLst/>
            <a:rect l="l" t="t" r="r" b="b"/>
            <a:pathLst>
              <a:path w="266700" h="984885">
                <a:moveTo>
                  <a:pt x="266700" y="0"/>
                </a:moveTo>
                <a:lnTo>
                  <a:pt x="0" y="0"/>
                </a:lnTo>
                <a:lnTo>
                  <a:pt x="0" y="984885"/>
                </a:lnTo>
                <a:lnTo>
                  <a:pt x="266700" y="984885"/>
                </a:lnTo>
                <a:lnTo>
                  <a:pt x="266700" y="978535"/>
                </a:lnTo>
                <a:lnTo>
                  <a:pt x="266700" y="972185"/>
                </a:lnTo>
                <a:lnTo>
                  <a:pt x="266700" y="12700"/>
                </a:lnTo>
                <a:lnTo>
                  <a:pt x="266700" y="6350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230111" y="3512820"/>
            <a:ext cx="254635" cy="972819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marL="50800" marR="43815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信 道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829297" y="2798305"/>
            <a:ext cx="2023745" cy="107950"/>
          </a:xfrm>
          <a:custGeom>
            <a:avLst/>
            <a:gdLst/>
            <a:ahLst/>
            <a:cxnLst/>
            <a:rect l="l" t="t" r="r" b="b"/>
            <a:pathLst>
              <a:path w="2023745" h="107950">
                <a:moveTo>
                  <a:pt x="2006780" y="63614"/>
                </a:moveTo>
                <a:lnTo>
                  <a:pt x="2004199" y="63614"/>
                </a:lnTo>
                <a:lnTo>
                  <a:pt x="2004237" y="44564"/>
                </a:lnTo>
                <a:lnTo>
                  <a:pt x="1969005" y="44508"/>
                </a:lnTo>
                <a:lnTo>
                  <a:pt x="1923275" y="17741"/>
                </a:lnTo>
                <a:lnTo>
                  <a:pt x="1918589" y="10223"/>
                </a:lnTo>
                <a:lnTo>
                  <a:pt x="1918690" y="7924"/>
                </a:lnTo>
                <a:lnTo>
                  <a:pt x="1928533" y="0"/>
                </a:lnTo>
                <a:lnTo>
                  <a:pt x="1930793" y="381"/>
                </a:lnTo>
                <a:lnTo>
                  <a:pt x="1932901" y="1295"/>
                </a:lnTo>
                <a:lnTo>
                  <a:pt x="2023122" y="54114"/>
                </a:lnTo>
                <a:lnTo>
                  <a:pt x="2006780" y="63614"/>
                </a:lnTo>
                <a:close/>
              </a:path>
              <a:path w="2023745" h="107950">
                <a:moveTo>
                  <a:pt x="1968965" y="63558"/>
                </a:moveTo>
                <a:lnTo>
                  <a:pt x="0" y="60464"/>
                </a:lnTo>
                <a:lnTo>
                  <a:pt x="25" y="41414"/>
                </a:lnTo>
                <a:lnTo>
                  <a:pt x="1969005" y="44508"/>
                </a:lnTo>
                <a:lnTo>
                  <a:pt x="1985315" y="54055"/>
                </a:lnTo>
                <a:lnTo>
                  <a:pt x="1968965" y="63558"/>
                </a:lnTo>
                <a:close/>
              </a:path>
              <a:path w="2023745" h="107950">
                <a:moveTo>
                  <a:pt x="1985315" y="54055"/>
                </a:moveTo>
                <a:lnTo>
                  <a:pt x="1969005" y="44508"/>
                </a:lnTo>
                <a:lnTo>
                  <a:pt x="2004237" y="44564"/>
                </a:lnTo>
                <a:lnTo>
                  <a:pt x="2004235" y="45847"/>
                </a:lnTo>
                <a:lnTo>
                  <a:pt x="1999437" y="45847"/>
                </a:lnTo>
                <a:lnTo>
                  <a:pt x="1985315" y="54055"/>
                </a:lnTo>
                <a:close/>
              </a:path>
              <a:path w="2023745" h="107950">
                <a:moveTo>
                  <a:pt x="1999411" y="62306"/>
                </a:moveTo>
                <a:lnTo>
                  <a:pt x="1985315" y="54055"/>
                </a:lnTo>
                <a:lnTo>
                  <a:pt x="1999437" y="45847"/>
                </a:lnTo>
                <a:lnTo>
                  <a:pt x="1999411" y="62306"/>
                </a:lnTo>
                <a:close/>
              </a:path>
              <a:path w="2023745" h="107950">
                <a:moveTo>
                  <a:pt x="2004202" y="62306"/>
                </a:moveTo>
                <a:lnTo>
                  <a:pt x="1999411" y="62306"/>
                </a:lnTo>
                <a:lnTo>
                  <a:pt x="1999437" y="45847"/>
                </a:lnTo>
                <a:lnTo>
                  <a:pt x="2004235" y="45847"/>
                </a:lnTo>
                <a:lnTo>
                  <a:pt x="2004202" y="62306"/>
                </a:lnTo>
                <a:close/>
              </a:path>
              <a:path w="2023745" h="107950">
                <a:moveTo>
                  <a:pt x="2004199" y="63614"/>
                </a:moveTo>
                <a:lnTo>
                  <a:pt x="1968965" y="63558"/>
                </a:lnTo>
                <a:lnTo>
                  <a:pt x="1985315" y="54055"/>
                </a:lnTo>
                <a:lnTo>
                  <a:pt x="1999411" y="62306"/>
                </a:lnTo>
                <a:lnTo>
                  <a:pt x="2004202" y="62306"/>
                </a:lnTo>
                <a:lnTo>
                  <a:pt x="2004199" y="63614"/>
                </a:lnTo>
                <a:close/>
              </a:path>
              <a:path w="2023745" h="107950">
                <a:moveTo>
                  <a:pt x="1928355" y="107937"/>
                </a:moveTo>
                <a:lnTo>
                  <a:pt x="1918449" y="97675"/>
                </a:lnTo>
                <a:lnTo>
                  <a:pt x="1918906" y="95427"/>
                </a:lnTo>
                <a:lnTo>
                  <a:pt x="1919884" y="93344"/>
                </a:lnTo>
                <a:lnTo>
                  <a:pt x="1921332" y="91567"/>
                </a:lnTo>
                <a:lnTo>
                  <a:pt x="1923161" y="90182"/>
                </a:lnTo>
                <a:lnTo>
                  <a:pt x="1968965" y="63558"/>
                </a:lnTo>
                <a:lnTo>
                  <a:pt x="2006780" y="63614"/>
                </a:lnTo>
                <a:lnTo>
                  <a:pt x="1932736" y="106654"/>
                </a:lnTo>
                <a:lnTo>
                  <a:pt x="1930628" y="107556"/>
                </a:lnTo>
                <a:lnTo>
                  <a:pt x="1928355" y="107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777240" y="2939414"/>
            <a:ext cx="1709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</a:t>
            </a:r>
            <a:r>
              <a:rPr sz="1200" dirty="0">
                <a:latin typeface="UKIJ CJK"/>
                <a:cs typeface="UKIJ CJK"/>
              </a:rPr>
              <a:t>条长连接，很多</a:t>
            </a:r>
            <a:r>
              <a:rPr sz="120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hanna</a:t>
            </a:r>
            <a:r>
              <a:rPr sz="1200" dirty="0"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969827" y="1927237"/>
            <a:ext cx="1466850" cy="1691639"/>
          </a:xfrm>
          <a:custGeom>
            <a:avLst/>
            <a:gdLst/>
            <a:ahLst/>
            <a:cxnLst/>
            <a:rect l="l" t="t" r="r" b="b"/>
            <a:pathLst>
              <a:path w="1466850" h="1691639">
                <a:moveTo>
                  <a:pt x="847712" y="904608"/>
                </a:moveTo>
                <a:lnTo>
                  <a:pt x="847331" y="902347"/>
                </a:lnTo>
                <a:lnTo>
                  <a:pt x="846429" y="900239"/>
                </a:lnTo>
                <a:lnTo>
                  <a:pt x="804760" y="828827"/>
                </a:lnTo>
                <a:lnTo>
                  <a:pt x="793750" y="809929"/>
                </a:lnTo>
                <a:lnTo>
                  <a:pt x="741070" y="900239"/>
                </a:lnTo>
                <a:lnTo>
                  <a:pt x="740168" y="902347"/>
                </a:lnTo>
                <a:lnTo>
                  <a:pt x="739787" y="904608"/>
                </a:lnTo>
                <a:lnTo>
                  <a:pt x="739965" y="906894"/>
                </a:lnTo>
                <a:lnTo>
                  <a:pt x="750023" y="914527"/>
                </a:lnTo>
                <a:lnTo>
                  <a:pt x="752271" y="914082"/>
                </a:lnTo>
                <a:lnTo>
                  <a:pt x="754354" y="913104"/>
                </a:lnTo>
                <a:lnTo>
                  <a:pt x="756145" y="911656"/>
                </a:lnTo>
                <a:lnTo>
                  <a:pt x="757529" y="909828"/>
                </a:lnTo>
                <a:lnTo>
                  <a:pt x="784225" y="864069"/>
                </a:lnTo>
                <a:lnTo>
                  <a:pt x="784225" y="1240777"/>
                </a:lnTo>
                <a:lnTo>
                  <a:pt x="0" y="1240777"/>
                </a:lnTo>
                <a:lnTo>
                  <a:pt x="0" y="1691309"/>
                </a:lnTo>
                <a:lnTo>
                  <a:pt x="19050" y="1691309"/>
                </a:lnTo>
                <a:lnTo>
                  <a:pt x="19050" y="1259827"/>
                </a:lnTo>
                <a:lnTo>
                  <a:pt x="803275" y="1259827"/>
                </a:lnTo>
                <a:lnTo>
                  <a:pt x="803275" y="1240777"/>
                </a:lnTo>
                <a:lnTo>
                  <a:pt x="803275" y="864069"/>
                </a:lnTo>
                <a:lnTo>
                  <a:pt x="829970" y="909828"/>
                </a:lnTo>
                <a:lnTo>
                  <a:pt x="831354" y="911656"/>
                </a:lnTo>
                <a:lnTo>
                  <a:pt x="833145" y="913104"/>
                </a:lnTo>
                <a:lnTo>
                  <a:pt x="835228" y="914082"/>
                </a:lnTo>
                <a:lnTo>
                  <a:pt x="837476" y="914527"/>
                </a:lnTo>
                <a:lnTo>
                  <a:pt x="839774" y="914425"/>
                </a:lnTo>
                <a:lnTo>
                  <a:pt x="847547" y="906894"/>
                </a:lnTo>
                <a:lnTo>
                  <a:pt x="847712" y="904608"/>
                </a:lnTo>
                <a:close/>
              </a:path>
              <a:path w="1466850" h="1691639">
                <a:moveTo>
                  <a:pt x="1466532" y="44437"/>
                </a:moveTo>
                <a:lnTo>
                  <a:pt x="1146009" y="44437"/>
                </a:lnTo>
                <a:lnTo>
                  <a:pt x="1191780" y="17741"/>
                </a:lnTo>
                <a:lnTo>
                  <a:pt x="1193609" y="16357"/>
                </a:lnTo>
                <a:lnTo>
                  <a:pt x="1195057" y="14566"/>
                </a:lnTo>
                <a:lnTo>
                  <a:pt x="1196035" y="12484"/>
                </a:lnTo>
                <a:lnTo>
                  <a:pt x="1196479" y="10236"/>
                </a:lnTo>
                <a:lnTo>
                  <a:pt x="1196378" y="7937"/>
                </a:lnTo>
                <a:lnTo>
                  <a:pt x="1186561" y="0"/>
                </a:lnTo>
                <a:lnTo>
                  <a:pt x="1184300" y="381"/>
                </a:lnTo>
                <a:lnTo>
                  <a:pt x="1182192" y="1282"/>
                </a:lnTo>
                <a:lnTo>
                  <a:pt x="1091882" y="53962"/>
                </a:lnTo>
                <a:lnTo>
                  <a:pt x="1182192" y="106641"/>
                </a:lnTo>
                <a:lnTo>
                  <a:pt x="1184300" y="107543"/>
                </a:lnTo>
                <a:lnTo>
                  <a:pt x="1186561" y="107924"/>
                </a:lnTo>
                <a:lnTo>
                  <a:pt x="1188847" y="107759"/>
                </a:lnTo>
                <a:lnTo>
                  <a:pt x="1196479" y="97688"/>
                </a:lnTo>
                <a:lnTo>
                  <a:pt x="1196035" y="95440"/>
                </a:lnTo>
                <a:lnTo>
                  <a:pt x="1195057" y="93357"/>
                </a:lnTo>
                <a:lnTo>
                  <a:pt x="1193609" y="91567"/>
                </a:lnTo>
                <a:lnTo>
                  <a:pt x="1191780" y="90182"/>
                </a:lnTo>
                <a:lnTo>
                  <a:pt x="1146009" y="63487"/>
                </a:lnTo>
                <a:lnTo>
                  <a:pt x="1447482" y="63487"/>
                </a:lnTo>
                <a:lnTo>
                  <a:pt x="1447482" y="1586217"/>
                </a:lnTo>
                <a:lnTo>
                  <a:pt x="1466532" y="1586217"/>
                </a:lnTo>
                <a:lnTo>
                  <a:pt x="1466532" y="63487"/>
                </a:lnTo>
                <a:lnTo>
                  <a:pt x="1466532" y="53962"/>
                </a:lnTo>
                <a:lnTo>
                  <a:pt x="1466532" y="44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7433309" y="1830704"/>
            <a:ext cx="622300" cy="569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425"/>
              </a:lnSpc>
              <a:spcBef>
                <a:spcPts val="100"/>
              </a:spcBef>
            </a:pPr>
            <a:r>
              <a:rPr sz="1200" dirty="0">
                <a:latin typeface="UKIJ CJK"/>
                <a:cs typeface="UKIJ CJK"/>
              </a:rPr>
              <a:t>虚拟主机</a:t>
            </a:r>
            <a:endParaRPr sz="1200">
              <a:latin typeface="UKIJ CJK"/>
              <a:cs typeface="UKIJ CJK"/>
            </a:endParaRPr>
          </a:p>
          <a:p>
            <a:pPr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VHost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/java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672705" y="3648709"/>
            <a:ext cx="635000" cy="569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dirty="0">
                <a:latin typeface="UKIJ CJK"/>
                <a:cs typeface="UKIJ CJK"/>
              </a:rPr>
              <a:t>虚拟主机</a:t>
            </a:r>
            <a:endParaRPr sz="1200">
              <a:latin typeface="UKIJ CJK"/>
              <a:cs typeface="UKIJ CJK"/>
            </a:endParaRPr>
          </a:p>
          <a:p>
            <a:pPr marL="12700">
              <a:lnSpc>
                <a:spcPts val="1420"/>
              </a:lnSpc>
            </a:pPr>
            <a:r>
              <a:rPr sz="1200" spc="-5" dirty="0">
                <a:latin typeface="Arial"/>
                <a:cs typeface="Arial"/>
              </a:rPr>
              <a:t>VHost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/php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57606"/>
            <a:ext cx="3920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微服务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注册中心、配置中心、网</a:t>
            </a:r>
            <a:r>
              <a:rPr sz="2000" spc="5" dirty="0"/>
              <a:t>关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9440" y="2810954"/>
            <a:ext cx="6953250" cy="2254250"/>
            <a:chOff x="599440" y="2810954"/>
            <a:chExt cx="6953250" cy="2254250"/>
          </a:xfrm>
        </p:grpSpPr>
        <p:sp>
          <p:nvSpPr>
            <p:cNvPr id="4" name="object 4"/>
            <p:cNvSpPr/>
            <p:nvPr/>
          </p:nvSpPr>
          <p:spPr>
            <a:xfrm>
              <a:off x="606552" y="2817876"/>
              <a:ext cx="6940550" cy="2240280"/>
            </a:xfrm>
            <a:custGeom>
              <a:avLst/>
              <a:gdLst/>
              <a:ahLst/>
              <a:cxnLst/>
              <a:rect l="l" t="t" r="r" b="b"/>
              <a:pathLst>
                <a:path w="6940550" h="2240279">
                  <a:moveTo>
                    <a:pt x="6940296" y="2240279"/>
                  </a:moveTo>
                  <a:lnTo>
                    <a:pt x="0" y="2240279"/>
                  </a:lnTo>
                  <a:lnTo>
                    <a:pt x="0" y="0"/>
                  </a:lnTo>
                  <a:lnTo>
                    <a:pt x="6940296" y="0"/>
                  </a:lnTo>
                  <a:lnTo>
                    <a:pt x="6940296" y="2240279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9440" y="2810954"/>
              <a:ext cx="6953250" cy="2254250"/>
            </a:xfrm>
            <a:custGeom>
              <a:avLst/>
              <a:gdLst/>
              <a:ahLst/>
              <a:cxnLst/>
              <a:rect l="l" t="t" r="r" b="b"/>
              <a:pathLst>
                <a:path w="6953250" h="2254250">
                  <a:moveTo>
                    <a:pt x="6953250" y="2253805"/>
                  </a:moveTo>
                  <a:lnTo>
                    <a:pt x="0" y="2253805"/>
                  </a:lnTo>
                  <a:lnTo>
                    <a:pt x="0" y="0"/>
                  </a:lnTo>
                  <a:lnTo>
                    <a:pt x="6953250" y="0"/>
                  </a:lnTo>
                  <a:lnTo>
                    <a:pt x="695325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241105"/>
                  </a:lnTo>
                  <a:lnTo>
                    <a:pt x="6350" y="2241105"/>
                  </a:lnTo>
                  <a:lnTo>
                    <a:pt x="12700" y="2247455"/>
                  </a:lnTo>
                  <a:lnTo>
                    <a:pt x="6953250" y="2247455"/>
                  </a:lnTo>
                  <a:lnTo>
                    <a:pt x="6953250" y="2253805"/>
                  </a:lnTo>
                  <a:close/>
                </a:path>
                <a:path w="6953250" h="225425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6953250" h="2254250">
                  <a:moveTo>
                    <a:pt x="694055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6940550" y="6350"/>
                  </a:lnTo>
                  <a:lnTo>
                    <a:pt x="6940550" y="12700"/>
                  </a:lnTo>
                  <a:close/>
                </a:path>
                <a:path w="6953250" h="2254250">
                  <a:moveTo>
                    <a:pt x="6940550" y="2247455"/>
                  </a:moveTo>
                  <a:lnTo>
                    <a:pt x="6940550" y="6350"/>
                  </a:lnTo>
                  <a:lnTo>
                    <a:pt x="6946900" y="12700"/>
                  </a:lnTo>
                  <a:lnTo>
                    <a:pt x="6953250" y="12700"/>
                  </a:lnTo>
                  <a:lnTo>
                    <a:pt x="6953250" y="2241105"/>
                  </a:lnTo>
                  <a:lnTo>
                    <a:pt x="6946900" y="2241105"/>
                  </a:lnTo>
                  <a:lnTo>
                    <a:pt x="6940550" y="2247455"/>
                  </a:lnTo>
                  <a:close/>
                </a:path>
                <a:path w="6953250" h="2254250">
                  <a:moveTo>
                    <a:pt x="6953250" y="12700"/>
                  </a:moveTo>
                  <a:lnTo>
                    <a:pt x="6946900" y="12700"/>
                  </a:lnTo>
                  <a:lnTo>
                    <a:pt x="6940550" y="6350"/>
                  </a:lnTo>
                  <a:lnTo>
                    <a:pt x="6953250" y="6350"/>
                  </a:lnTo>
                  <a:lnTo>
                    <a:pt x="6953250" y="12700"/>
                  </a:lnTo>
                  <a:close/>
                </a:path>
                <a:path w="6953250" h="2254250">
                  <a:moveTo>
                    <a:pt x="12700" y="2247455"/>
                  </a:moveTo>
                  <a:lnTo>
                    <a:pt x="6350" y="2241105"/>
                  </a:lnTo>
                  <a:lnTo>
                    <a:pt x="12700" y="2241105"/>
                  </a:lnTo>
                  <a:lnTo>
                    <a:pt x="12700" y="2247455"/>
                  </a:lnTo>
                  <a:close/>
                </a:path>
                <a:path w="6953250" h="2254250">
                  <a:moveTo>
                    <a:pt x="6940550" y="2247455"/>
                  </a:moveTo>
                  <a:lnTo>
                    <a:pt x="12700" y="2247455"/>
                  </a:lnTo>
                  <a:lnTo>
                    <a:pt x="12700" y="2241105"/>
                  </a:lnTo>
                  <a:lnTo>
                    <a:pt x="6940550" y="2241105"/>
                  </a:lnTo>
                  <a:lnTo>
                    <a:pt x="6940550" y="2247455"/>
                  </a:lnTo>
                  <a:close/>
                </a:path>
                <a:path w="6953250" h="2254250">
                  <a:moveTo>
                    <a:pt x="6953250" y="2247455"/>
                  </a:moveTo>
                  <a:lnTo>
                    <a:pt x="6940550" y="2247455"/>
                  </a:lnTo>
                  <a:lnTo>
                    <a:pt x="6946900" y="2241105"/>
                  </a:lnTo>
                  <a:lnTo>
                    <a:pt x="6953250" y="2241105"/>
                  </a:lnTo>
                  <a:lnTo>
                    <a:pt x="6953250" y="2247455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845" y="2957817"/>
              <a:ext cx="6346189" cy="1909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52525" y="3559441"/>
            <a:ext cx="737235" cy="1089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优惠服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  <a:p>
            <a:pPr marL="12700" marR="5080">
              <a:lnSpc>
                <a:spcPct val="199100"/>
              </a:lnSpc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仓储服务 订单服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2525" y="3134601"/>
            <a:ext cx="737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商品服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05220" y="2957817"/>
            <a:ext cx="915035" cy="1887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支付服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  <a:p>
            <a:pPr marL="101600" marR="93980">
              <a:lnSpc>
                <a:spcPct val="199100"/>
              </a:lnSpc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用户服务 秒杀服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  <a:p>
            <a:pPr marL="12700" marR="5080" indent="88900">
              <a:lnSpc>
                <a:spcPct val="175100"/>
              </a:lnSpc>
              <a:spcBef>
                <a:spcPts val="40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检索服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 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购物车服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1417" y="3600284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注册中心 配置中心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29254" y="973455"/>
            <a:ext cx="2326005" cy="508634"/>
            <a:chOff x="2929254" y="973455"/>
            <a:chExt cx="2326005" cy="508634"/>
          </a:xfrm>
        </p:grpSpPr>
        <p:sp>
          <p:nvSpPr>
            <p:cNvPr id="12" name="object 12"/>
            <p:cNvSpPr/>
            <p:nvPr/>
          </p:nvSpPr>
          <p:spPr>
            <a:xfrm>
              <a:off x="2935223" y="979932"/>
              <a:ext cx="2313940" cy="495300"/>
            </a:xfrm>
            <a:custGeom>
              <a:avLst/>
              <a:gdLst/>
              <a:ahLst/>
              <a:cxnLst/>
              <a:rect l="l" t="t" r="r" b="b"/>
              <a:pathLst>
                <a:path w="2313940" h="495300">
                  <a:moveTo>
                    <a:pt x="2313431" y="495300"/>
                  </a:moveTo>
                  <a:lnTo>
                    <a:pt x="0" y="495300"/>
                  </a:lnTo>
                  <a:lnTo>
                    <a:pt x="0" y="0"/>
                  </a:lnTo>
                  <a:lnTo>
                    <a:pt x="2313431" y="0"/>
                  </a:lnTo>
                  <a:lnTo>
                    <a:pt x="2313431" y="49530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9254" y="973455"/>
              <a:ext cx="2326005" cy="508634"/>
            </a:xfrm>
            <a:custGeom>
              <a:avLst/>
              <a:gdLst/>
              <a:ahLst/>
              <a:cxnLst/>
              <a:rect l="l" t="t" r="r" b="b"/>
              <a:pathLst>
                <a:path w="2326004" h="508634">
                  <a:moveTo>
                    <a:pt x="2326005" y="508241"/>
                  </a:moveTo>
                  <a:lnTo>
                    <a:pt x="0" y="508241"/>
                  </a:lnTo>
                  <a:lnTo>
                    <a:pt x="0" y="0"/>
                  </a:lnTo>
                  <a:lnTo>
                    <a:pt x="2326005" y="0"/>
                  </a:lnTo>
                  <a:lnTo>
                    <a:pt x="232600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95541"/>
                  </a:lnTo>
                  <a:lnTo>
                    <a:pt x="6349" y="495541"/>
                  </a:lnTo>
                  <a:lnTo>
                    <a:pt x="12700" y="501891"/>
                  </a:lnTo>
                  <a:lnTo>
                    <a:pt x="2326005" y="501891"/>
                  </a:lnTo>
                  <a:lnTo>
                    <a:pt x="2326005" y="508241"/>
                  </a:lnTo>
                  <a:close/>
                </a:path>
                <a:path w="2326004" h="50863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326004" h="508634">
                  <a:moveTo>
                    <a:pt x="231330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313305" y="6350"/>
                  </a:lnTo>
                  <a:lnTo>
                    <a:pt x="2313305" y="12700"/>
                  </a:lnTo>
                  <a:close/>
                </a:path>
                <a:path w="2326004" h="508634">
                  <a:moveTo>
                    <a:pt x="2313305" y="501891"/>
                  </a:moveTo>
                  <a:lnTo>
                    <a:pt x="2313305" y="6350"/>
                  </a:lnTo>
                  <a:lnTo>
                    <a:pt x="2319655" y="12700"/>
                  </a:lnTo>
                  <a:lnTo>
                    <a:pt x="2326005" y="12700"/>
                  </a:lnTo>
                  <a:lnTo>
                    <a:pt x="2326005" y="495541"/>
                  </a:lnTo>
                  <a:lnTo>
                    <a:pt x="2319655" y="495541"/>
                  </a:lnTo>
                  <a:lnTo>
                    <a:pt x="2313305" y="501891"/>
                  </a:lnTo>
                  <a:close/>
                </a:path>
                <a:path w="2326004" h="508634">
                  <a:moveTo>
                    <a:pt x="2326005" y="12700"/>
                  </a:moveTo>
                  <a:lnTo>
                    <a:pt x="2319655" y="12700"/>
                  </a:lnTo>
                  <a:lnTo>
                    <a:pt x="2313305" y="6350"/>
                  </a:lnTo>
                  <a:lnTo>
                    <a:pt x="2326005" y="6350"/>
                  </a:lnTo>
                  <a:lnTo>
                    <a:pt x="2326005" y="12700"/>
                  </a:lnTo>
                  <a:close/>
                </a:path>
                <a:path w="2326004" h="508634">
                  <a:moveTo>
                    <a:pt x="12700" y="501891"/>
                  </a:moveTo>
                  <a:lnTo>
                    <a:pt x="6349" y="495541"/>
                  </a:lnTo>
                  <a:lnTo>
                    <a:pt x="12700" y="495541"/>
                  </a:lnTo>
                  <a:lnTo>
                    <a:pt x="12700" y="501891"/>
                  </a:lnTo>
                  <a:close/>
                </a:path>
                <a:path w="2326004" h="508634">
                  <a:moveTo>
                    <a:pt x="2313305" y="501891"/>
                  </a:moveTo>
                  <a:lnTo>
                    <a:pt x="12700" y="501891"/>
                  </a:lnTo>
                  <a:lnTo>
                    <a:pt x="12700" y="495541"/>
                  </a:lnTo>
                  <a:lnTo>
                    <a:pt x="2313305" y="495541"/>
                  </a:lnTo>
                  <a:lnTo>
                    <a:pt x="2313305" y="501891"/>
                  </a:lnTo>
                  <a:close/>
                </a:path>
                <a:path w="2326004" h="508634">
                  <a:moveTo>
                    <a:pt x="2326005" y="501891"/>
                  </a:moveTo>
                  <a:lnTo>
                    <a:pt x="2313305" y="501891"/>
                  </a:lnTo>
                  <a:lnTo>
                    <a:pt x="2319655" y="495541"/>
                  </a:lnTo>
                  <a:lnTo>
                    <a:pt x="2326005" y="495541"/>
                  </a:lnTo>
                  <a:lnTo>
                    <a:pt x="2326005" y="501891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935223" y="979932"/>
            <a:ext cx="2313940" cy="4953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622935">
              <a:lnSpc>
                <a:spcPct val="100000"/>
              </a:lnSpc>
              <a:spcBef>
                <a:spcPts val="78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admin-vue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85035" y="1810613"/>
            <a:ext cx="3813810" cy="448945"/>
            <a:chOff x="2185035" y="1810613"/>
            <a:chExt cx="3813810" cy="448945"/>
          </a:xfrm>
        </p:grpSpPr>
        <p:sp>
          <p:nvSpPr>
            <p:cNvPr id="16" name="object 16"/>
            <p:cNvSpPr/>
            <p:nvPr/>
          </p:nvSpPr>
          <p:spPr>
            <a:xfrm>
              <a:off x="2191512" y="1816607"/>
              <a:ext cx="3801110" cy="436245"/>
            </a:xfrm>
            <a:custGeom>
              <a:avLst/>
              <a:gdLst/>
              <a:ahLst/>
              <a:cxnLst/>
              <a:rect l="l" t="t" r="r" b="b"/>
              <a:pathLst>
                <a:path w="3801110" h="436244">
                  <a:moveTo>
                    <a:pt x="3800855" y="435864"/>
                  </a:moveTo>
                  <a:lnTo>
                    <a:pt x="0" y="435864"/>
                  </a:lnTo>
                  <a:lnTo>
                    <a:pt x="0" y="0"/>
                  </a:lnTo>
                  <a:lnTo>
                    <a:pt x="3800855" y="0"/>
                  </a:lnTo>
                  <a:lnTo>
                    <a:pt x="3800855" y="43586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85035" y="1810613"/>
              <a:ext cx="3813810" cy="448945"/>
            </a:xfrm>
            <a:custGeom>
              <a:avLst/>
              <a:gdLst/>
              <a:ahLst/>
              <a:cxnLst/>
              <a:rect l="l" t="t" r="r" b="b"/>
              <a:pathLst>
                <a:path w="3813810" h="448944">
                  <a:moveTo>
                    <a:pt x="3813810" y="448945"/>
                  </a:moveTo>
                  <a:lnTo>
                    <a:pt x="0" y="448945"/>
                  </a:lnTo>
                  <a:lnTo>
                    <a:pt x="0" y="0"/>
                  </a:lnTo>
                  <a:lnTo>
                    <a:pt x="3813810" y="0"/>
                  </a:lnTo>
                  <a:lnTo>
                    <a:pt x="381381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36245"/>
                  </a:lnTo>
                  <a:lnTo>
                    <a:pt x="6350" y="436245"/>
                  </a:lnTo>
                  <a:lnTo>
                    <a:pt x="12700" y="442595"/>
                  </a:lnTo>
                  <a:lnTo>
                    <a:pt x="3813810" y="442595"/>
                  </a:lnTo>
                  <a:lnTo>
                    <a:pt x="3813810" y="448945"/>
                  </a:lnTo>
                  <a:close/>
                </a:path>
                <a:path w="3813810" h="44894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3813810" h="448944">
                  <a:moveTo>
                    <a:pt x="380111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3801110" y="6350"/>
                  </a:lnTo>
                  <a:lnTo>
                    <a:pt x="3801110" y="12700"/>
                  </a:lnTo>
                  <a:close/>
                </a:path>
                <a:path w="3813810" h="448944">
                  <a:moveTo>
                    <a:pt x="3801110" y="442595"/>
                  </a:moveTo>
                  <a:lnTo>
                    <a:pt x="3801110" y="6350"/>
                  </a:lnTo>
                  <a:lnTo>
                    <a:pt x="3807460" y="12700"/>
                  </a:lnTo>
                  <a:lnTo>
                    <a:pt x="3813810" y="12700"/>
                  </a:lnTo>
                  <a:lnTo>
                    <a:pt x="3813810" y="436245"/>
                  </a:lnTo>
                  <a:lnTo>
                    <a:pt x="3807460" y="436245"/>
                  </a:lnTo>
                  <a:lnTo>
                    <a:pt x="3801110" y="442595"/>
                  </a:lnTo>
                  <a:close/>
                </a:path>
                <a:path w="3813810" h="448944">
                  <a:moveTo>
                    <a:pt x="3813810" y="12700"/>
                  </a:moveTo>
                  <a:lnTo>
                    <a:pt x="3807460" y="12700"/>
                  </a:lnTo>
                  <a:lnTo>
                    <a:pt x="3801110" y="6350"/>
                  </a:lnTo>
                  <a:lnTo>
                    <a:pt x="3813810" y="6350"/>
                  </a:lnTo>
                  <a:lnTo>
                    <a:pt x="3813810" y="12700"/>
                  </a:lnTo>
                  <a:close/>
                </a:path>
                <a:path w="3813810" h="448944">
                  <a:moveTo>
                    <a:pt x="12700" y="442595"/>
                  </a:moveTo>
                  <a:lnTo>
                    <a:pt x="6350" y="436245"/>
                  </a:lnTo>
                  <a:lnTo>
                    <a:pt x="12700" y="436245"/>
                  </a:lnTo>
                  <a:lnTo>
                    <a:pt x="12700" y="442595"/>
                  </a:lnTo>
                  <a:close/>
                </a:path>
                <a:path w="3813810" h="448944">
                  <a:moveTo>
                    <a:pt x="3801110" y="442595"/>
                  </a:moveTo>
                  <a:lnTo>
                    <a:pt x="12700" y="442595"/>
                  </a:lnTo>
                  <a:lnTo>
                    <a:pt x="12700" y="436245"/>
                  </a:lnTo>
                  <a:lnTo>
                    <a:pt x="3801110" y="436245"/>
                  </a:lnTo>
                  <a:lnTo>
                    <a:pt x="3801110" y="442595"/>
                  </a:lnTo>
                  <a:close/>
                </a:path>
                <a:path w="3813810" h="448944">
                  <a:moveTo>
                    <a:pt x="3813810" y="442595"/>
                  </a:moveTo>
                  <a:lnTo>
                    <a:pt x="3801110" y="442595"/>
                  </a:lnTo>
                  <a:lnTo>
                    <a:pt x="3807460" y="436245"/>
                  </a:lnTo>
                  <a:lnTo>
                    <a:pt x="3813810" y="436245"/>
                  </a:lnTo>
                  <a:lnTo>
                    <a:pt x="3813810" y="44259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191511" y="1816607"/>
            <a:ext cx="3801110" cy="43624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网关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81300" y="1475346"/>
            <a:ext cx="1359535" cy="3516629"/>
            <a:chOff x="2781300" y="1475346"/>
            <a:chExt cx="1359535" cy="3516629"/>
          </a:xfrm>
        </p:grpSpPr>
        <p:sp>
          <p:nvSpPr>
            <p:cNvPr id="20" name="object 20"/>
            <p:cNvSpPr/>
            <p:nvPr/>
          </p:nvSpPr>
          <p:spPr>
            <a:xfrm>
              <a:off x="4043931" y="1475346"/>
              <a:ext cx="96520" cy="341630"/>
            </a:xfrm>
            <a:custGeom>
              <a:avLst/>
              <a:gdLst/>
              <a:ahLst/>
              <a:cxnLst/>
              <a:rect l="l" t="t" r="r" b="b"/>
              <a:pathLst>
                <a:path w="96520" h="341630">
                  <a:moveTo>
                    <a:pt x="48040" y="326480"/>
                  </a:moveTo>
                  <a:lnTo>
                    <a:pt x="44256" y="319965"/>
                  </a:lnTo>
                  <a:lnTo>
                    <a:pt x="44359" y="253987"/>
                  </a:lnTo>
                  <a:lnTo>
                    <a:pt x="44833" y="0"/>
                  </a:lnTo>
                  <a:lnTo>
                    <a:pt x="52453" y="12"/>
                  </a:lnTo>
                  <a:lnTo>
                    <a:pt x="51857" y="319965"/>
                  </a:lnTo>
                  <a:lnTo>
                    <a:pt x="48040" y="326480"/>
                  </a:lnTo>
                  <a:close/>
                </a:path>
                <a:path w="96520" h="341630">
                  <a:moveTo>
                    <a:pt x="48008" y="341617"/>
                  </a:moveTo>
                  <a:lnTo>
                    <a:pt x="421" y="259676"/>
                  </a:lnTo>
                  <a:lnTo>
                    <a:pt x="0" y="258457"/>
                  </a:lnTo>
                  <a:lnTo>
                    <a:pt x="27" y="256794"/>
                  </a:lnTo>
                  <a:lnTo>
                    <a:pt x="687" y="255460"/>
                  </a:lnTo>
                  <a:lnTo>
                    <a:pt x="1805" y="254469"/>
                  </a:lnTo>
                  <a:lnTo>
                    <a:pt x="3202" y="253987"/>
                  </a:lnTo>
                  <a:lnTo>
                    <a:pt x="4688" y="254088"/>
                  </a:lnTo>
                  <a:lnTo>
                    <a:pt x="6021" y="254736"/>
                  </a:lnTo>
                  <a:lnTo>
                    <a:pt x="7012" y="255854"/>
                  </a:lnTo>
                  <a:lnTo>
                    <a:pt x="44237" y="319932"/>
                  </a:lnTo>
                  <a:lnTo>
                    <a:pt x="44210" y="334048"/>
                  </a:lnTo>
                  <a:lnTo>
                    <a:pt x="52434" y="334060"/>
                  </a:lnTo>
                  <a:lnTo>
                    <a:pt x="48008" y="341617"/>
                  </a:lnTo>
                  <a:close/>
                </a:path>
                <a:path w="96520" h="341630">
                  <a:moveTo>
                    <a:pt x="52434" y="334060"/>
                  </a:moveTo>
                  <a:lnTo>
                    <a:pt x="51830" y="334060"/>
                  </a:lnTo>
                  <a:lnTo>
                    <a:pt x="51876" y="319932"/>
                  </a:lnTo>
                  <a:lnTo>
                    <a:pt x="89321" y="256006"/>
                  </a:lnTo>
                  <a:lnTo>
                    <a:pt x="90311" y="254901"/>
                  </a:lnTo>
                  <a:lnTo>
                    <a:pt x="91645" y="254241"/>
                  </a:lnTo>
                  <a:lnTo>
                    <a:pt x="93131" y="254165"/>
                  </a:lnTo>
                  <a:lnTo>
                    <a:pt x="94540" y="254647"/>
                  </a:lnTo>
                  <a:lnTo>
                    <a:pt x="95645" y="255638"/>
                  </a:lnTo>
                  <a:lnTo>
                    <a:pt x="96306" y="256971"/>
                  </a:lnTo>
                  <a:lnTo>
                    <a:pt x="96382" y="258457"/>
                  </a:lnTo>
                  <a:lnTo>
                    <a:pt x="95899" y="259854"/>
                  </a:lnTo>
                  <a:lnTo>
                    <a:pt x="52434" y="334060"/>
                  </a:lnTo>
                  <a:close/>
                </a:path>
                <a:path w="96520" h="341630">
                  <a:moveTo>
                    <a:pt x="51830" y="334060"/>
                  </a:moveTo>
                  <a:lnTo>
                    <a:pt x="44210" y="334048"/>
                  </a:lnTo>
                  <a:lnTo>
                    <a:pt x="44237" y="319932"/>
                  </a:lnTo>
                  <a:lnTo>
                    <a:pt x="48040" y="326480"/>
                  </a:lnTo>
                  <a:lnTo>
                    <a:pt x="44731" y="332130"/>
                  </a:lnTo>
                  <a:lnTo>
                    <a:pt x="51834" y="332130"/>
                  </a:lnTo>
                  <a:lnTo>
                    <a:pt x="51830" y="334060"/>
                  </a:lnTo>
                  <a:close/>
                </a:path>
                <a:path w="96520" h="341630">
                  <a:moveTo>
                    <a:pt x="51834" y="332130"/>
                  </a:moveTo>
                  <a:lnTo>
                    <a:pt x="51322" y="332130"/>
                  </a:lnTo>
                  <a:lnTo>
                    <a:pt x="48040" y="326480"/>
                  </a:lnTo>
                  <a:lnTo>
                    <a:pt x="51857" y="319965"/>
                  </a:lnTo>
                  <a:lnTo>
                    <a:pt x="51834" y="332130"/>
                  </a:lnTo>
                  <a:close/>
                </a:path>
                <a:path w="96520" h="341630">
                  <a:moveTo>
                    <a:pt x="51322" y="332130"/>
                  </a:moveTo>
                  <a:lnTo>
                    <a:pt x="44731" y="332130"/>
                  </a:lnTo>
                  <a:lnTo>
                    <a:pt x="48040" y="326480"/>
                  </a:lnTo>
                  <a:lnTo>
                    <a:pt x="51322" y="33213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81300" y="2253208"/>
              <a:ext cx="1358900" cy="2738755"/>
            </a:xfrm>
            <a:custGeom>
              <a:avLst/>
              <a:gdLst/>
              <a:ahLst/>
              <a:cxnLst/>
              <a:rect l="l" t="t" r="r" b="b"/>
              <a:pathLst>
                <a:path w="1358900" h="2738754">
                  <a:moveTo>
                    <a:pt x="1204595" y="2477376"/>
                  </a:moveTo>
                  <a:lnTo>
                    <a:pt x="0" y="2477376"/>
                  </a:lnTo>
                  <a:lnTo>
                    <a:pt x="0" y="2738666"/>
                  </a:lnTo>
                  <a:lnTo>
                    <a:pt x="1204595" y="2738666"/>
                  </a:lnTo>
                  <a:lnTo>
                    <a:pt x="1204595" y="2732316"/>
                  </a:lnTo>
                  <a:lnTo>
                    <a:pt x="1204595" y="2725966"/>
                  </a:lnTo>
                  <a:lnTo>
                    <a:pt x="1204595" y="2490076"/>
                  </a:lnTo>
                  <a:lnTo>
                    <a:pt x="1204595" y="2483726"/>
                  </a:lnTo>
                  <a:lnTo>
                    <a:pt x="1204595" y="2477376"/>
                  </a:lnTo>
                  <a:close/>
                </a:path>
                <a:path w="1358900" h="2738754">
                  <a:moveTo>
                    <a:pt x="1358861" y="1052550"/>
                  </a:moveTo>
                  <a:lnTo>
                    <a:pt x="1358773" y="1051064"/>
                  </a:lnTo>
                  <a:lnTo>
                    <a:pt x="1358125" y="1049718"/>
                  </a:lnTo>
                  <a:lnTo>
                    <a:pt x="1357007" y="1048740"/>
                  </a:lnTo>
                  <a:lnTo>
                    <a:pt x="1355598" y="1048270"/>
                  </a:lnTo>
                  <a:lnTo>
                    <a:pt x="1354124" y="1048346"/>
                  </a:lnTo>
                  <a:lnTo>
                    <a:pt x="1352778" y="1049007"/>
                  </a:lnTo>
                  <a:lnTo>
                    <a:pt x="1351800" y="1050112"/>
                  </a:lnTo>
                  <a:lnTo>
                    <a:pt x="1314450" y="1114145"/>
                  </a:lnTo>
                  <a:lnTo>
                    <a:pt x="1314450" y="0"/>
                  </a:lnTo>
                  <a:lnTo>
                    <a:pt x="1306830" y="0"/>
                  </a:lnTo>
                  <a:lnTo>
                    <a:pt x="1306830" y="1114145"/>
                  </a:lnTo>
                  <a:lnTo>
                    <a:pt x="1269479" y="1050112"/>
                  </a:lnTo>
                  <a:lnTo>
                    <a:pt x="1268501" y="1049007"/>
                  </a:lnTo>
                  <a:lnTo>
                    <a:pt x="1267155" y="1048346"/>
                  </a:lnTo>
                  <a:lnTo>
                    <a:pt x="1265669" y="1048270"/>
                  </a:lnTo>
                  <a:lnTo>
                    <a:pt x="1264272" y="1048740"/>
                  </a:lnTo>
                  <a:lnTo>
                    <a:pt x="1263154" y="1049718"/>
                  </a:lnTo>
                  <a:lnTo>
                    <a:pt x="1262507" y="1051064"/>
                  </a:lnTo>
                  <a:lnTo>
                    <a:pt x="1262418" y="1052550"/>
                  </a:lnTo>
                  <a:lnTo>
                    <a:pt x="1262900" y="1053947"/>
                  </a:lnTo>
                  <a:lnTo>
                    <a:pt x="1310640" y="1135786"/>
                  </a:lnTo>
                  <a:lnTo>
                    <a:pt x="1315046" y="1128229"/>
                  </a:lnTo>
                  <a:lnTo>
                    <a:pt x="1358379" y="1053947"/>
                  </a:lnTo>
                  <a:lnTo>
                    <a:pt x="1358861" y="10525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787395" y="4736591"/>
            <a:ext cx="1191895" cy="2489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5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商品服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086225" y="4730584"/>
            <a:ext cx="1204595" cy="261620"/>
          </a:xfrm>
          <a:custGeom>
            <a:avLst/>
            <a:gdLst/>
            <a:ahLst/>
            <a:cxnLst/>
            <a:rect l="l" t="t" r="r" b="b"/>
            <a:pathLst>
              <a:path w="1204595" h="261620">
                <a:moveTo>
                  <a:pt x="1204595" y="0"/>
                </a:moveTo>
                <a:lnTo>
                  <a:pt x="0" y="0"/>
                </a:lnTo>
                <a:lnTo>
                  <a:pt x="0" y="261289"/>
                </a:lnTo>
                <a:lnTo>
                  <a:pt x="1204595" y="261289"/>
                </a:lnTo>
                <a:lnTo>
                  <a:pt x="1204595" y="254939"/>
                </a:lnTo>
                <a:lnTo>
                  <a:pt x="1204595" y="248589"/>
                </a:lnTo>
                <a:lnTo>
                  <a:pt x="1204595" y="12700"/>
                </a:lnTo>
                <a:lnTo>
                  <a:pt x="1204595" y="6350"/>
                </a:lnTo>
                <a:lnTo>
                  <a:pt x="1204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091940" y="4736591"/>
            <a:ext cx="1193800" cy="2489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5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订单服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82340" y="1810384"/>
            <a:ext cx="4704080" cy="2930525"/>
          </a:xfrm>
          <a:custGeom>
            <a:avLst/>
            <a:gdLst/>
            <a:ahLst/>
            <a:cxnLst/>
            <a:rect l="l" t="t" r="r" b="b"/>
            <a:pathLst>
              <a:path w="4704080" h="2930525">
                <a:moveTo>
                  <a:pt x="709599" y="2605062"/>
                </a:moveTo>
                <a:lnTo>
                  <a:pt x="706234" y="2604719"/>
                </a:lnTo>
                <a:lnTo>
                  <a:pt x="615340" y="2595435"/>
                </a:lnTo>
                <a:lnTo>
                  <a:pt x="613867" y="2595575"/>
                </a:lnTo>
                <a:lnTo>
                  <a:pt x="612546" y="2596273"/>
                </a:lnTo>
                <a:lnTo>
                  <a:pt x="611606" y="2597416"/>
                </a:lnTo>
                <a:lnTo>
                  <a:pt x="611162" y="2598839"/>
                </a:lnTo>
                <a:lnTo>
                  <a:pt x="611301" y="2600312"/>
                </a:lnTo>
                <a:lnTo>
                  <a:pt x="612000" y="2601633"/>
                </a:lnTo>
                <a:lnTo>
                  <a:pt x="613143" y="2602573"/>
                </a:lnTo>
                <a:lnTo>
                  <a:pt x="614565" y="2603017"/>
                </a:lnTo>
                <a:lnTo>
                  <a:pt x="688289" y="2610561"/>
                </a:lnTo>
                <a:lnTo>
                  <a:pt x="0" y="2923070"/>
                </a:lnTo>
                <a:lnTo>
                  <a:pt x="3149" y="2930017"/>
                </a:lnTo>
                <a:lnTo>
                  <a:pt x="691438" y="2617508"/>
                </a:lnTo>
                <a:lnTo>
                  <a:pt x="703580" y="2611983"/>
                </a:lnTo>
                <a:lnTo>
                  <a:pt x="704291" y="2611666"/>
                </a:lnTo>
                <a:lnTo>
                  <a:pt x="691438" y="2617508"/>
                </a:lnTo>
                <a:lnTo>
                  <a:pt x="648601" y="2677960"/>
                </a:lnTo>
                <a:lnTo>
                  <a:pt x="647992" y="2679319"/>
                </a:lnTo>
                <a:lnTo>
                  <a:pt x="647954" y="2680805"/>
                </a:lnTo>
                <a:lnTo>
                  <a:pt x="648487" y="2682202"/>
                </a:lnTo>
                <a:lnTo>
                  <a:pt x="649503" y="2683281"/>
                </a:lnTo>
                <a:lnTo>
                  <a:pt x="650862" y="2683878"/>
                </a:lnTo>
                <a:lnTo>
                  <a:pt x="652348" y="2683929"/>
                </a:lnTo>
                <a:lnTo>
                  <a:pt x="653732" y="2683395"/>
                </a:lnTo>
                <a:lnTo>
                  <a:pt x="654812" y="2682367"/>
                </a:lnTo>
                <a:lnTo>
                  <a:pt x="709599" y="2605062"/>
                </a:lnTo>
                <a:close/>
              </a:path>
              <a:path w="4704080" h="2930525">
                <a:moveTo>
                  <a:pt x="1308303" y="2923197"/>
                </a:moveTo>
                <a:lnTo>
                  <a:pt x="730465" y="2611983"/>
                </a:lnTo>
                <a:lnTo>
                  <a:pt x="804557" y="2609456"/>
                </a:lnTo>
                <a:lnTo>
                  <a:pt x="806005" y="2609113"/>
                </a:lnTo>
                <a:lnTo>
                  <a:pt x="807212" y="2608249"/>
                </a:lnTo>
                <a:lnTo>
                  <a:pt x="807986" y="2606979"/>
                </a:lnTo>
                <a:lnTo>
                  <a:pt x="808228" y="2605519"/>
                </a:lnTo>
                <a:lnTo>
                  <a:pt x="808164" y="2605290"/>
                </a:lnTo>
                <a:lnTo>
                  <a:pt x="807897" y="2604071"/>
                </a:lnTo>
                <a:lnTo>
                  <a:pt x="807021" y="2602865"/>
                </a:lnTo>
                <a:lnTo>
                  <a:pt x="805764" y="2602077"/>
                </a:lnTo>
                <a:lnTo>
                  <a:pt x="804291" y="2601836"/>
                </a:lnTo>
                <a:lnTo>
                  <a:pt x="709599" y="2605062"/>
                </a:lnTo>
                <a:lnTo>
                  <a:pt x="759015" y="2685910"/>
                </a:lnTo>
                <a:lnTo>
                  <a:pt x="760031" y="2687002"/>
                </a:lnTo>
                <a:lnTo>
                  <a:pt x="761377" y="2687624"/>
                </a:lnTo>
                <a:lnTo>
                  <a:pt x="762863" y="2687688"/>
                </a:lnTo>
                <a:lnTo>
                  <a:pt x="764260" y="2687167"/>
                </a:lnTo>
                <a:lnTo>
                  <a:pt x="726846" y="2618702"/>
                </a:lnTo>
                <a:lnTo>
                  <a:pt x="1304696" y="2929902"/>
                </a:lnTo>
                <a:lnTo>
                  <a:pt x="1308303" y="2923197"/>
                </a:lnTo>
                <a:close/>
              </a:path>
              <a:path w="4704080" h="2930525">
                <a:moveTo>
                  <a:pt x="3820198" y="0"/>
                </a:moveTo>
                <a:lnTo>
                  <a:pt x="3027527" y="0"/>
                </a:lnTo>
                <a:lnTo>
                  <a:pt x="3027527" y="351929"/>
                </a:lnTo>
                <a:lnTo>
                  <a:pt x="3820198" y="351929"/>
                </a:lnTo>
                <a:lnTo>
                  <a:pt x="3820198" y="345579"/>
                </a:lnTo>
                <a:lnTo>
                  <a:pt x="3820198" y="339229"/>
                </a:lnTo>
                <a:lnTo>
                  <a:pt x="3820198" y="12700"/>
                </a:lnTo>
                <a:lnTo>
                  <a:pt x="3820198" y="6350"/>
                </a:lnTo>
                <a:lnTo>
                  <a:pt x="3820198" y="0"/>
                </a:lnTo>
                <a:close/>
              </a:path>
              <a:path w="4704080" h="2930525">
                <a:moveTo>
                  <a:pt x="4703623" y="0"/>
                </a:moveTo>
                <a:lnTo>
                  <a:pt x="3910952" y="0"/>
                </a:lnTo>
                <a:lnTo>
                  <a:pt x="3910952" y="351929"/>
                </a:lnTo>
                <a:lnTo>
                  <a:pt x="4703623" y="351929"/>
                </a:lnTo>
                <a:lnTo>
                  <a:pt x="4703623" y="345579"/>
                </a:lnTo>
                <a:lnTo>
                  <a:pt x="4703623" y="339229"/>
                </a:lnTo>
                <a:lnTo>
                  <a:pt x="4703623" y="12700"/>
                </a:lnTo>
                <a:lnTo>
                  <a:pt x="4703623" y="6350"/>
                </a:lnTo>
                <a:lnTo>
                  <a:pt x="47036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440423" y="1822450"/>
            <a:ext cx="1632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00"/>
              </a:spcBef>
              <a:tabLst>
                <a:tab pos="1020444" algn="l"/>
              </a:tabLst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路由	过滤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433655" y="2224900"/>
            <a:ext cx="793115" cy="352425"/>
          </a:xfrm>
          <a:custGeom>
            <a:avLst/>
            <a:gdLst/>
            <a:ahLst/>
            <a:cxnLst/>
            <a:rect l="l" t="t" r="r" b="b"/>
            <a:pathLst>
              <a:path w="793115" h="352425">
                <a:moveTo>
                  <a:pt x="792670" y="0"/>
                </a:moveTo>
                <a:lnTo>
                  <a:pt x="0" y="0"/>
                </a:lnTo>
                <a:lnTo>
                  <a:pt x="0" y="351929"/>
                </a:lnTo>
                <a:lnTo>
                  <a:pt x="792670" y="351929"/>
                </a:lnTo>
                <a:lnTo>
                  <a:pt x="792670" y="345579"/>
                </a:lnTo>
                <a:lnTo>
                  <a:pt x="792670" y="339229"/>
                </a:lnTo>
                <a:lnTo>
                  <a:pt x="792670" y="12700"/>
                </a:lnTo>
                <a:lnTo>
                  <a:pt x="792670" y="6350"/>
                </a:lnTo>
                <a:lnTo>
                  <a:pt x="792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440423" y="2236965"/>
            <a:ext cx="780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监控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176704" y="1810384"/>
            <a:ext cx="793115" cy="352425"/>
          </a:xfrm>
          <a:custGeom>
            <a:avLst/>
            <a:gdLst/>
            <a:ahLst/>
            <a:cxnLst/>
            <a:rect l="l" t="t" r="r" b="b"/>
            <a:pathLst>
              <a:path w="793115" h="352425">
                <a:moveTo>
                  <a:pt x="792670" y="0"/>
                </a:moveTo>
                <a:lnTo>
                  <a:pt x="0" y="0"/>
                </a:lnTo>
                <a:lnTo>
                  <a:pt x="0" y="351929"/>
                </a:lnTo>
                <a:lnTo>
                  <a:pt x="792670" y="351929"/>
                </a:lnTo>
                <a:lnTo>
                  <a:pt x="792670" y="345579"/>
                </a:lnTo>
                <a:lnTo>
                  <a:pt x="792670" y="339229"/>
                </a:lnTo>
                <a:lnTo>
                  <a:pt x="792670" y="12700"/>
                </a:lnTo>
                <a:lnTo>
                  <a:pt x="792670" y="6350"/>
                </a:lnTo>
                <a:lnTo>
                  <a:pt x="792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182356" y="1816607"/>
            <a:ext cx="780415" cy="3403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限流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116866" y="1922411"/>
            <a:ext cx="1962150" cy="654685"/>
          </a:xfrm>
          <a:custGeom>
            <a:avLst/>
            <a:gdLst/>
            <a:ahLst/>
            <a:cxnLst/>
            <a:rect l="l" t="t" r="r" b="b"/>
            <a:pathLst>
              <a:path w="1962150" h="654685">
                <a:moveTo>
                  <a:pt x="299351" y="50253"/>
                </a:moveTo>
                <a:lnTo>
                  <a:pt x="218706" y="520"/>
                </a:lnTo>
                <a:lnTo>
                  <a:pt x="217309" y="0"/>
                </a:lnTo>
                <a:lnTo>
                  <a:pt x="215823" y="63"/>
                </a:lnTo>
                <a:lnTo>
                  <a:pt x="214477" y="673"/>
                </a:lnTo>
                <a:lnTo>
                  <a:pt x="213461" y="1765"/>
                </a:lnTo>
                <a:lnTo>
                  <a:pt x="212940" y="3162"/>
                </a:lnTo>
                <a:lnTo>
                  <a:pt x="213004" y="4648"/>
                </a:lnTo>
                <a:lnTo>
                  <a:pt x="213614" y="5994"/>
                </a:lnTo>
                <a:lnTo>
                  <a:pt x="214706" y="7010"/>
                </a:lnTo>
                <a:lnTo>
                  <a:pt x="277787" y="45910"/>
                </a:lnTo>
                <a:lnTo>
                  <a:pt x="177" y="39116"/>
                </a:lnTo>
                <a:lnTo>
                  <a:pt x="0" y="46736"/>
                </a:lnTo>
                <a:lnTo>
                  <a:pt x="277622" y="53530"/>
                </a:lnTo>
                <a:lnTo>
                  <a:pt x="212686" y="89306"/>
                </a:lnTo>
                <a:lnTo>
                  <a:pt x="211556" y="90258"/>
                </a:lnTo>
                <a:lnTo>
                  <a:pt x="210870" y="91579"/>
                </a:lnTo>
                <a:lnTo>
                  <a:pt x="210743" y="93065"/>
                </a:lnTo>
                <a:lnTo>
                  <a:pt x="211188" y="94475"/>
                </a:lnTo>
                <a:lnTo>
                  <a:pt x="212153" y="95618"/>
                </a:lnTo>
                <a:lnTo>
                  <a:pt x="213474" y="96304"/>
                </a:lnTo>
                <a:lnTo>
                  <a:pt x="214947" y="96431"/>
                </a:lnTo>
                <a:lnTo>
                  <a:pt x="216369" y="95973"/>
                </a:lnTo>
                <a:lnTo>
                  <a:pt x="292773" y="53873"/>
                </a:lnTo>
                <a:lnTo>
                  <a:pt x="299351" y="50253"/>
                </a:lnTo>
                <a:close/>
              </a:path>
              <a:path w="1962150" h="654685">
                <a:moveTo>
                  <a:pt x="1961896" y="302488"/>
                </a:moveTo>
                <a:lnTo>
                  <a:pt x="1169225" y="302488"/>
                </a:lnTo>
                <a:lnTo>
                  <a:pt x="1169225" y="654418"/>
                </a:lnTo>
                <a:lnTo>
                  <a:pt x="1961896" y="654418"/>
                </a:lnTo>
                <a:lnTo>
                  <a:pt x="1961896" y="648068"/>
                </a:lnTo>
                <a:lnTo>
                  <a:pt x="1961896" y="641718"/>
                </a:lnTo>
                <a:lnTo>
                  <a:pt x="1961896" y="315188"/>
                </a:lnTo>
                <a:lnTo>
                  <a:pt x="1961896" y="308838"/>
                </a:lnTo>
                <a:lnTo>
                  <a:pt x="1961896" y="302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292340" y="2240140"/>
            <a:ext cx="780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785" y="30479"/>
            <a:ext cx="414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eign</a:t>
            </a:r>
            <a:r>
              <a:rPr sz="2400" dirty="0"/>
              <a:t>远程调用丢失请求头问题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904" y="897889"/>
            <a:ext cx="5954953" cy="2428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8147" y="1179156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老请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求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8170" y="1179194"/>
            <a:ext cx="7969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9214" y="1434464"/>
            <a:ext cx="109283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浏览器发</a:t>
            </a:r>
            <a:r>
              <a:rPr sz="1400" spc="5" dirty="0">
                <a:latin typeface="UKIJ CJK"/>
                <a:cs typeface="UKIJ CJK"/>
              </a:rPr>
              <a:t>送 </a:t>
            </a:r>
            <a:r>
              <a:rPr sz="1400" dirty="0">
                <a:latin typeface="UKIJ CJK"/>
                <a:cs typeface="UKIJ CJK"/>
              </a:rPr>
              <a:t>请求头自动带 了</a:t>
            </a:r>
            <a:r>
              <a:rPr sz="1400" spc="-5" dirty="0">
                <a:latin typeface="Arial"/>
                <a:cs typeface="Arial"/>
              </a:rPr>
              <a:t>cookie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38315" y="1551305"/>
            <a:ext cx="1148715" cy="869950"/>
            <a:chOff x="6838315" y="1551305"/>
            <a:chExt cx="1148715" cy="869950"/>
          </a:xfrm>
        </p:grpSpPr>
        <p:sp>
          <p:nvSpPr>
            <p:cNvPr id="8" name="object 8"/>
            <p:cNvSpPr/>
            <p:nvPr/>
          </p:nvSpPr>
          <p:spPr>
            <a:xfrm>
              <a:off x="6844284" y="1557528"/>
              <a:ext cx="1137285" cy="858519"/>
            </a:xfrm>
            <a:custGeom>
              <a:avLst/>
              <a:gdLst/>
              <a:ahLst/>
              <a:cxnLst/>
              <a:rect l="l" t="t" r="r" b="b"/>
              <a:pathLst>
                <a:path w="1137284" h="858519">
                  <a:moveTo>
                    <a:pt x="1136903" y="858012"/>
                  </a:moveTo>
                  <a:lnTo>
                    <a:pt x="0" y="858012"/>
                  </a:lnTo>
                  <a:lnTo>
                    <a:pt x="0" y="0"/>
                  </a:lnTo>
                  <a:lnTo>
                    <a:pt x="1136903" y="0"/>
                  </a:lnTo>
                  <a:lnTo>
                    <a:pt x="1136903" y="85801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38315" y="1551305"/>
              <a:ext cx="1148715" cy="869950"/>
            </a:xfrm>
            <a:custGeom>
              <a:avLst/>
              <a:gdLst/>
              <a:ahLst/>
              <a:cxnLst/>
              <a:rect l="l" t="t" r="r" b="b"/>
              <a:pathLst>
                <a:path w="1148715" h="869950">
                  <a:moveTo>
                    <a:pt x="1148714" y="869950"/>
                  </a:moveTo>
                  <a:lnTo>
                    <a:pt x="0" y="869950"/>
                  </a:lnTo>
                  <a:lnTo>
                    <a:pt x="0" y="0"/>
                  </a:lnTo>
                  <a:lnTo>
                    <a:pt x="1148714" y="0"/>
                  </a:lnTo>
                  <a:lnTo>
                    <a:pt x="114871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857250"/>
                  </a:lnTo>
                  <a:lnTo>
                    <a:pt x="6350" y="857250"/>
                  </a:lnTo>
                  <a:lnTo>
                    <a:pt x="12700" y="863600"/>
                  </a:lnTo>
                  <a:lnTo>
                    <a:pt x="1148714" y="863600"/>
                  </a:lnTo>
                  <a:lnTo>
                    <a:pt x="1148714" y="869950"/>
                  </a:lnTo>
                  <a:close/>
                </a:path>
                <a:path w="1148715" h="86995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148715" h="869950">
                  <a:moveTo>
                    <a:pt x="113601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136014" y="6350"/>
                  </a:lnTo>
                  <a:lnTo>
                    <a:pt x="1136014" y="12700"/>
                  </a:lnTo>
                  <a:close/>
                </a:path>
                <a:path w="1148715" h="869950">
                  <a:moveTo>
                    <a:pt x="1136014" y="863600"/>
                  </a:moveTo>
                  <a:lnTo>
                    <a:pt x="1136014" y="6350"/>
                  </a:lnTo>
                  <a:lnTo>
                    <a:pt x="1142364" y="12700"/>
                  </a:lnTo>
                  <a:lnTo>
                    <a:pt x="1148714" y="12700"/>
                  </a:lnTo>
                  <a:lnTo>
                    <a:pt x="1148714" y="857250"/>
                  </a:lnTo>
                  <a:lnTo>
                    <a:pt x="1142364" y="857250"/>
                  </a:lnTo>
                  <a:lnTo>
                    <a:pt x="1136014" y="863600"/>
                  </a:lnTo>
                  <a:close/>
                </a:path>
                <a:path w="1148715" h="869950">
                  <a:moveTo>
                    <a:pt x="1148714" y="12700"/>
                  </a:moveTo>
                  <a:lnTo>
                    <a:pt x="1142364" y="12700"/>
                  </a:lnTo>
                  <a:lnTo>
                    <a:pt x="1136014" y="6350"/>
                  </a:lnTo>
                  <a:lnTo>
                    <a:pt x="1148714" y="6350"/>
                  </a:lnTo>
                  <a:lnTo>
                    <a:pt x="1148714" y="12700"/>
                  </a:lnTo>
                  <a:close/>
                </a:path>
                <a:path w="1148715" h="869950">
                  <a:moveTo>
                    <a:pt x="12700" y="863600"/>
                  </a:moveTo>
                  <a:lnTo>
                    <a:pt x="6350" y="857250"/>
                  </a:lnTo>
                  <a:lnTo>
                    <a:pt x="12700" y="857250"/>
                  </a:lnTo>
                  <a:lnTo>
                    <a:pt x="12700" y="863600"/>
                  </a:lnTo>
                  <a:close/>
                </a:path>
                <a:path w="1148715" h="869950">
                  <a:moveTo>
                    <a:pt x="1136014" y="863600"/>
                  </a:moveTo>
                  <a:lnTo>
                    <a:pt x="12700" y="863600"/>
                  </a:lnTo>
                  <a:lnTo>
                    <a:pt x="12700" y="857250"/>
                  </a:lnTo>
                  <a:lnTo>
                    <a:pt x="1136014" y="857250"/>
                  </a:lnTo>
                  <a:lnTo>
                    <a:pt x="1136014" y="863600"/>
                  </a:lnTo>
                  <a:close/>
                </a:path>
                <a:path w="1148715" h="869950">
                  <a:moveTo>
                    <a:pt x="1148714" y="863600"/>
                  </a:moveTo>
                  <a:lnTo>
                    <a:pt x="1136014" y="863600"/>
                  </a:lnTo>
                  <a:lnTo>
                    <a:pt x="1142364" y="857250"/>
                  </a:lnTo>
                  <a:lnTo>
                    <a:pt x="1148714" y="857250"/>
                  </a:lnTo>
                  <a:lnTo>
                    <a:pt x="1148714" y="86360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844283" y="1557527"/>
            <a:ext cx="1137285" cy="85851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24193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cart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49904" y="2171700"/>
            <a:ext cx="11620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feign</a:t>
            </a:r>
            <a:r>
              <a:rPr sz="1400" b="0" dirty="0">
                <a:latin typeface="Noto Sans CJK JP Medium"/>
                <a:cs typeface="Noto Sans CJK JP Medium"/>
              </a:rPr>
              <a:t>远程调</a:t>
            </a:r>
            <a:r>
              <a:rPr sz="1400" b="0" spc="5" dirty="0">
                <a:latin typeface="Noto Sans CJK JP Medium"/>
                <a:cs typeface="Noto Sans CJK JP Medium"/>
              </a:rPr>
              <a:t>用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19929" y="2303144"/>
            <a:ext cx="1804035" cy="832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这个请求没有任何请求 </a:t>
            </a:r>
            <a:r>
              <a:rPr sz="1400" spc="5" dirty="0">
                <a:latin typeface="UKIJ CJK"/>
                <a:cs typeface="UKIJ CJK"/>
              </a:rPr>
              <a:t>头</a:t>
            </a:r>
            <a:endParaRPr sz="1400">
              <a:latin typeface="UKIJ CJK"/>
              <a:cs typeface="UKIJ CJK"/>
            </a:endParaRPr>
          </a:p>
          <a:p>
            <a:pPr marL="216535">
              <a:lnSpc>
                <a:spcPts val="1325"/>
              </a:lnSpc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创建一个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新</a:t>
            </a:r>
            <a:endParaRPr sz="1400">
              <a:latin typeface="UKIJ CJK"/>
              <a:cs typeface="UKIJ CJK"/>
            </a:endParaRPr>
          </a:p>
          <a:p>
            <a:pPr marL="363855">
              <a:lnSpc>
                <a:spcPts val="166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request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59027" y="2414904"/>
            <a:ext cx="869315" cy="2226310"/>
          </a:xfrm>
          <a:custGeom>
            <a:avLst/>
            <a:gdLst/>
            <a:ahLst/>
            <a:cxnLst/>
            <a:rect l="l" t="t" r="r" b="b"/>
            <a:pathLst>
              <a:path w="869315" h="2226310">
                <a:moveTo>
                  <a:pt x="10236" y="104597"/>
                </a:moveTo>
                <a:lnTo>
                  <a:pt x="0" y="94678"/>
                </a:lnTo>
                <a:lnTo>
                  <a:pt x="380" y="92417"/>
                </a:lnTo>
                <a:lnTo>
                  <a:pt x="1282" y="90309"/>
                </a:lnTo>
                <a:lnTo>
                  <a:pt x="53962" y="0"/>
                </a:lnTo>
                <a:lnTo>
                  <a:pt x="64993" y="18910"/>
                </a:lnTo>
                <a:lnTo>
                  <a:pt x="44437" y="18910"/>
                </a:lnTo>
                <a:lnTo>
                  <a:pt x="44437" y="54134"/>
                </a:lnTo>
                <a:lnTo>
                  <a:pt x="17741" y="99898"/>
                </a:lnTo>
                <a:lnTo>
                  <a:pt x="16357" y="101726"/>
                </a:lnTo>
                <a:lnTo>
                  <a:pt x="14566" y="103174"/>
                </a:lnTo>
                <a:lnTo>
                  <a:pt x="12484" y="104152"/>
                </a:lnTo>
                <a:lnTo>
                  <a:pt x="10236" y="104597"/>
                </a:lnTo>
                <a:close/>
              </a:path>
              <a:path w="869315" h="2226310">
                <a:moveTo>
                  <a:pt x="44437" y="54134"/>
                </a:moveTo>
                <a:lnTo>
                  <a:pt x="44437" y="18910"/>
                </a:lnTo>
                <a:lnTo>
                  <a:pt x="63487" y="18910"/>
                </a:lnTo>
                <a:lnTo>
                  <a:pt x="63487" y="23698"/>
                </a:lnTo>
                <a:lnTo>
                  <a:pt x="45732" y="23698"/>
                </a:lnTo>
                <a:lnTo>
                  <a:pt x="53962" y="37806"/>
                </a:lnTo>
                <a:lnTo>
                  <a:pt x="44437" y="54134"/>
                </a:lnTo>
                <a:close/>
              </a:path>
              <a:path w="869315" h="2226310">
                <a:moveTo>
                  <a:pt x="97688" y="104597"/>
                </a:moveTo>
                <a:lnTo>
                  <a:pt x="63487" y="54134"/>
                </a:lnTo>
                <a:lnTo>
                  <a:pt x="63487" y="18910"/>
                </a:lnTo>
                <a:lnTo>
                  <a:pt x="64993" y="18910"/>
                </a:lnTo>
                <a:lnTo>
                  <a:pt x="106641" y="90309"/>
                </a:lnTo>
                <a:lnTo>
                  <a:pt x="107543" y="92417"/>
                </a:lnTo>
                <a:lnTo>
                  <a:pt x="107924" y="94678"/>
                </a:lnTo>
                <a:lnTo>
                  <a:pt x="107746" y="96964"/>
                </a:lnTo>
                <a:lnTo>
                  <a:pt x="97688" y="104597"/>
                </a:lnTo>
                <a:close/>
              </a:path>
              <a:path w="869315" h="2226310">
                <a:moveTo>
                  <a:pt x="53962" y="37806"/>
                </a:moveTo>
                <a:lnTo>
                  <a:pt x="45732" y="23698"/>
                </a:lnTo>
                <a:lnTo>
                  <a:pt x="62191" y="23698"/>
                </a:lnTo>
                <a:lnTo>
                  <a:pt x="53962" y="37806"/>
                </a:lnTo>
                <a:close/>
              </a:path>
              <a:path w="869315" h="2226310">
                <a:moveTo>
                  <a:pt x="63487" y="54134"/>
                </a:moveTo>
                <a:lnTo>
                  <a:pt x="53962" y="37806"/>
                </a:lnTo>
                <a:lnTo>
                  <a:pt x="62191" y="23698"/>
                </a:lnTo>
                <a:lnTo>
                  <a:pt x="63487" y="23698"/>
                </a:lnTo>
                <a:lnTo>
                  <a:pt x="63487" y="54134"/>
                </a:lnTo>
                <a:close/>
              </a:path>
              <a:path w="869315" h="2226310">
                <a:moveTo>
                  <a:pt x="850252" y="1002030"/>
                </a:moveTo>
                <a:lnTo>
                  <a:pt x="44437" y="1002030"/>
                </a:lnTo>
                <a:lnTo>
                  <a:pt x="44437" y="54134"/>
                </a:lnTo>
                <a:lnTo>
                  <a:pt x="53962" y="37806"/>
                </a:lnTo>
                <a:lnTo>
                  <a:pt x="63487" y="54134"/>
                </a:lnTo>
                <a:lnTo>
                  <a:pt x="63487" y="982980"/>
                </a:lnTo>
                <a:lnTo>
                  <a:pt x="53962" y="982980"/>
                </a:lnTo>
                <a:lnTo>
                  <a:pt x="63487" y="992505"/>
                </a:lnTo>
                <a:lnTo>
                  <a:pt x="850252" y="992505"/>
                </a:lnTo>
                <a:lnTo>
                  <a:pt x="850252" y="1002030"/>
                </a:lnTo>
                <a:close/>
              </a:path>
              <a:path w="869315" h="2226310">
                <a:moveTo>
                  <a:pt x="63487" y="992505"/>
                </a:moveTo>
                <a:lnTo>
                  <a:pt x="53962" y="982980"/>
                </a:lnTo>
                <a:lnTo>
                  <a:pt x="63487" y="982980"/>
                </a:lnTo>
                <a:lnTo>
                  <a:pt x="63487" y="992505"/>
                </a:lnTo>
                <a:close/>
              </a:path>
              <a:path w="869315" h="2226310">
                <a:moveTo>
                  <a:pt x="869302" y="1002030"/>
                </a:moveTo>
                <a:lnTo>
                  <a:pt x="859777" y="1002030"/>
                </a:lnTo>
                <a:lnTo>
                  <a:pt x="850252" y="992505"/>
                </a:lnTo>
                <a:lnTo>
                  <a:pt x="63487" y="992505"/>
                </a:lnTo>
                <a:lnTo>
                  <a:pt x="63487" y="982980"/>
                </a:lnTo>
                <a:lnTo>
                  <a:pt x="869302" y="982980"/>
                </a:lnTo>
                <a:lnTo>
                  <a:pt x="869302" y="1002030"/>
                </a:lnTo>
                <a:close/>
              </a:path>
              <a:path w="869315" h="2226310">
                <a:moveTo>
                  <a:pt x="850252" y="2216785"/>
                </a:moveTo>
                <a:lnTo>
                  <a:pt x="850252" y="992505"/>
                </a:lnTo>
                <a:lnTo>
                  <a:pt x="859777" y="1002030"/>
                </a:lnTo>
                <a:lnTo>
                  <a:pt x="869302" y="1002030"/>
                </a:lnTo>
                <a:lnTo>
                  <a:pt x="869302" y="2207260"/>
                </a:lnTo>
                <a:lnTo>
                  <a:pt x="859777" y="2207260"/>
                </a:lnTo>
                <a:lnTo>
                  <a:pt x="850252" y="2216785"/>
                </a:lnTo>
                <a:close/>
              </a:path>
              <a:path w="869315" h="2226310">
                <a:moveTo>
                  <a:pt x="869302" y="2226310"/>
                </a:moveTo>
                <a:lnTo>
                  <a:pt x="574027" y="2226310"/>
                </a:lnTo>
                <a:lnTo>
                  <a:pt x="574027" y="2207260"/>
                </a:lnTo>
                <a:lnTo>
                  <a:pt x="850252" y="2207260"/>
                </a:lnTo>
                <a:lnTo>
                  <a:pt x="850252" y="2216785"/>
                </a:lnTo>
                <a:lnTo>
                  <a:pt x="869302" y="2216785"/>
                </a:lnTo>
                <a:lnTo>
                  <a:pt x="869302" y="2226310"/>
                </a:lnTo>
                <a:close/>
              </a:path>
              <a:path w="869315" h="2226310">
                <a:moveTo>
                  <a:pt x="869302" y="2216785"/>
                </a:moveTo>
                <a:lnTo>
                  <a:pt x="850252" y="2216785"/>
                </a:lnTo>
                <a:lnTo>
                  <a:pt x="859777" y="2207260"/>
                </a:lnTo>
                <a:lnTo>
                  <a:pt x="869302" y="2207260"/>
                </a:lnTo>
                <a:lnTo>
                  <a:pt x="869302" y="22167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58000" y="3785870"/>
            <a:ext cx="21005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没有请求头，</a:t>
            </a:r>
            <a:r>
              <a:rPr sz="1400" spc="-5" dirty="0">
                <a:latin typeface="Arial"/>
                <a:cs typeface="Arial"/>
              </a:rPr>
              <a:t>cart</a:t>
            </a:r>
            <a:r>
              <a:rPr sz="1400" dirty="0">
                <a:latin typeface="UKIJ CJK"/>
                <a:cs typeface="UKIJ CJK"/>
              </a:rPr>
              <a:t>认为没登 </a:t>
            </a:r>
            <a:r>
              <a:rPr sz="1400" spc="5" dirty="0">
                <a:latin typeface="UKIJ CJK"/>
                <a:cs typeface="UKIJ CJK"/>
              </a:rPr>
              <a:t>录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71234" y="4393565"/>
            <a:ext cx="1868170" cy="475615"/>
            <a:chOff x="6071234" y="4393565"/>
            <a:chExt cx="1868170" cy="475615"/>
          </a:xfrm>
        </p:grpSpPr>
        <p:sp>
          <p:nvSpPr>
            <p:cNvPr id="16" name="object 16"/>
            <p:cNvSpPr/>
            <p:nvPr/>
          </p:nvSpPr>
          <p:spPr>
            <a:xfrm>
              <a:off x="6077711" y="4399788"/>
              <a:ext cx="1854835" cy="463550"/>
            </a:xfrm>
            <a:custGeom>
              <a:avLst/>
              <a:gdLst/>
              <a:ahLst/>
              <a:cxnLst/>
              <a:rect l="l" t="t" r="r" b="b"/>
              <a:pathLst>
                <a:path w="1854834" h="463550">
                  <a:moveTo>
                    <a:pt x="1854708" y="463296"/>
                  </a:moveTo>
                  <a:lnTo>
                    <a:pt x="0" y="463296"/>
                  </a:lnTo>
                  <a:lnTo>
                    <a:pt x="0" y="0"/>
                  </a:lnTo>
                  <a:lnTo>
                    <a:pt x="1854708" y="0"/>
                  </a:lnTo>
                  <a:lnTo>
                    <a:pt x="1854708" y="46329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71234" y="4393565"/>
              <a:ext cx="1868170" cy="475615"/>
            </a:xfrm>
            <a:custGeom>
              <a:avLst/>
              <a:gdLst/>
              <a:ahLst/>
              <a:cxnLst/>
              <a:rect l="l" t="t" r="r" b="b"/>
              <a:pathLst>
                <a:path w="1868170" h="475614">
                  <a:moveTo>
                    <a:pt x="1868169" y="475614"/>
                  </a:moveTo>
                  <a:lnTo>
                    <a:pt x="0" y="475614"/>
                  </a:lnTo>
                  <a:lnTo>
                    <a:pt x="0" y="0"/>
                  </a:lnTo>
                  <a:lnTo>
                    <a:pt x="1868169" y="0"/>
                  </a:lnTo>
                  <a:lnTo>
                    <a:pt x="1868169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62914"/>
                  </a:lnTo>
                  <a:lnTo>
                    <a:pt x="6350" y="462914"/>
                  </a:lnTo>
                  <a:lnTo>
                    <a:pt x="12700" y="469264"/>
                  </a:lnTo>
                  <a:lnTo>
                    <a:pt x="1868169" y="469264"/>
                  </a:lnTo>
                  <a:lnTo>
                    <a:pt x="1868169" y="475614"/>
                  </a:lnTo>
                  <a:close/>
                </a:path>
                <a:path w="1868170" h="47561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868170" h="475614">
                  <a:moveTo>
                    <a:pt x="1855469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855469" y="6350"/>
                  </a:lnTo>
                  <a:lnTo>
                    <a:pt x="1855469" y="12700"/>
                  </a:lnTo>
                  <a:close/>
                </a:path>
                <a:path w="1868170" h="475614">
                  <a:moveTo>
                    <a:pt x="1855469" y="469264"/>
                  </a:moveTo>
                  <a:lnTo>
                    <a:pt x="1855469" y="6350"/>
                  </a:lnTo>
                  <a:lnTo>
                    <a:pt x="1861819" y="12700"/>
                  </a:lnTo>
                  <a:lnTo>
                    <a:pt x="1868169" y="12700"/>
                  </a:lnTo>
                  <a:lnTo>
                    <a:pt x="1868169" y="462914"/>
                  </a:lnTo>
                  <a:lnTo>
                    <a:pt x="1861819" y="462914"/>
                  </a:lnTo>
                  <a:lnTo>
                    <a:pt x="1855469" y="469264"/>
                  </a:lnTo>
                  <a:close/>
                </a:path>
                <a:path w="1868170" h="475614">
                  <a:moveTo>
                    <a:pt x="1868169" y="12700"/>
                  </a:moveTo>
                  <a:lnTo>
                    <a:pt x="1861819" y="12700"/>
                  </a:lnTo>
                  <a:lnTo>
                    <a:pt x="1855469" y="6350"/>
                  </a:lnTo>
                  <a:lnTo>
                    <a:pt x="1868169" y="6350"/>
                  </a:lnTo>
                  <a:lnTo>
                    <a:pt x="1868169" y="12700"/>
                  </a:lnTo>
                  <a:close/>
                </a:path>
                <a:path w="1868170" h="475614">
                  <a:moveTo>
                    <a:pt x="12700" y="469264"/>
                  </a:moveTo>
                  <a:lnTo>
                    <a:pt x="6350" y="462914"/>
                  </a:lnTo>
                  <a:lnTo>
                    <a:pt x="12700" y="462914"/>
                  </a:lnTo>
                  <a:lnTo>
                    <a:pt x="12700" y="469264"/>
                  </a:lnTo>
                  <a:close/>
                </a:path>
                <a:path w="1868170" h="475614">
                  <a:moveTo>
                    <a:pt x="1855469" y="469264"/>
                  </a:moveTo>
                  <a:lnTo>
                    <a:pt x="12700" y="469264"/>
                  </a:lnTo>
                  <a:lnTo>
                    <a:pt x="12700" y="462914"/>
                  </a:lnTo>
                  <a:lnTo>
                    <a:pt x="1855469" y="462914"/>
                  </a:lnTo>
                  <a:lnTo>
                    <a:pt x="1855469" y="469264"/>
                  </a:lnTo>
                  <a:close/>
                </a:path>
                <a:path w="1868170" h="475614">
                  <a:moveTo>
                    <a:pt x="1868169" y="469264"/>
                  </a:moveTo>
                  <a:lnTo>
                    <a:pt x="1855469" y="469264"/>
                  </a:lnTo>
                  <a:lnTo>
                    <a:pt x="1861819" y="462914"/>
                  </a:lnTo>
                  <a:lnTo>
                    <a:pt x="1868169" y="462914"/>
                  </a:lnTo>
                  <a:lnTo>
                    <a:pt x="1868169" y="46926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77711" y="4399788"/>
            <a:ext cx="1854835" cy="4635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482600" marR="85090" indent="-390525">
              <a:lnSpc>
                <a:spcPct val="100000"/>
              </a:lnSpc>
              <a:spcBef>
                <a:spcPts val="60"/>
              </a:spcBef>
            </a:pPr>
            <a:r>
              <a:rPr sz="1400" b="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加上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feign</a:t>
            </a:r>
            <a:r>
              <a:rPr sz="1400" b="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远程调用的 请求拦截</a:t>
            </a:r>
            <a:r>
              <a:rPr sz="1400" b="0" spc="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器</a:t>
            </a:r>
            <a:endParaRPr sz="1400">
              <a:latin typeface="Noto Sans CJK JP Medium"/>
              <a:cs typeface="Noto Sans CJK JP Medium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43902" y="1557654"/>
            <a:ext cx="5433695" cy="3128010"/>
          </a:xfrm>
          <a:custGeom>
            <a:avLst/>
            <a:gdLst/>
            <a:ahLst/>
            <a:cxnLst/>
            <a:rect l="l" t="t" r="r" b="b"/>
            <a:pathLst>
              <a:path w="5433695" h="3128010">
                <a:moveTo>
                  <a:pt x="3957294" y="1742516"/>
                </a:moveTo>
                <a:lnTo>
                  <a:pt x="3956913" y="1740255"/>
                </a:lnTo>
                <a:lnTo>
                  <a:pt x="3956012" y="1738147"/>
                </a:lnTo>
                <a:lnTo>
                  <a:pt x="3914356" y="1666735"/>
                </a:lnTo>
                <a:lnTo>
                  <a:pt x="3903332" y="1647825"/>
                </a:lnTo>
                <a:lnTo>
                  <a:pt x="3850652" y="1738147"/>
                </a:lnTo>
                <a:lnTo>
                  <a:pt x="3849751" y="1740255"/>
                </a:lnTo>
                <a:lnTo>
                  <a:pt x="3849370" y="1742516"/>
                </a:lnTo>
                <a:lnTo>
                  <a:pt x="3849547" y="1744802"/>
                </a:lnTo>
                <a:lnTo>
                  <a:pt x="3859606" y="1752434"/>
                </a:lnTo>
                <a:lnTo>
                  <a:pt x="3861854" y="1751977"/>
                </a:lnTo>
                <a:lnTo>
                  <a:pt x="3863937" y="1750999"/>
                </a:lnTo>
                <a:lnTo>
                  <a:pt x="3865727" y="1749564"/>
                </a:lnTo>
                <a:lnTo>
                  <a:pt x="3867112" y="1747735"/>
                </a:lnTo>
                <a:lnTo>
                  <a:pt x="3893807" y="1701965"/>
                </a:lnTo>
                <a:lnTo>
                  <a:pt x="3893807" y="1991677"/>
                </a:lnTo>
                <a:lnTo>
                  <a:pt x="63487" y="1991677"/>
                </a:lnTo>
                <a:lnTo>
                  <a:pt x="63474" y="54140"/>
                </a:lnTo>
                <a:lnTo>
                  <a:pt x="90182" y="99898"/>
                </a:lnTo>
                <a:lnTo>
                  <a:pt x="91567" y="101727"/>
                </a:lnTo>
                <a:lnTo>
                  <a:pt x="93357" y="103174"/>
                </a:lnTo>
                <a:lnTo>
                  <a:pt x="95440" y="104152"/>
                </a:lnTo>
                <a:lnTo>
                  <a:pt x="97688" y="104597"/>
                </a:lnTo>
                <a:lnTo>
                  <a:pt x="99987" y="104495"/>
                </a:lnTo>
                <a:lnTo>
                  <a:pt x="107924" y="94678"/>
                </a:lnTo>
                <a:lnTo>
                  <a:pt x="107543" y="92417"/>
                </a:lnTo>
                <a:lnTo>
                  <a:pt x="106641" y="90309"/>
                </a:lnTo>
                <a:lnTo>
                  <a:pt x="64985" y="18910"/>
                </a:lnTo>
                <a:lnTo>
                  <a:pt x="53962" y="0"/>
                </a:lnTo>
                <a:lnTo>
                  <a:pt x="1282" y="90309"/>
                </a:lnTo>
                <a:lnTo>
                  <a:pt x="381" y="92417"/>
                </a:lnTo>
                <a:lnTo>
                  <a:pt x="0" y="94678"/>
                </a:lnTo>
                <a:lnTo>
                  <a:pt x="177" y="96964"/>
                </a:lnTo>
                <a:lnTo>
                  <a:pt x="10236" y="104597"/>
                </a:lnTo>
                <a:lnTo>
                  <a:pt x="12484" y="104152"/>
                </a:lnTo>
                <a:lnTo>
                  <a:pt x="14566" y="103174"/>
                </a:lnTo>
                <a:lnTo>
                  <a:pt x="16357" y="101727"/>
                </a:lnTo>
                <a:lnTo>
                  <a:pt x="17741" y="99898"/>
                </a:lnTo>
                <a:lnTo>
                  <a:pt x="44437" y="54140"/>
                </a:lnTo>
                <a:lnTo>
                  <a:pt x="44437" y="2010727"/>
                </a:lnTo>
                <a:lnTo>
                  <a:pt x="3912857" y="2010727"/>
                </a:lnTo>
                <a:lnTo>
                  <a:pt x="3912857" y="2001202"/>
                </a:lnTo>
                <a:lnTo>
                  <a:pt x="3912857" y="1991677"/>
                </a:lnTo>
                <a:lnTo>
                  <a:pt x="3912844" y="1701965"/>
                </a:lnTo>
                <a:lnTo>
                  <a:pt x="3939552" y="1747735"/>
                </a:lnTo>
                <a:lnTo>
                  <a:pt x="3940937" y="1749564"/>
                </a:lnTo>
                <a:lnTo>
                  <a:pt x="3942727" y="1750999"/>
                </a:lnTo>
                <a:lnTo>
                  <a:pt x="3944810" y="1751977"/>
                </a:lnTo>
                <a:lnTo>
                  <a:pt x="3947058" y="1752434"/>
                </a:lnTo>
                <a:lnTo>
                  <a:pt x="3949357" y="1752320"/>
                </a:lnTo>
                <a:lnTo>
                  <a:pt x="3957129" y="1744802"/>
                </a:lnTo>
                <a:lnTo>
                  <a:pt x="3957294" y="1742516"/>
                </a:lnTo>
                <a:close/>
              </a:path>
              <a:path w="5433695" h="3128010">
                <a:moveTo>
                  <a:pt x="5433682" y="3074035"/>
                </a:moveTo>
                <a:lnTo>
                  <a:pt x="5417350" y="3064510"/>
                </a:lnTo>
                <a:lnTo>
                  <a:pt x="5343372" y="3021355"/>
                </a:lnTo>
                <a:lnTo>
                  <a:pt x="5341264" y="3020453"/>
                </a:lnTo>
                <a:lnTo>
                  <a:pt x="5339004" y="3020072"/>
                </a:lnTo>
                <a:lnTo>
                  <a:pt x="5336718" y="3020250"/>
                </a:lnTo>
                <a:lnTo>
                  <a:pt x="5334533" y="3020961"/>
                </a:lnTo>
                <a:lnTo>
                  <a:pt x="5329085" y="3030309"/>
                </a:lnTo>
                <a:lnTo>
                  <a:pt x="5329529" y="3032556"/>
                </a:lnTo>
                <a:lnTo>
                  <a:pt x="5330507" y="3034639"/>
                </a:lnTo>
                <a:lnTo>
                  <a:pt x="5331955" y="3036430"/>
                </a:lnTo>
                <a:lnTo>
                  <a:pt x="5333784" y="3037814"/>
                </a:lnTo>
                <a:lnTo>
                  <a:pt x="5379542" y="3064510"/>
                </a:lnTo>
                <a:lnTo>
                  <a:pt x="4547222" y="3064510"/>
                </a:lnTo>
                <a:lnTo>
                  <a:pt x="4547222" y="1763395"/>
                </a:lnTo>
                <a:lnTo>
                  <a:pt x="4528172" y="1763395"/>
                </a:lnTo>
                <a:lnTo>
                  <a:pt x="4528172" y="3083560"/>
                </a:lnTo>
                <a:lnTo>
                  <a:pt x="5379542" y="3083560"/>
                </a:lnTo>
                <a:lnTo>
                  <a:pt x="5333784" y="3110255"/>
                </a:lnTo>
                <a:lnTo>
                  <a:pt x="5331955" y="3111639"/>
                </a:lnTo>
                <a:lnTo>
                  <a:pt x="5330507" y="3113430"/>
                </a:lnTo>
                <a:lnTo>
                  <a:pt x="5329529" y="3115513"/>
                </a:lnTo>
                <a:lnTo>
                  <a:pt x="5329085" y="3117761"/>
                </a:lnTo>
                <a:lnTo>
                  <a:pt x="5329186" y="3120059"/>
                </a:lnTo>
                <a:lnTo>
                  <a:pt x="5339004" y="3127997"/>
                </a:lnTo>
                <a:lnTo>
                  <a:pt x="5341264" y="3127616"/>
                </a:lnTo>
                <a:lnTo>
                  <a:pt x="5343372" y="3126714"/>
                </a:lnTo>
                <a:lnTo>
                  <a:pt x="5417350" y="3083560"/>
                </a:lnTo>
                <a:lnTo>
                  <a:pt x="5433682" y="30740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12569" y="3234054"/>
            <a:ext cx="182435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远程调用</a:t>
            </a:r>
            <a:r>
              <a:rPr sz="1400" spc="-5" dirty="0">
                <a:latin typeface="Arial"/>
                <a:cs typeface="Arial"/>
              </a:rPr>
              <a:t>Cookie</a:t>
            </a:r>
            <a:r>
              <a:rPr sz="1400" dirty="0">
                <a:latin typeface="UKIJ CJK"/>
                <a:cs typeface="UKIJ CJK"/>
              </a:rPr>
              <a:t>等请求 头必须和老请求同步</a:t>
            </a:r>
            <a:r>
              <a:rPr sz="1400" spc="5" dirty="0">
                <a:latin typeface="UKIJ CJK"/>
                <a:cs typeface="UKIJ CJK"/>
              </a:rPr>
              <a:t>过 来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5525" y="30479"/>
            <a:ext cx="4140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eign</a:t>
            </a:r>
            <a:r>
              <a:rPr sz="2400" dirty="0"/>
              <a:t>异步情况丢失上下文问题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39" y="1325880"/>
            <a:ext cx="4907915" cy="652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324" y="1513433"/>
            <a:ext cx="3816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1600" marR="5080" indent="-889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老请 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求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9270" y="1501139"/>
            <a:ext cx="7969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19225" y="621029"/>
            <a:ext cx="7608570" cy="407670"/>
          </a:xfrm>
          <a:custGeom>
            <a:avLst/>
            <a:gdLst/>
            <a:ahLst/>
            <a:cxnLst/>
            <a:rect l="l" t="t" r="r" b="b"/>
            <a:pathLst>
              <a:path w="7608570" h="407669">
                <a:moveTo>
                  <a:pt x="7608570" y="0"/>
                </a:moveTo>
                <a:lnTo>
                  <a:pt x="0" y="0"/>
                </a:lnTo>
                <a:lnTo>
                  <a:pt x="0" y="407670"/>
                </a:lnTo>
                <a:lnTo>
                  <a:pt x="7608570" y="407670"/>
                </a:lnTo>
                <a:lnTo>
                  <a:pt x="7608570" y="401320"/>
                </a:lnTo>
                <a:lnTo>
                  <a:pt x="7608570" y="394970"/>
                </a:lnTo>
                <a:lnTo>
                  <a:pt x="7608570" y="12700"/>
                </a:lnTo>
                <a:lnTo>
                  <a:pt x="7608570" y="6350"/>
                </a:lnTo>
                <a:lnTo>
                  <a:pt x="76085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24939" y="627887"/>
            <a:ext cx="7597140" cy="39497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ThreadLocal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05195" y="1457325"/>
            <a:ext cx="1113155" cy="379730"/>
            <a:chOff x="6005195" y="1457325"/>
            <a:chExt cx="1113155" cy="379730"/>
          </a:xfrm>
        </p:grpSpPr>
        <p:sp>
          <p:nvSpPr>
            <p:cNvPr id="9" name="object 9"/>
            <p:cNvSpPr/>
            <p:nvPr/>
          </p:nvSpPr>
          <p:spPr>
            <a:xfrm>
              <a:off x="6012180" y="1463039"/>
              <a:ext cx="1100455" cy="367665"/>
            </a:xfrm>
            <a:custGeom>
              <a:avLst/>
              <a:gdLst/>
              <a:ahLst/>
              <a:cxnLst/>
              <a:rect l="l" t="t" r="r" b="b"/>
              <a:pathLst>
                <a:path w="1100454" h="367664">
                  <a:moveTo>
                    <a:pt x="1100327" y="367284"/>
                  </a:moveTo>
                  <a:lnTo>
                    <a:pt x="0" y="367284"/>
                  </a:lnTo>
                  <a:lnTo>
                    <a:pt x="0" y="0"/>
                  </a:lnTo>
                  <a:lnTo>
                    <a:pt x="1100327" y="0"/>
                  </a:lnTo>
                  <a:lnTo>
                    <a:pt x="1100327" y="36728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05195" y="1457325"/>
              <a:ext cx="1113155" cy="379730"/>
            </a:xfrm>
            <a:custGeom>
              <a:avLst/>
              <a:gdLst/>
              <a:ahLst/>
              <a:cxnLst/>
              <a:rect l="l" t="t" r="r" b="b"/>
              <a:pathLst>
                <a:path w="1113154" h="379730">
                  <a:moveTo>
                    <a:pt x="1113154" y="379730"/>
                  </a:moveTo>
                  <a:lnTo>
                    <a:pt x="0" y="379730"/>
                  </a:lnTo>
                  <a:lnTo>
                    <a:pt x="0" y="0"/>
                  </a:lnTo>
                  <a:lnTo>
                    <a:pt x="1113154" y="0"/>
                  </a:lnTo>
                  <a:lnTo>
                    <a:pt x="111315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67030"/>
                  </a:lnTo>
                  <a:lnTo>
                    <a:pt x="6350" y="367030"/>
                  </a:lnTo>
                  <a:lnTo>
                    <a:pt x="12700" y="373380"/>
                  </a:lnTo>
                  <a:lnTo>
                    <a:pt x="1113154" y="373380"/>
                  </a:lnTo>
                  <a:lnTo>
                    <a:pt x="1113154" y="379730"/>
                  </a:lnTo>
                  <a:close/>
                </a:path>
                <a:path w="1113154" h="37973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113154" h="379730">
                  <a:moveTo>
                    <a:pt x="110045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100454" y="6350"/>
                  </a:lnTo>
                  <a:lnTo>
                    <a:pt x="1100454" y="12700"/>
                  </a:lnTo>
                  <a:close/>
                </a:path>
                <a:path w="1113154" h="379730">
                  <a:moveTo>
                    <a:pt x="1100454" y="373380"/>
                  </a:moveTo>
                  <a:lnTo>
                    <a:pt x="1100454" y="6350"/>
                  </a:lnTo>
                  <a:lnTo>
                    <a:pt x="1106804" y="12700"/>
                  </a:lnTo>
                  <a:lnTo>
                    <a:pt x="1113154" y="12700"/>
                  </a:lnTo>
                  <a:lnTo>
                    <a:pt x="1113154" y="367030"/>
                  </a:lnTo>
                  <a:lnTo>
                    <a:pt x="1106804" y="367030"/>
                  </a:lnTo>
                  <a:lnTo>
                    <a:pt x="1100454" y="373380"/>
                  </a:lnTo>
                  <a:close/>
                </a:path>
                <a:path w="1113154" h="379730">
                  <a:moveTo>
                    <a:pt x="1113154" y="12700"/>
                  </a:moveTo>
                  <a:lnTo>
                    <a:pt x="1106804" y="12700"/>
                  </a:lnTo>
                  <a:lnTo>
                    <a:pt x="1100454" y="6350"/>
                  </a:lnTo>
                  <a:lnTo>
                    <a:pt x="1113154" y="6350"/>
                  </a:lnTo>
                  <a:lnTo>
                    <a:pt x="1113154" y="12700"/>
                  </a:lnTo>
                  <a:close/>
                </a:path>
                <a:path w="1113154" h="379730">
                  <a:moveTo>
                    <a:pt x="12700" y="373380"/>
                  </a:moveTo>
                  <a:lnTo>
                    <a:pt x="6350" y="367030"/>
                  </a:lnTo>
                  <a:lnTo>
                    <a:pt x="12700" y="367030"/>
                  </a:lnTo>
                  <a:lnTo>
                    <a:pt x="12700" y="373380"/>
                  </a:lnTo>
                  <a:close/>
                </a:path>
                <a:path w="1113154" h="379730">
                  <a:moveTo>
                    <a:pt x="1100454" y="373380"/>
                  </a:moveTo>
                  <a:lnTo>
                    <a:pt x="12700" y="373380"/>
                  </a:lnTo>
                  <a:lnTo>
                    <a:pt x="12700" y="367030"/>
                  </a:lnTo>
                  <a:lnTo>
                    <a:pt x="1100454" y="367030"/>
                  </a:lnTo>
                  <a:lnTo>
                    <a:pt x="1100454" y="373380"/>
                  </a:lnTo>
                  <a:close/>
                </a:path>
                <a:path w="1113154" h="379730">
                  <a:moveTo>
                    <a:pt x="1113154" y="373380"/>
                  </a:moveTo>
                  <a:lnTo>
                    <a:pt x="1100454" y="373380"/>
                  </a:lnTo>
                  <a:lnTo>
                    <a:pt x="1106804" y="367030"/>
                  </a:lnTo>
                  <a:lnTo>
                    <a:pt x="1113154" y="367030"/>
                  </a:lnTo>
                  <a:lnTo>
                    <a:pt x="1113154" y="37338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26179" y="1518285"/>
            <a:ext cx="338645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18410" algn="l"/>
              </a:tabLst>
            </a:pPr>
            <a:r>
              <a:rPr sz="2100" spc="-7" baseline="1984" dirty="0">
                <a:solidFill>
                  <a:srgbClr val="FFFFFF"/>
                </a:solidFill>
                <a:latin typeface="Arial"/>
                <a:cs typeface="Arial"/>
              </a:rPr>
              <a:t>OrderService	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61605" y="1427480"/>
            <a:ext cx="1113155" cy="379730"/>
            <a:chOff x="7761605" y="1427480"/>
            <a:chExt cx="1113155" cy="379730"/>
          </a:xfrm>
        </p:grpSpPr>
        <p:sp>
          <p:nvSpPr>
            <p:cNvPr id="13" name="object 13"/>
            <p:cNvSpPr/>
            <p:nvPr/>
          </p:nvSpPr>
          <p:spPr>
            <a:xfrm>
              <a:off x="7767828" y="1434084"/>
              <a:ext cx="1100455" cy="367665"/>
            </a:xfrm>
            <a:custGeom>
              <a:avLst/>
              <a:gdLst/>
              <a:ahLst/>
              <a:cxnLst/>
              <a:rect l="l" t="t" r="r" b="b"/>
              <a:pathLst>
                <a:path w="1100454" h="367664">
                  <a:moveTo>
                    <a:pt x="1100327" y="367283"/>
                  </a:moveTo>
                  <a:lnTo>
                    <a:pt x="0" y="367283"/>
                  </a:lnTo>
                  <a:lnTo>
                    <a:pt x="0" y="0"/>
                  </a:lnTo>
                  <a:lnTo>
                    <a:pt x="1100327" y="0"/>
                  </a:lnTo>
                  <a:lnTo>
                    <a:pt x="1100327" y="36728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61605" y="1427480"/>
              <a:ext cx="1113155" cy="379730"/>
            </a:xfrm>
            <a:custGeom>
              <a:avLst/>
              <a:gdLst/>
              <a:ahLst/>
              <a:cxnLst/>
              <a:rect l="l" t="t" r="r" b="b"/>
              <a:pathLst>
                <a:path w="1113154" h="379730">
                  <a:moveTo>
                    <a:pt x="1113154" y="379730"/>
                  </a:moveTo>
                  <a:lnTo>
                    <a:pt x="0" y="379730"/>
                  </a:lnTo>
                  <a:lnTo>
                    <a:pt x="0" y="0"/>
                  </a:lnTo>
                  <a:lnTo>
                    <a:pt x="1113154" y="0"/>
                  </a:lnTo>
                  <a:lnTo>
                    <a:pt x="111315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67030"/>
                  </a:lnTo>
                  <a:lnTo>
                    <a:pt x="6350" y="367030"/>
                  </a:lnTo>
                  <a:lnTo>
                    <a:pt x="12700" y="373380"/>
                  </a:lnTo>
                  <a:lnTo>
                    <a:pt x="1113154" y="373380"/>
                  </a:lnTo>
                  <a:lnTo>
                    <a:pt x="1113154" y="379730"/>
                  </a:lnTo>
                  <a:close/>
                </a:path>
                <a:path w="1113154" h="37973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113154" h="379730">
                  <a:moveTo>
                    <a:pt x="110045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100454" y="6350"/>
                  </a:lnTo>
                  <a:lnTo>
                    <a:pt x="1100454" y="12700"/>
                  </a:lnTo>
                  <a:close/>
                </a:path>
                <a:path w="1113154" h="379730">
                  <a:moveTo>
                    <a:pt x="1100454" y="373380"/>
                  </a:moveTo>
                  <a:lnTo>
                    <a:pt x="1100454" y="6350"/>
                  </a:lnTo>
                  <a:lnTo>
                    <a:pt x="1106804" y="12700"/>
                  </a:lnTo>
                  <a:lnTo>
                    <a:pt x="1113154" y="12700"/>
                  </a:lnTo>
                  <a:lnTo>
                    <a:pt x="1113154" y="367030"/>
                  </a:lnTo>
                  <a:lnTo>
                    <a:pt x="1106804" y="367030"/>
                  </a:lnTo>
                  <a:lnTo>
                    <a:pt x="1100454" y="373380"/>
                  </a:lnTo>
                  <a:close/>
                </a:path>
                <a:path w="1113154" h="379730">
                  <a:moveTo>
                    <a:pt x="1113154" y="12700"/>
                  </a:moveTo>
                  <a:lnTo>
                    <a:pt x="1106804" y="12700"/>
                  </a:lnTo>
                  <a:lnTo>
                    <a:pt x="1100454" y="6350"/>
                  </a:lnTo>
                  <a:lnTo>
                    <a:pt x="1113154" y="6350"/>
                  </a:lnTo>
                  <a:lnTo>
                    <a:pt x="1113154" y="12700"/>
                  </a:lnTo>
                  <a:close/>
                </a:path>
                <a:path w="1113154" h="379730">
                  <a:moveTo>
                    <a:pt x="12700" y="373380"/>
                  </a:moveTo>
                  <a:lnTo>
                    <a:pt x="6350" y="367030"/>
                  </a:lnTo>
                  <a:lnTo>
                    <a:pt x="12700" y="367030"/>
                  </a:lnTo>
                  <a:lnTo>
                    <a:pt x="12700" y="373380"/>
                  </a:lnTo>
                  <a:close/>
                </a:path>
                <a:path w="1113154" h="379730">
                  <a:moveTo>
                    <a:pt x="1100454" y="373380"/>
                  </a:moveTo>
                  <a:lnTo>
                    <a:pt x="12700" y="373380"/>
                  </a:lnTo>
                  <a:lnTo>
                    <a:pt x="12700" y="367030"/>
                  </a:lnTo>
                  <a:lnTo>
                    <a:pt x="1100454" y="367030"/>
                  </a:lnTo>
                  <a:lnTo>
                    <a:pt x="1100454" y="373380"/>
                  </a:lnTo>
                  <a:close/>
                </a:path>
                <a:path w="1113154" h="379730">
                  <a:moveTo>
                    <a:pt x="1113154" y="373380"/>
                  </a:moveTo>
                  <a:lnTo>
                    <a:pt x="1100454" y="373380"/>
                  </a:lnTo>
                  <a:lnTo>
                    <a:pt x="1106804" y="367030"/>
                  </a:lnTo>
                  <a:lnTo>
                    <a:pt x="1113154" y="367030"/>
                  </a:lnTo>
                  <a:lnTo>
                    <a:pt x="1113154" y="37338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767828" y="1434083"/>
            <a:ext cx="1100455" cy="3676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cart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92928" y="1567738"/>
            <a:ext cx="2775585" cy="132715"/>
          </a:xfrm>
          <a:custGeom>
            <a:avLst/>
            <a:gdLst/>
            <a:ahLst/>
            <a:cxnLst/>
            <a:rect l="l" t="t" r="r" b="b"/>
            <a:pathLst>
              <a:path w="2775584" h="132714">
                <a:moveTo>
                  <a:pt x="1018616" y="79451"/>
                </a:moveTo>
                <a:lnTo>
                  <a:pt x="928738" y="26047"/>
                </a:lnTo>
                <a:lnTo>
                  <a:pt x="926642" y="25120"/>
                </a:lnTo>
                <a:lnTo>
                  <a:pt x="924382" y="24714"/>
                </a:lnTo>
                <a:lnTo>
                  <a:pt x="922083" y="24879"/>
                </a:lnTo>
                <a:lnTo>
                  <a:pt x="914374" y="34874"/>
                </a:lnTo>
                <a:lnTo>
                  <a:pt x="914806" y="37134"/>
                </a:lnTo>
                <a:lnTo>
                  <a:pt x="915758" y="39217"/>
                </a:lnTo>
                <a:lnTo>
                  <a:pt x="917194" y="41021"/>
                </a:lnTo>
                <a:lnTo>
                  <a:pt x="919010" y="42418"/>
                </a:lnTo>
                <a:lnTo>
                  <a:pt x="964552" y="69494"/>
                </a:lnTo>
                <a:lnTo>
                  <a:pt x="152" y="61671"/>
                </a:lnTo>
                <a:lnTo>
                  <a:pt x="0" y="80721"/>
                </a:lnTo>
                <a:lnTo>
                  <a:pt x="964399" y="88544"/>
                </a:lnTo>
                <a:lnTo>
                  <a:pt x="918425" y="114858"/>
                </a:lnTo>
                <a:lnTo>
                  <a:pt x="916584" y="116230"/>
                </a:lnTo>
                <a:lnTo>
                  <a:pt x="915123" y="118008"/>
                </a:lnTo>
                <a:lnTo>
                  <a:pt x="914133" y="120078"/>
                </a:lnTo>
                <a:lnTo>
                  <a:pt x="913663" y="122326"/>
                </a:lnTo>
                <a:lnTo>
                  <a:pt x="913752" y="124625"/>
                </a:lnTo>
                <a:lnTo>
                  <a:pt x="923505" y="132651"/>
                </a:lnTo>
                <a:lnTo>
                  <a:pt x="925766" y="132283"/>
                </a:lnTo>
                <a:lnTo>
                  <a:pt x="927887" y="131394"/>
                </a:lnTo>
                <a:lnTo>
                  <a:pt x="1002233" y="88823"/>
                </a:lnTo>
                <a:lnTo>
                  <a:pt x="1018616" y="79451"/>
                </a:lnTo>
                <a:close/>
              </a:path>
              <a:path w="2775584" h="132714">
                <a:moveTo>
                  <a:pt x="2775026" y="49606"/>
                </a:moveTo>
                <a:lnTo>
                  <a:pt x="2758490" y="40944"/>
                </a:lnTo>
                <a:lnTo>
                  <a:pt x="2682417" y="1092"/>
                </a:lnTo>
                <a:lnTo>
                  <a:pt x="2680271" y="279"/>
                </a:lnTo>
                <a:lnTo>
                  <a:pt x="2677998" y="0"/>
                </a:lnTo>
                <a:lnTo>
                  <a:pt x="2675712" y="279"/>
                </a:lnTo>
                <a:lnTo>
                  <a:pt x="2673566" y="1092"/>
                </a:lnTo>
                <a:lnTo>
                  <a:pt x="2671673" y="2400"/>
                </a:lnTo>
                <a:lnTo>
                  <a:pt x="2670162" y="4114"/>
                </a:lnTo>
                <a:lnTo>
                  <a:pt x="2669095" y="6159"/>
                </a:lnTo>
                <a:lnTo>
                  <a:pt x="2668549" y="8382"/>
                </a:lnTo>
                <a:lnTo>
                  <a:pt x="2668549" y="10680"/>
                </a:lnTo>
                <a:lnTo>
                  <a:pt x="2720505" y="42557"/>
                </a:lnTo>
                <a:lnTo>
                  <a:pt x="2118639" y="69938"/>
                </a:lnTo>
                <a:lnTo>
                  <a:pt x="2119503" y="88963"/>
                </a:lnTo>
                <a:lnTo>
                  <a:pt x="2721368" y="61595"/>
                </a:lnTo>
                <a:lnTo>
                  <a:pt x="2676868" y="90335"/>
                </a:lnTo>
                <a:lnTo>
                  <a:pt x="2675102" y="91795"/>
                </a:lnTo>
                <a:lnTo>
                  <a:pt x="2673743" y="93649"/>
                </a:lnTo>
                <a:lnTo>
                  <a:pt x="2672867" y="95770"/>
                </a:lnTo>
                <a:lnTo>
                  <a:pt x="2672524" y="98044"/>
                </a:lnTo>
                <a:lnTo>
                  <a:pt x="2672727" y="100330"/>
                </a:lnTo>
                <a:lnTo>
                  <a:pt x="2682900" y="107823"/>
                </a:lnTo>
                <a:lnTo>
                  <a:pt x="2685148" y="107340"/>
                </a:lnTo>
                <a:lnTo>
                  <a:pt x="2687205" y="106337"/>
                </a:lnTo>
                <a:lnTo>
                  <a:pt x="2775026" y="496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439" y="2847339"/>
            <a:ext cx="8903335" cy="1305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8599" y="3317875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老请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求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08785" y="3295015"/>
            <a:ext cx="7969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70394" y="3834129"/>
            <a:ext cx="6591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673215" y="4649470"/>
            <a:ext cx="819150" cy="379730"/>
            <a:chOff x="6673215" y="4649470"/>
            <a:chExt cx="819150" cy="379730"/>
          </a:xfrm>
        </p:grpSpPr>
        <p:sp>
          <p:nvSpPr>
            <p:cNvPr id="22" name="object 22"/>
            <p:cNvSpPr/>
            <p:nvPr/>
          </p:nvSpPr>
          <p:spPr>
            <a:xfrm>
              <a:off x="6679692" y="4655820"/>
              <a:ext cx="806450" cy="367665"/>
            </a:xfrm>
            <a:custGeom>
              <a:avLst/>
              <a:gdLst/>
              <a:ahLst/>
              <a:cxnLst/>
              <a:rect l="l" t="t" r="r" b="b"/>
              <a:pathLst>
                <a:path w="806450" h="367664">
                  <a:moveTo>
                    <a:pt x="806196" y="367284"/>
                  </a:moveTo>
                  <a:lnTo>
                    <a:pt x="0" y="367284"/>
                  </a:lnTo>
                  <a:lnTo>
                    <a:pt x="0" y="0"/>
                  </a:lnTo>
                  <a:lnTo>
                    <a:pt x="806196" y="0"/>
                  </a:lnTo>
                  <a:lnTo>
                    <a:pt x="806196" y="36728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73215" y="4649470"/>
              <a:ext cx="819150" cy="379730"/>
            </a:xfrm>
            <a:custGeom>
              <a:avLst/>
              <a:gdLst/>
              <a:ahLst/>
              <a:cxnLst/>
              <a:rect l="l" t="t" r="r" b="b"/>
              <a:pathLst>
                <a:path w="819150" h="379729">
                  <a:moveTo>
                    <a:pt x="819150" y="379729"/>
                  </a:moveTo>
                  <a:lnTo>
                    <a:pt x="0" y="379729"/>
                  </a:lnTo>
                  <a:lnTo>
                    <a:pt x="0" y="0"/>
                  </a:lnTo>
                  <a:lnTo>
                    <a:pt x="819150" y="0"/>
                  </a:lnTo>
                  <a:lnTo>
                    <a:pt x="81915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67029"/>
                  </a:lnTo>
                  <a:lnTo>
                    <a:pt x="6350" y="367029"/>
                  </a:lnTo>
                  <a:lnTo>
                    <a:pt x="12700" y="373379"/>
                  </a:lnTo>
                  <a:lnTo>
                    <a:pt x="819150" y="373379"/>
                  </a:lnTo>
                  <a:lnTo>
                    <a:pt x="819150" y="379729"/>
                  </a:lnTo>
                  <a:close/>
                </a:path>
                <a:path w="819150" h="37972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819150" h="379729">
                  <a:moveTo>
                    <a:pt x="80645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806450" y="6350"/>
                  </a:lnTo>
                  <a:lnTo>
                    <a:pt x="806450" y="12700"/>
                  </a:lnTo>
                  <a:close/>
                </a:path>
                <a:path w="819150" h="379729">
                  <a:moveTo>
                    <a:pt x="806450" y="373379"/>
                  </a:moveTo>
                  <a:lnTo>
                    <a:pt x="806450" y="6350"/>
                  </a:lnTo>
                  <a:lnTo>
                    <a:pt x="812800" y="12700"/>
                  </a:lnTo>
                  <a:lnTo>
                    <a:pt x="819150" y="12700"/>
                  </a:lnTo>
                  <a:lnTo>
                    <a:pt x="819150" y="367029"/>
                  </a:lnTo>
                  <a:lnTo>
                    <a:pt x="812800" y="367029"/>
                  </a:lnTo>
                  <a:lnTo>
                    <a:pt x="806450" y="373379"/>
                  </a:lnTo>
                  <a:close/>
                </a:path>
                <a:path w="819150" h="379729">
                  <a:moveTo>
                    <a:pt x="819150" y="12700"/>
                  </a:moveTo>
                  <a:lnTo>
                    <a:pt x="812800" y="12700"/>
                  </a:lnTo>
                  <a:lnTo>
                    <a:pt x="806450" y="6350"/>
                  </a:lnTo>
                  <a:lnTo>
                    <a:pt x="819150" y="6350"/>
                  </a:lnTo>
                  <a:lnTo>
                    <a:pt x="819150" y="12700"/>
                  </a:lnTo>
                  <a:close/>
                </a:path>
                <a:path w="819150" h="379729">
                  <a:moveTo>
                    <a:pt x="12700" y="373379"/>
                  </a:moveTo>
                  <a:lnTo>
                    <a:pt x="6350" y="367029"/>
                  </a:lnTo>
                  <a:lnTo>
                    <a:pt x="12700" y="367029"/>
                  </a:lnTo>
                  <a:lnTo>
                    <a:pt x="12700" y="373379"/>
                  </a:lnTo>
                  <a:close/>
                </a:path>
                <a:path w="819150" h="379729">
                  <a:moveTo>
                    <a:pt x="806450" y="373379"/>
                  </a:moveTo>
                  <a:lnTo>
                    <a:pt x="12700" y="373379"/>
                  </a:lnTo>
                  <a:lnTo>
                    <a:pt x="12700" y="367029"/>
                  </a:lnTo>
                  <a:lnTo>
                    <a:pt x="806450" y="367029"/>
                  </a:lnTo>
                  <a:lnTo>
                    <a:pt x="806450" y="373379"/>
                  </a:lnTo>
                  <a:close/>
                </a:path>
                <a:path w="819150" h="379729">
                  <a:moveTo>
                    <a:pt x="819150" y="373379"/>
                  </a:moveTo>
                  <a:lnTo>
                    <a:pt x="806450" y="373379"/>
                  </a:lnTo>
                  <a:lnTo>
                    <a:pt x="812800" y="367029"/>
                  </a:lnTo>
                  <a:lnTo>
                    <a:pt x="819150" y="367029"/>
                  </a:lnTo>
                  <a:lnTo>
                    <a:pt x="819150" y="37337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679692" y="4655820"/>
            <a:ext cx="806450" cy="3676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53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cart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83330" y="2987674"/>
            <a:ext cx="3030220" cy="1905635"/>
          </a:xfrm>
          <a:custGeom>
            <a:avLst/>
            <a:gdLst/>
            <a:ahLst/>
            <a:cxnLst/>
            <a:rect l="l" t="t" r="r" b="b"/>
            <a:pathLst>
              <a:path w="3030220" h="1905635">
                <a:moveTo>
                  <a:pt x="3030220" y="989965"/>
                </a:moveTo>
                <a:lnTo>
                  <a:pt x="3013887" y="980440"/>
                </a:lnTo>
                <a:lnTo>
                  <a:pt x="2939910" y="937285"/>
                </a:lnTo>
                <a:lnTo>
                  <a:pt x="2937802" y="936383"/>
                </a:lnTo>
                <a:lnTo>
                  <a:pt x="2935541" y="936002"/>
                </a:lnTo>
                <a:lnTo>
                  <a:pt x="2933255" y="936167"/>
                </a:lnTo>
                <a:lnTo>
                  <a:pt x="2931071" y="936891"/>
                </a:lnTo>
                <a:lnTo>
                  <a:pt x="2925622" y="946238"/>
                </a:lnTo>
                <a:lnTo>
                  <a:pt x="2926067" y="948486"/>
                </a:lnTo>
                <a:lnTo>
                  <a:pt x="2927045" y="950569"/>
                </a:lnTo>
                <a:lnTo>
                  <a:pt x="2928493" y="952360"/>
                </a:lnTo>
                <a:lnTo>
                  <a:pt x="2930321" y="953744"/>
                </a:lnTo>
                <a:lnTo>
                  <a:pt x="2976080" y="980440"/>
                </a:lnTo>
                <a:lnTo>
                  <a:pt x="20955" y="980440"/>
                </a:lnTo>
                <a:lnTo>
                  <a:pt x="20955" y="19050"/>
                </a:lnTo>
                <a:lnTo>
                  <a:pt x="20955" y="0"/>
                </a:lnTo>
                <a:lnTo>
                  <a:pt x="9525" y="0"/>
                </a:lnTo>
                <a:lnTo>
                  <a:pt x="9525" y="17145"/>
                </a:lnTo>
                <a:lnTo>
                  <a:pt x="1905" y="9525"/>
                </a:lnTo>
                <a:lnTo>
                  <a:pt x="1905" y="317500"/>
                </a:lnTo>
                <a:lnTo>
                  <a:pt x="0" y="317500"/>
                </a:lnTo>
                <a:lnTo>
                  <a:pt x="0" y="1861185"/>
                </a:lnTo>
                <a:lnTo>
                  <a:pt x="2842095" y="1861185"/>
                </a:lnTo>
                <a:lnTo>
                  <a:pt x="2796324" y="1887880"/>
                </a:lnTo>
                <a:lnTo>
                  <a:pt x="2794508" y="1889264"/>
                </a:lnTo>
                <a:lnTo>
                  <a:pt x="2793060" y="1891055"/>
                </a:lnTo>
                <a:lnTo>
                  <a:pt x="2792082" y="1893138"/>
                </a:lnTo>
                <a:lnTo>
                  <a:pt x="2791637" y="1895386"/>
                </a:lnTo>
                <a:lnTo>
                  <a:pt x="2791739" y="1897684"/>
                </a:lnTo>
                <a:lnTo>
                  <a:pt x="2801556" y="1905622"/>
                </a:lnTo>
                <a:lnTo>
                  <a:pt x="2803817" y="1905241"/>
                </a:lnTo>
                <a:lnTo>
                  <a:pt x="2805925" y="1904339"/>
                </a:lnTo>
                <a:lnTo>
                  <a:pt x="2879902" y="1861185"/>
                </a:lnTo>
                <a:lnTo>
                  <a:pt x="2896222" y="1851660"/>
                </a:lnTo>
                <a:lnTo>
                  <a:pt x="2879902" y="1842135"/>
                </a:lnTo>
                <a:lnTo>
                  <a:pt x="2805925" y="1798980"/>
                </a:lnTo>
                <a:lnTo>
                  <a:pt x="2803817" y="1798078"/>
                </a:lnTo>
                <a:lnTo>
                  <a:pt x="2801556" y="1797697"/>
                </a:lnTo>
                <a:lnTo>
                  <a:pt x="2799270" y="1797862"/>
                </a:lnTo>
                <a:lnTo>
                  <a:pt x="2791637" y="1807933"/>
                </a:lnTo>
                <a:lnTo>
                  <a:pt x="2792082" y="1810181"/>
                </a:lnTo>
                <a:lnTo>
                  <a:pt x="2793060" y="1812264"/>
                </a:lnTo>
                <a:lnTo>
                  <a:pt x="2794508" y="1814055"/>
                </a:lnTo>
                <a:lnTo>
                  <a:pt x="2796324" y="1815439"/>
                </a:lnTo>
                <a:lnTo>
                  <a:pt x="2842095" y="1842135"/>
                </a:lnTo>
                <a:lnTo>
                  <a:pt x="19050" y="1842135"/>
                </a:lnTo>
                <a:lnTo>
                  <a:pt x="19050" y="999490"/>
                </a:lnTo>
                <a:lnTo>
                  <a:pt x="2976080" y="999490"/>
                </a:lnTo>
                <a:lnTo>
                  <a:pt x="2930321" y="1026185"/>
                </a:lnTo>
                <a:lnTo>
                  <a:pt x="2928493" y="1027569"/>
                </a:lnTo>
                <a:lnTo>
                  <a:pt x="2927045" y="1029360"/>
                </a:lnTo>
                <a:lnTo>
                  <a:pt x="2926067" y="1031443"/>
                </a:lnTo>
                <a:lnTo>
                  <a:pt x="2925622" y="1033691"/>
                </a:lnTo>
                <a:lnTo>
                  <a:pt x="2925724" y="1035989"/>
                </a:lnTo>
                <a:lnTo>
                  <a:pt x="2935541" y="1043927"/>
                </a:lnTo>
                <a:lnTo>
                  <a:pt x="2937802" y="1043546"/>
                </a:lnTo>
                <a:lnTo>
                  <a:pt x="2939910" y="1042644"/>
                </a:lnTo>
                <a:lnTo>
                  <a:pt x="3013887" y="999490"/>
                </a:lnTo>
                <a:lnTo>
                  <a:pt x="3030220" y="9899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255645" y="2950210"/>
            <a:ext cx="325627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4419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OrderServic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1400" spc="-5" dirty="0">
                <a:latin typeface="Arial"/>
                <a:cs typeface="Arial"/>
              </a:rPr>
              <a:t>7</a:t>
            </a: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64615" y="2367914"/>
            <a:ext cx="7663180" cy="407670"/>
          </a:xfrm>
          <a:custGeom>
            <a:avLst/>
            <a:gdLst/>
            <a:ahLst/>
            <a:cxnLst/>
            <a:rect l="l" t="t" r="r" b="b"/>
            <a:pathLst>
              <a:path w="7663180" h="407669">
                <a:moveTo>
                  <a:pt x="7663180" y="0"/>
                </a:moveTo>
                <a:lnTo>
                  <a:pt x="0" y="0"/>
                </a:lnTo>
                <a:lnTo>
                  <a:pt x="0" y="407670"/>
                </a:lnTo>
                <a:lnTo>
                  <a:pt x="7663180" y="407670"/>
                </a:lnTo>
                <a:lnTo>
                  <a:pt x="7663180" y="401320"/>
                </a:lnTo>
                <a:lnTo>
                  <a:pt x="7663180" y="394970"/>
                </a:lnTo>
                <a:lnTo>
                  <a:pt x="7663180" y="12700"/>
                </a:lnTo>
                <a:lnTo>
                  <a:pt x="7663180" y="6350"/>
                </a:lnTo>
                <a:lnTo>
                  <a:pt x="7663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371600" y="2374392"/>
            <a:ext cx="7650480" cy="39497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ThreadLocal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98315" y="3731895"/>
            <a:ext cx="3232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10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66259" y="4603115"/>
            <a:ext cx="3232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10</a:t>
            </a: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067934" y="3702050"/>
            <a:ext cx="1055370" cy="379730"/>
            <a:chOff x="5067934" y="3702050"/>
            <a:chExt cx="1055370" cy="379730"/>
          </a:xfrm>
        </p:grpSpPr>
        <p:sp>
          <p:nvSpPr>
            <p:cNvPr id="32" name="object 32"/>
            <p:cNvSpPr/>
            <p:nvPr/>
          </p:nvSpPr>
          <p:spPr>
            <a:xfrm>
              <a:off x="5074919" y="3707892"/>
              <a:ext cx="1042669" cy="367665"/>
            </a:xfrm>
            <a:custGeom>
              <a:avLst/>
              <a:gdLst/>
              <a:ahLst/>
              <a:cxnLst/>
              <a:rect l="l" t="t" r="r" b="b"/>
              <a:pathLst>
                <a:path w="1042670" h="367664">
                  <a:moveTo>
                    <a:pt x="1042415" y="367284"/>
                  </a:moveTo>
                  <a:lnTo>
                    <a:pt x="0" y="367284"/>
                  </a:lnTo>
                  <a:lnTo>
                    <a:pt x="0" y="0"/>
                  </a:lnTo>
                  <a:lnTo>
                    <a:pt x="1042415" y="0"/>
                  </a:lnTo>
                  <a:lnTo>
                    <a:pt x="1042415" y="367284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67934" y="3702050"/>
              <a:ext cx="1055370" cy="379730"/>
            </a:xfrm>
            <a:custGeom>
              <a:avLst/>
              <a:gdLst/>
              <a:ahLst/>
              <a:cxnLst/>
              <a:rect l="l" t="t" r="r" b="b"/>
              <a:pathLst>
                <a:path w="1055370" h="379729">
                  <a:moveTo>
                    <a:pt x="1055369" y="379729"/>
                  </a:moveTo>
                  <a:lnTo>
                    <a:pt x="0" y="379729"/>
                  </a:lnTo>
                  <a:lnTo>
                    <a:pt x="0" y="0"/>
                  </a:lnTo>
                  <a:lnTo>
                    <a:pt x="1055369" y="0"/>
                  </a:lnTo>
                  <a:lnTo>
                    <a:pt x="1055369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67029"/>
                  </a:lnTo>
                  <a:lnTo>
                    <a:pt x="6350" y="367029"/>
                  </a:lnTo>
                  <a:lnTo>
                    <a:pt x="12700" y="373379"/>
                  </a:lnTo>
                  <a:lnTo>
                    <a:pt x="1055369" y="373379"/>
                  </a:lnTo>
                  <a:lnTo>
                    <a:pt x="1055369" y="379729"/>
                  </a:lnTo>
                  <a:close/>
                </a:path>
                <a:path w="1055370" h="37972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055370" h="379729">
                  <a:moveTo>
                    <a:pt x="1042669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042669" y="6350"/>
                  </a:lnTo>
                  <a:lnTo>
                    <a:pt x="1042669" y="12700"/>
                  </a:lnTo>
                  <a:close/>
                </a:path>
                <a:path w="1055370" h="379729">
                  <a:moveTo>
                    <a:pt x="1042669" y="373379"/>
                  </a:moveTo>
                  <a:lnTo>
                    <a:pt x="1042669" y="6350"/>
                  </a:lnTo>
                  <a:lnTo>
                    <a:pt x="1049019" y="12700"/>
                  </a:lnTo>
                  <a:lnTo>
                    <a:pt x="1055369" y="12700"/>
                  </a:lnTo>
                  <a:lnTo>
                    <a:pt x="1055369" y="367029"/>
                  </a:lnTo>
                  <a:lnTo>
                    <a:pt x="1049019" y="367029"/>
                  </a:lnTo>
                  <a:lnTo>
                    <a:pt x="1042669" y="373379"/>
                  </a:lnTo>
                  <a:close/>
                </a:path>
                <a:path w="1055370" h="379729">
                  <a:moveTo>
                    <a:pt x="1055369" y="12700"/>
                  </a:moveTo>
                  <a:lnTo>
                    <a:pt x="1049019" y="12700"/>
                  </a:lnTo>
                  <a:lnTo>
                    <a:pt x="1042669" y="6350"/>
                  </a:lnTo>
                  <a:lnTo>
                    <a:pt x="1055369" y="6350"/>
                  </a:lnTo>
                  <a:lnTo>
                    <a:pt x="1055369" y="12700"/>
                  </a:lnTo>
                  <a:close/>
                </a:path>
                <a:path w="1055370" h="379729">
                  <a:moveTo>
                    <a:pt x="12700" y="373379"/>
                  </a:moveTo>
                  <a:lnTo>
                    <a:pt x="6350" y="367029"/>
                  </a:lnTo>
                  <a:lnTo>
                    <a:pt x="12700" y="367029"/>
                  </a:lnTo>
                  <a:lnTo>
                    <a:pt x="12700" y="373379"/>
                  </a:lnTo>
                  <a:close/>
                </a:path>
                <a:path w="1055370" h="379729">
                  <a:moveTo>
                    <a:pt x="1042669" y="373379"/>
                  </a:moveTo>
                  <a:lnTo>
                    <a:pt x="12700" y="373379"/>
                  </a:lnTo>
                  <a:lnTo>
                    <a:pt x="12700" y="367029"/>
                  </a:lnTo>
                  <a:lnTo>
                    <a:pt x="1042669" y="367029"/>
                  </a:lnTo>
                  <a:lnTo>
                    <a:pt x="1042669" y="373379"/>
                  </a:lnTo>
                  <a:close/>
                </a:path>
                <a:path w="1055370" h="379729">
                  <a:moveTo>
                    <a:pt x="1055369" y="373379"/>
                  </a:moveTo>
                  <a:lnTo>
                    <a:pt x="1042669" y="373379"/>
                  </a:lnTo>
                  <a:lnTo>
                    <a:pt x="1049019" y="367029"/>
                  </a:lnTo>
                  <a:lnTo>
                    <a:pt x="1055369" y="367029"/>
                  </a:lnTo>
                  <a:lnTo>
                    <a:pt x="1055369" y="373379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074920" y="3707891"/>
            <a:ext cx="1042669" cy="3676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53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interceptor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067300" y="4573270"/>
            <a:ext cx="1056005" cy="379730"/>
            <a:chOff x="5067300" y="4573270"/>
            <a:chExt cx="1056005" cy="379730"/>
          </a:xfrm>
        </p:grpSpPr>
        <p:sp>
          <p:nvSpPr>
            <p:cNvPr id="36" name="object 36"/>
            <p:cNvSpPr/>
            <p:nvPr/>
          </p:nvSpPr>
          <p:spPr>
            <a:xfrm>
              <a:off x="5073395" y="4579620"/>
              <a:ext cx="1043940" cy="367665"/>
            </a:xfrm>
            <a:custGeom>
              <a:avLst/>
              <a:gdLst/>
              <a:ahLst/>
              <a:cxnLst/>
              <a:rect l="l" t="t" r="r" b="b"/>
              <a:pathLst>
                <a:path w="1043939" h="367664">
                  <a:moveTo>
                    <a:pt x="1043939" y="367284"/>
                  </a:moveTo>
                  <a:lnTo>
                    <a:pt x="0" y="367284"/>
                  </a:lnTo>
                  <a:lnTo>
                    <a:pt x="0" y="0"/>
                  </a:lnTo>
                  <a:lnTo>
                    <a:pt x="1043939" y="0"/>
                  </a:lnTo>
                  <a:lnTo>
                    <a:pt x="1043939" y="367284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67300" y="4573270"/>
              <a:ext cx="1056005" cy="379730"/>
            </a:xfrm>
            <a:custGeom>
              <a:avLst/>
              <a:gdLst/>
              <a:ahLst/>
              <a:cxnLst/>
              <a:rect l="l" t="t" r="r" b="b"/>
              <a:pathLst>
                <a:path w="1056004" h="379729">
                  <a:moveTo>
                    <a:pt x="1056004" y="379729"/>
                  </a:moveTo>
                  <a:lnTo>
                    <a:pt x="0" y="379729"/>
                  </a:lnTo>
                  <a:lnTo>
                    <a:pt x="0" y="0"/>
                  </a:lnTo>
                  <a:lnTo>
                    <a:pt x="1056004" y="0"/>
                  </a:lnTo>
                  <a:lnTo>
                    <a:pt x="105600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67029"/>
                  </a:lnTo>
                  <a:lnTo>
                    <a:pt x="6350" y="367029"/>
                  </a:lnTo>
                  <a:lnTo>
                    <a:pt x="12700" y="373379"/>
                  </a:lnTo>
                  <a:lnTo>
                    <a:pt x="1056004" y="373379"/>
                  </a:lnTo>
                  <a:lnTo>
                    <a:pt x="1056004" y="379729"/>
                  </a:lnTo>
                  <a:close/>
                </a:path>
                <a:path w="1056004" h="37972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056004" h="379729">
                  <a:moveTo>
                    <a:pt x="104330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043304" y="6350"/>
                  </a:lnTo>
                  <a:lnTo>
                    <a:pt x="1043304" y="12700"/>
                  </a:lnTo>
                  <a:close/>
                </a:path>
                <a:path w="1056004" h="379729">
                  <a:moveTo>
                    <a:pt x="1043304" y="373379"/>
                  </a:moveTo>
                  <a:lnTo>
                    <a:pt x="1043304" y="6350"/>
                  </a:lnTo>
                  <a:lnTo>
                    <a:pt x="1049654" y="12700"/>
                  </a:lnTo>
                  <a:lnTo>
                    <a:pt x="1056004" y="12700"/>
                  </a:lnTo>
                  <a:lnTo>
                    <a:pt x="1056004" y="367029"/>
                  </a:lnTo>
                  <a:lnTo>
                    <a:pt x="1049654" y="367029"/>
                  </a:lnTo>
                  <a:lnTo>
                    <a:pt x="1043304" y="373379"/>
                  </a:lnTo>
                  <a:close/>
                </a:path>
                <a:path w="1056004" h="379729">
                  <a:moveTo>
                    <a:pt x="1056004" y="12700"/>
                  </a:moveTo>
                  <a:lnTo>
                    <a:pt x="1049654" y="12700"/>
                  </a:lnTo>
                  <a:lnTo>
                    <a:pt x="1043304" y="6350"/>
                  </a:lnTo>
                  <a:lnTo>
                    <a:pt x="1056004" y="6350"/>
                  </a:lnTo>
                  <a:lnTo>
                    <a:pt x="1056004" y="12700"/>
                  </a:lnTo>
                  <a:close/>
                </a:path>
                <a:path w="1056004" h="379729">
                  <a:moveTo>
                    <a:pt x="12700" y="373379"/>
                  </a:moveTo>
                  <a:lnTo>
                    <a:pt x="6350" y="367029"/>
                  </a:lnTo>
                  <a:lnTo>
                    <a:pt x="12700" y="367029"/>
                  </a:lnTo>
                  <a:lnTo>
                    <a:pt x="12700" y="373379"/>
                  </a:lnTo>
                  <a:close/>
                </a:path>
                <a:path w="1056004" h="379729">
                  <a:moveTo>
                    <a:pt x="1043304" y="373379"/>
                  </a:moveTo>
                  <a:lnTo>
                    <a:pt x="12700" y="373379"/>
                  </a:lnTo>
                  <a:lnTo>
                    <a:pt x="12700" y="367029"/>
                  </a:lnTo>
                  <a:lnTo>
                    <a:pt x="1043304" y="367029"/>
                  </a:lnTo>
                  <a:lnTo>
                    <a:pt x="1043304" y="373379"/>
                  </a:lnTo>
                  <a:close/>
                </a:path>
                <a:path w="1056004" h="379729">
                  <a:moveTo>
                    <a:pt x="1056004" y="373379"/>
                  </a:moveTo>
                  <a:lnTo>
                    <a:pt x="1043304" y="373379"/>
                  </a:lnTo>
                  <a:lnTo>
                    <a:pt x="1049654" y="367029"/>
                  </a:lnTo>
                  <a:lnTo>
                    <a:pt x="1056004" y="367029"/>
                  </a:lnTo>
                  <a:lnTo>
                    <a:pt x="1056004" y="373379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073396" y="4579620"/>
            <a:ext cx="1043940" cy="3676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53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interceptor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905115" y="3817620"/>
            <a:ext cx="1200785" cy="335280"/>
          </a:xfrm>
          <a:custGeom>
            <a:avLst/>
            <a:gdLst/>
            <a:ahLst/>
            <a:cxnLst/>
            <a:rect l="l" t="t" r="r" b="b"/>
            <a:pathLst>
              <a:path w="1200784" h="335279">
                <a:moveTo>
                  <a:pt x="1200785" y="0"/>
                </a:moveTo>
                <a:lnTo>
                  <a:pt x="0" y="0"/>
                </a:lnTo>
                <a:lnTo>
                  <a:pt x="0" y="335280"/>
                </a:lnTo>
                <a:lnTo>
                  <a:pt x="1200785" y="335280"/>
                </a:lnTo>
                <a:lnTo>
                  <a:pt x="1200785" y="328930"/>
                </a:lnTo>
                <a:lnTo>
                  <a:pt x="1200785" y="322580"/>
                </a:lnTo>
                <a:lnTo>
                  <a:pt x="1200785" y="12700"/>
                </a:lnTo>
                <a:lnTo>
                  <a:pt x="1200785" y="6350"/>
                </a:lnTo>
                <a:lnTo>
                  <a:pt x="1200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997825" y="3856354"/>
            <a:ext cx="10153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ThreadLocal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904480" y="4693920"/>
            <a:ext cx="1239520" cy="335280"/>
          </a:xfrm>
          <a:custGeom>
            <a:avLst/>
            <a:gdLst/>
            <a:ahLst/>
            <a:cxnLst/>
            <a:rect l="l" t="t" r="r" b="b"/>
            <a:pathLst>
              <a:path w="1239520" h="335279">
                <a:moveTo>
                  <a:pt x="1239520" y="0"/>
                </a:moveTo>
                <a:lnTo>
                  <a:pt x="0" y="0"/>
                </a:lnTo>
                <a:lnTo>
                  <a:pt x="0" y="335280"/>
                </a:lnTo>
                <a:lnTo>
                  <a:pt x="1239520" y="335280"/>
                </a:lnTo>
                <a:lnTo>
                  <a:pt x="1239520" y="328930"/>
                </a:lnTo>
                <a:lnTo>
                  <a:pt x="1239520" y="322580"/>
                </a:lnTo>
                <a:lnTo>
                  <a:pt x="1239520" y="12700"/>
                </a:lnTo>
                <a:lnTo>
                  <a:pt x="1239520" y="6350"/>
                </a:lnTo>
                <a:lnTo>
                  <a:pt x="1239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018144" y="4732654"/>
            <a:ext cx="10153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ThreadLocal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485519" y="3917264"/>
            <a:ext cx="426084" cy="993775"/>
            <a:chOff x="7485519" y="3917264"/>
            <a:chExt cx="426084" cy="993775"/>
          </a:xfrm>
        </p:grpSpPr>
        <p:sp>
          <p:nvSpPr>
            <p:cNvPr id="44" name="object 44"/>
            <p:cNvSpPr/>
            <p:nvPr/>
          </p:nvSpPr>
          <p:spPr>
            <a:xfrm>
              <a:off x="7766494" y="3917264"/>
              <a:ext cx="144970" cy="1068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485519" y="4802721"/>
              <a:ext cx="425450" cy="107950"/>
            </a:xfrm>
            <a:custGeom>
              <a:avLst/>
              <a:gdLst/>
              <a:ahLst/>
              <a:cxnLst/>
              <a:rect l="l" t="t" r="r" b="b"/>
              <a:pathLst>
                <a:path w="425450" h="107950">
                  <a:moveTo>
                    <a:pt x="408773" y="67360"/>
                  </a:moveTo>
                  <a:lnTo>
                    <a:pt x="405930" y="67360"/>
                  </a:lnTo>
                  <a:lnTo>
                    <a:pt x="406933" y="48336"/>
                  </a:lnTo>
                  <a:lnTo>
                    <a:pt x="371739" y="46495"/>
                  </a:lnTo>
                  <a:lnTo>
                    <a:pt x="327431" y="17449"/>
                  </a:lnTo>
                  <a:lnTo>
                    <a:pt x="323138" y="9702"/>
                  </a:lnTo>
                  <a:lnTo>
                    <a:pt x="323354" y="7416"/>
                  </a:lnTo>
                  <a:lnTo>
                    <a:pt x="333578" y="0"/>
                  </a:lnTo>
                  <a:lnTo>
                    <a:pt x="335826" y="495"/>
                  </a:lnTo>
                  <a:lnTo>
                    <a:pt x="337883" y="1511"/>
                  </a:lnTo>
                  <a:lnTo>
                    <a:pt x="425310" y="58839"/>
                  </a:lnTo>
                  <a:lnTo>
                    <a:pt x="408773" y="67360"/>
                  </a:lnTo>
                  <a:close/>
                </a:path>
                <a:path w="425450" h="107950">
                  <a:moveTo>
                    <a:pt x="370756" y="65520"/>
                  </a:moveTo>
                  <a:lnTo>
                    <a:pt x="0" y="46126"/>
                  </a:lnTo>
                  <a:lnTo>
                    <a:pt x="990" y="27101"/>
                  </a:lnTo>
                  <a:lnTo>
                    <a:pt x="371739" y="46495"/>
                  </a:lnTo>
                  <a:lnTo>
                    <a:pt x="387558" y="56865"/>
                  </a:lnTo>
                  <a:lnTo>
                    <a:pt x="370756" y="65520"/>
                  </a:lnTo>
                  <a:close/>
                </a:path>
                <a:path w="425450" h="107950">
                  <a:moveTo>
                    <a:pt x="387558" y="56865"/>
                  </a:moveTo>
                  <a:lnTo>
                    <a:pt x="371739" y="46495"/>
                  </a:lnTo>
                  <a:lnTo>
                    <a:pt x="406933" y="48336"/>
                  </a:lnTo>
                  <a:lnTo>
                    <a:pt x="406877" y="49390"/>
                  </a:lnTo>
                  <a:lnTo>
                    <a:pt x="402069" y="49390"/>
                  </a:lnTo>
                  <a:lnTo>
                    <a:pt x="387558" y="56865"/>
                  </a:lnTo>
                  <a:close/>
                </a:path>
                <a:path w="425450" h="107950">
                  <a:moveTo>
                    <a:pt x="401205" y="65811"/>
                  </a:moveTo>
                  <a:lnTo>
                    <a:pt x="387558" y="56865"/>
                  </a:lnTo>
                  <a:lnTo>
                    <a:pt x="402069" y="49390"/>
                  </a:lnTo>
                  <a:lnTo>
                    <a:pt x="401205" y="65811"/>
                  </a:lnTo>
                  <a:close/>
                </a:path>
                <a:path w="425450" h="107950">
                  <a:moveTo>
                    <a:pt x="406011" y="65811"/>
                  </a:moveTo>
                  <a:lnTo>
                    <a:pt x="401205" y="65811"/>
                  </a:lnTo>
                  <a:lnTo>
                    <a:pt x="402069" y="49390"/>
                  </a:lnTo>
                  <a:lnTo>
                    <a:pt x="406877" y="49390"/>
                  </a:lnTo>
                  <a:lnTo>
                    <a:pt x="406011" y="65811"/>
                  </a:lnTo>
                  <a:close/>
                </a:path>
                <a:path w="425450" h="107950">
                  <a:moveTo>
                    <a:pt x="405930" y="67360"/>
                  </a:moveTo>
                  <a:lnTo>
                    <a:pt x="370756" y="65520"/>
                  </a:lnTo>
                  <a:lnTo>
                    <a:pt x="387558" y="56865"/>
                  </a:lnTo>
                  <a:lnTo>
                    <a:pt x="401205" y="65811"/>
                  </a:lnTo>
                  <a:lnTo>
                    <a:pt x="406011" y="65811"/>
                  </a:lnTo>
                  <a:lnTo>
                    <a:pt x="405930" y="67360"/>
                  </a:lnTo>
                  <a:close/>
                </a:path>
                <a:path w="425450" h="107950">
                  <a:moveTo>
                    <a:pt x="327939" y="107784"/>
                  </a:moveTo>
                  <a:lnTo>
                    <a:pt x="318554" y="99339"/>
                  </a:lnTo>
                  <a:lnTo>
                    <a:pt x="318566" y="97040"/>
                  </a:lnTo>
                  <a:lnTo>
                    <a:pt x="370756" y="65520"/>
                  </a:lnTo>
                  <a:lnTo>
                    <a:pt x="405930" y="67360"/>
                  </a:lnTo>
                  <a:lnTo>
                    <a:pt x="408773" y="67360"/>
                  </a:lnTo>
                  <a:lnTo>
                    <a:pt x="332371" y="106730"/>
                  </a:lnTo>
                  <a:lnTo>
                    <a:pt x="330225" y="107530"/>
                  </a:lnTo>
                  <a:lnTo>
                    <a:pt x="327939" y="1077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7275" y="31013"/>
            <a:ext cx="1296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分布式事</a:t>
            </a:r>
            <a:r>
              <a:rPr sz="2000" spc="5" dirty="0"/>
              <a:t>务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019550" y="556894"/>
            <a:ext cx="4674235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事务保证</a:t>
            </a:r>
            <a:r>
              <a:rPr sz="1400" spc="5" dirty="0">
                <a:latin typeface="UKIJ CJK"/>
                <a:cs typeface="UKIJ CJK"/>
              </a:rPr>
              <a:t>：</a:t>
            </a:r>
            <a:endParaRPr sz="1400">
              <a:latin typeface="UKIJ CJK"/>
              <a:cs typeface="UKIJ CJK"/>
            </a:endParaRPr>
          </a:p>
          <a:p>
            <a:pPr marL="177800" marR="65532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UKIJ CJK"/>
                <a:cs typeface="UKIJ CJK"/>
              </a:rPr>
              <a:t>、订单服务异常，库存锁定不运行，全部回滚， 撤销操</a:t>
            </a:r>
            <a:r>
              <a:rPr sz="1400" spc="5" dirty="0">
                <a:latin typeface="UKIJ CJK"/>
                <a:cs typeface="UKIJ CJK"/>
              </a:rPr>
              <a:t>作</a:t>
            </a:r>
            <a:endParaRPr sz="1400">
              <a:latin typeface="UKIJ CJK"/>
              <a:cs typeface="UKIJ CJK"/>
            </a:endParaRPr>
          </a:p>
          <a:p>
            <a:pPr marL="177800" marR="833119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2</a:t>
            </a:r>
            <a:r>
              <a:rPr sz="1400" dirty="0">
                <a:latin typeface="UKIJ CJK"/>
                <a:cs typeface="UKIJ CJK"/>
              </a:rPr>
              <a:t>、库存服务事务自治，锁定失败全部回滚，订 单感受到，继续回</a:t>
            </a:r>
            <a:r>
              <a:rPr sz="1400" spc="5" dirty="0">
                <a:latin typeface="UKIJ CJK"/>
                <a:cs typeface="UKIJ CJK"/>
              </a:rPr>
              <a:t>滚</a:t>
            </a:r>
            <a:endParaRPr sz="1400">
              <a:latin typeface="UKIJ CJK"/>
              <a:cs typeface="UKIJ CJK"/>
            </a:endParaRPr>
          </a:p>
          <a:p>
            <a:pPr marL="177800" marR="833119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3</a:t>
            </a:r>
            <a:r>
              <a:rPr sz="1400" dirty="0">
                <a:latin typeface="UKIJ CJK"/>
                <a:cs typeface="UKIJ CJK"/>
              </a:rPr>
              <a:t>、库存服务锁定成功了，但是网络原因返回数 据途中问题</a:t>
            </a:r>
            <a:r>
              <a:rPr sz="1400" spc="5" dirty="0">
                <a:latin typeface="UKIJ CJK"/>
                <a:cs typeface="UKIJ CJK"/>
              </a:rPr>
              <a:t>？</a:t>
            </a:r>
            <a:endParaRPr sz="1400">
              <a:latin typeface="UKIJ CJK"/>
              <a:cs typeface="UKIJ CJK"/>
            </a:endParaRPr>
          </a:p>
          <a:p>
            <a:pPr marL="177800" marR="833119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4</a:t>
            </a:r>
            <a:r>
              <a:rPr sz="1400" dirty="0">
                <a:latin typeface="UKIJ CJK"/>
                <a:cs typeface="UKIJ CJK"/>
              </a:rPr>
              <a:t>、库存服务锁定成功了，库存服务下面的逻辑 发生故障，订单回滚了，怎么处理</a:t>
            </a:r>
            <a:r>
              <a:rPr sz="1400" spc="5" dirty="0">
                <a:latin typeface="UKIJ CJK"/>
                <a:cs typeface="UKIJ CJK"/>
              </a:rPr>
              <a:t>？</a:t>
            </a:r>
            <a:endParaRPr sz="1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UKIJ CJK"/>
              <a:cs typeface="UKIJ CJK"/>
            </a:endParaRPr>
          </a:p>
          <a:p>
            <a:pPr marL="1778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UKIJ CJK"/>
                <a:cs typeface="UKIJ CJK"/>
              </a:rPr>
              <a:t>利用消息队列实现最终一</a:t>
            </a:r>
            <a:r>
              <a:rPr sz="1400" spc="5" dirty="0">
                <a:latin typeface="UKIJ CJK"/>
                <a:cs typeface="UKIJ CJK"/>
              </a:rPr>
              <a:t>致</a:t>
            </a:r>
            <a:endParaRPr sz="1400">
              <a:latin typeface="UKIJ CJK"/>
              <a:cs typeface="UKIJ CJK"/>
            </a:endParaRPr>
          </a:p>
          <a:p>
            <a:pPr marL="177800" marR="754380" algn="just">
              <a:lnSpc>
                <a:spcPct val="100000"/>
              </a:lnSpc>
            </a:pPr>
            <a:r>
              <a:rPr sz="1400" dirty="0">
                <a:latin typeface="UKIJ CJK"/>
                <a:cs typeface="UKIJ CJK"/>
              </a:rPr>
              <a:t>库存服务锁定成功后发给消息队列消息（当前库 存工作单），过段时间自动解锁，解锁时先查询 订单的支付状态。解锁成功修改库存工作单详情 项状态为已解</a:t>
            </a:r>
            <a:r>
              <a:rPr sz="1400" spc="5" dirty="0"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400" spc="-5" dirty="0">
                <a:latin typeface="Arial"/>
                <a:cs typeface="Arial"/>
              </a:rPr>
              <a:t>1</a:t>
            </a:r>
            <a:r>
              <a:rPr sz="1400" dirty="0">
                <a:latin typeface="UKIJ CJK"/>
                <a:cs typeface="UKIJ CJK"/>
              </a:rPr>
              <a:t>、远程服务假失败</a:t>
            </a:r>
            <a:r>
              <a:rPr sz="1400" spc="5" dirty="0">
                <a:latin typeface="UKIJ CJK"/>
                <a:cs typeface="UKIJ CJK"/>
              </a:rPr>
              <a:t>：</a:t>
            </a:r>
            <a:endParaRPr sz="1400">
              <a:latin typeface="UKIJ CJK"/>
              <a:cs typeface="UKIJ CJK"/>
            </a:endParaRPr>
          </a:p>
          <a:p>
            <a:pPr marL="927100" marR="5080">
              <a:lnSpc>
                <a:spcPct val="100000"/>
              </a:lnSpc>
            </a:pPr>
            <a:r>
              <a:rPr sz="1400" dirty="0">
                <a:latin typeface="UKIJ CJK"/>
                <a:cs typeface="UKIJ CJK"/>
              </a:rPr>
              <a:t>远程服务其实成功了，由于网络故障等没有返回 导致：订单回滚，库存却扣</a:t>
            </a:r>
            <a:r>
              <a:rPr sz="1400" spc="5" dirty="0">
                <a:latin typeface="UKIJ CJK"/>
                <a:cs typeface="UKIJ CJK"/>
              </a:rPr>
              <a:t>减</a:t>
            </a:r>
            <a:endParaRPr sz="14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2</a:t>
            </a:r>
            <a:r>
              <a:rPr sz="1400" dirty="0">
                <a:latin typeface="UKIJ CJK"/>
                <a:cs typeface="UKIJ CJK"/>
              </a:rPr>
              <a:t>、远程服务执行完成，下面的其他方法出现问</a:t>
            </a:r>
            <a:r>
              <a:rPr sz="1400" spc="5" dirty="0">
                <a:latin typeface="UKIJ CJK"/>
                <a:cs typeface="UKIJ CJK"/>
              </a:rPr>
              <a:t>题</a:t>
            </a:r>
            <a:endParaRPr sz="1400">
              <a:latin typeface="UKIJ CJK"/>
              <a:cs typeface="UKIJ CJK"/>
            </a:endParaRPr>
          </a:p>
          <a:p>
            <a:pPr marL="927100">
              <a:lnSpc>
                <a:spcPct val="100000"/>
              </a:lnSpc>
            </a:pPr>
            <a:r>
              <a:rPr sz="1400" dirty="0">
                <a:latin typeface="UKIJ CJK"/>
                <a:cs typeface="UKIJ CJK"/>
              </a:rPr>
              <a:t>导致：已执行的远程请求，肯定不能回</a:t>
            </a:r>
            <a:r>
              <a:rPr sz="1400" spc="5" dirty="0">
                <a:latin typeface="UKIJ CJK"/>
                <a:cs typeface="UKIJ CJK"/>
              </a:rPr>
              <a:t>滚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1640" y="2381199"/>
            <a:ext cx="1699260" cy="633095"/>
          </a:xfrm>
          <a:custGeom>
            <a:avLst/>
            <a:gdLst/>
            <a:ahLst/>
            <a:cxnLst/>
            <a:rect l="l" t="t" r="r" b="b"/>
            <a:pathLst>
              <a:path w="1699260" h="633094">
                <a:moveTo>
                  <a:pt x="1698917" y="0"/>
                </a:moveTo>
                <a:lnTo>
                  <a:pt x="0" y="0"/>
                </a:lnTo>
                <a:lnTo>
                  <a:pt x="0" y="632790"/>
                </a:lnTo>
                <a:lnTo>
                  <a:pt x="1698917" y="632790"/>
                </a:lnTo>
                <a:lnTo>
                  <a:pt x="1698917" y="626440"/>
                </a:lnTo>
                <a:lnTo>
                  <a:pt x="1698917" y="620090"/>
                </a:lnTo>
                <a:lnTo>
                  <a:pt x="1698917" y="12700"/>
                </a:lnTo>
                <a:lnTo>
                  <a:pt x="1698917" y="6350"/>
                </a:lnTo>
                <a:lnTo>
                  <a:pt x="16989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8244" y="2388107"/>
            <a:ext cx="1685925" cy="62039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4810" marR="377825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库存服务 锁定库存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1640" y="1219835"/>
            <a:ext cx="1699260" cy="633095"/>
            <a:chOff x="421640" y="1219835"/>
            <a:chExt cx="1699260" cy="633095"/>
          </a:xfrm>
        </p:grpSpPr>
        <p:sp>
          <p:nvSpPr>
            <p:cNvPr id="7" name="object 7"/>
            <p:cNvSpPr/>
            <p:nvPr/>
          </p:nvSpPr>
          <p:spPr>
            <a:xfrm>
              <a:off x="428244" y="1226820"/>
              <a:ext cx="1685925" cy="619125"/>
            </a:xfrm>
            <a:custGeom>
              <a:avLst/>
              <a:gdLst/>
              <a:ahLst/>
              <a:cxnLst/>
              <a:rect l="l" t="t" r="r" b="b"/>
              <a:pathLst>
                <a:path w="1685925" h="619125">
                  <a:moveTo>
                    <a:pt x="1685544" y="618743"/>
                  </a:moveTo>
                  <a:lnTo>
                    <a:pt x="0" y="618743"/>
                  </a:lnTo>
                  <a:lnTo>
                    <a:pt x="0" y="0"/>
                  </a:lnTo>
                  <a:lnTo>
                    <a:pt x="1685544" y="0"/>
                  </a:lnTo>
                  <a:lnTo>
                    <a:pt x="1685544" y="61874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1640" y="1219835"/>
              <a:ext cx="1699260" cy="633095"/>
            </a:xfrm>
            <a:custGeom>
              <a:avLst/>
              <a:gdLst/>
              <a:ahLst/>
              <a:cxnLst/>
              <a:rect l="l" t="t" r="r" b="b"/>
              <a:pathLst>
                <a:path w="1699260" h="633094">
                  <a:moveTo>
                    <a:pt x="1698917" y="632790"/>
                  </a:moveTo>
                  <a:lnTo>
                    <a:pt x="0" y="632790"/>
                  </a:lnTo>
                  <a:lnTo>
                    <a:pt x="0" y="0"/>
                  </a:lnTo>
                  <a:lnTo>
                    <a:pt x="1698917" y="0"/>
                  </a:lnTo>
                  <a:lnTo>
                    <a:pt x="1698917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620090"/>
                  </a:lnTo>
                  <a:lnTo>
                    <a:pt x="6350" y="620090"/>
                  </a:lnTo>
                  <a:lnTo>
                    <a:pt x="12700" y="626440"/>
                  </a:lnTo>
                  <a:lnTo>
                    <a:pt x="1698917" y="626440"/>
                  </a:lnTo>
                  <a:lnTo>
                    <a:pt x="1698917" y="632790"/>
                  </a:lnTo>
                  <a:close/>
                </a:path>
                <a:path w="1699260" h="633094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1699260" h="633094">
                  <a:moveTo>
                    <a:pt x="1686217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1686217" y="6349"/>
                  </a:lnTo>
                  <a:lnTo>
                    <a:pt x="1686217" y="12699"/>
                  </a:lnTo>
                  <a:close/>
                </a:path>
                <a:path w="1699260" h="633094">
                  <a:moveTo>
                    <a:pt x="1686217" y="626440"/>
                  </a:moveTo>
                  <a:lnTo>
                    <a:pt x="1686217" y="6349"/>
                  </a:lnTo>
                  <a:lnTo>
                    <a:pt x="1692567" y="12699"/>
                  </a:lnTo>
                  <a:lnTo>
                    <a:pt x="1698917" y="12699"/>
                  </a:lnTo>
                  <a:lnTo>
                    <a:pt x="1698917" y="620090"/>
                  </a:lnTo>
                  <a:lnTo>
                    <a:pt x="1692567" y="620090"/>
                  </a:lnTo>
                  <a:lnTo>
                    <a:pt x="1686217" y="626440"/>
                  </a:lnTo>
                  <a:close/>
                </a:path>
                <a:path w="1699260" h="633094">
                  <a:moveTo>
                    <a:pt x="1698917" y="12699"/>
                  </a:moveTo>
                  <a:lnTo>
                    <a:pt x="1692567" y="12699"/>
                  </a:lnTo>
                  <a:lnTo>
                    <a:pt x="1686217" y="6349"/>
                  </a:lnTo>
                  <a:lnTo>
                    <a:pt x="1698917" y="6349"/>
                  </a:lnTo>
                  <a:lnTo>
                    <a:pt x="1698917" y="12699"/>
                  </a:lnTo>
                  <a:close/>
                </a:path>
                <a:path w="1699260" h="633094">
                  <a:moveTo>
                    <a:pt x="12700" y="626440"/>
                  </a:moveTo>
                  <a:lnTo>
                    <a:pt x="6350" y="620090"/>
                  </a:lnTo>
                  <a:lnTo>
                    <a:pt x="12700" y="620090"/>
                  </a:lnTo>
                  <a:lnTo>
                    <a:pt x="12700" y="626440"/>
                  </a:lnTo>
                  <a:close/>
                </a:path>
                <a:path w="1699260" h="633094">
                  <a:moveTo>
                    <a:pt x="1686217" y="626440"/>
                  </a:moveTo>
                  <a:lnTo>
                    <a:pt x="12700" y="626440"/>
                  </a:lnTo>
                  <a:lnTo>
                    <a:pt x="12700" y="620090"/>
                  </a:lnTo>
                  <a:lnTo>
                    <a:pt x="1686217" y="620090"/>
                  </a:lnTo>
                  <a:lnTo>
                    <a:pt x="1686217" y="626440"/>
                  </a:lnTo>
                  <a:close/>
                </a:path>
                <a:path w="1699260" h="633094">
                  <a:moveTo>
                    <a:pt x="1698917" y="626440"/>
                  </a:moveTo>
                  <a:lnTo>
                    <a:pt x="1686217" y="626440"/>
                  </a:lnTo>
                  <a:lnTo>
                    <a:pt x="1692567" y="620090"/>
                  </a:lnTo>
                  <a:lnTo>
                    <a:pt x="1698917" y="620090"/>
                  </a:lnTo>
                  <a:lnTo>
                    <a:pt x="1698917" y="62644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8244" y="1226819"/>
            <a:ext cx="1685925" cy="61912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99109" marR="377825" indent="-1143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订单服务 下订单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1640" y="3469766"/>
            <a:ext cx="1699260" cy="633095"/>
          </a:xfrm>
          <a:custGeom>
            <a:avLst/>
            <a:gdLst/>
            <a:ahLst/>
            <a:cxnLst/>
            <a:rect l="l" t="t" r="r" b="b"/>
            <a:pathLst>
              <a:path w="1699260" h="633095">
                <a:moveTo>
                  <a:pt x="1698917" y="0"/>
                </a:moveTo>
                <a:lnTo>
                  <a:pt x="0" y="0"/>
                </a:lnTo>
                <a:lnTo>
                  <a:pt x="0" y="632790"/>
                </a:lnTo>
                <a:lnTo>
                  <a:pt x="1698917" y="632790"/>
                </a:lnTo>
                <a:lnTo>
                  <a:pt x="1698917" y="626440"/>
                </a:lnTo>
                <a:lnTo>
                  <a:pt x="1698917" y="620090"/>
                </a:lnTo>
                <a:lnTo>
                  <a:pt x="1698917" y="12700"/>
                </a:lnTo>
                <a:lnTo>
                  <a:pt x="1698917" y="6350"/>
                </a:lnTo>
                <a:lnTo>
                  <a:pt x="16989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8244" y="3476244"/>
            <a:ext cx="1685925" cy="6203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4810" marR="377825">
              <a:lnSpc>
                <a:spcPct val="100000"/>
              </a:lnSpc>
              <a:spcBef>
                <a:spcPts val="17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用户服务 扣减积分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17129" y="1560804"/>
            <a:ext cx="2253615" cy="2275205"/>
            <a:chOff x="1217129" y="1560804"/>
            <a:chExt cx="2253615" cy="2275205"/>
          </a:xfrm>
        </p:grpSpPr>
        <p:sp>
          <p:nvSpPr>
            <p:cNvPr id="13" name="object 13"/>
            <p:cNvSpPr/>
            <p:nvPr/>
          </p:nvSpPr>
          <p:spPr>
            <a:xfrm>
              <a:off x="1217129" y="1846275"/>
              <a:ext cx="107950" cy="1630045"/>
            </a:xfrm>
            <a:custGeom>
              <a:avLst/>
              <a:gdLst/>
              <a:ahLst/>
              <a:cxnLst/>
              <a:rect l="l" t="t" r="r" b="b"/>
              <a:pathLst>
                <a:path w="107950" h="1630045">
                  <a:moveTo>
                    <a:pt x="107937" y="1535163"/>
                  </a:moveTo>
                  <a:lnTo>
                    <a:pt x="97688" y="1525244"/>
                  </a:lnTo>
                  <a:lnTo>
                    <a:pt x="95440" y="1525689"/>
                  </a:lnTo>
                  <a:lnTo>
                    <a:pt x="93357" y="1526667"/>
                  </a:lnTo>
                  <a:lnTo>
                    <a:pt x="91579" y="1528114"/>
                  </a:lnTo>
                  <a:lnTo>
                    <a:pt x="90182" y="1529943"/>
                  </a:lnTo>
                  <a:lnTo>
                    <a:pt x="63487" y="1575714"/>
                  </a:lnTo>
                  <a:lnTo>
                    <a:pt x="63487" y="1161364"/>
                  </a:lnTo>
                  <a:lnTo>
                    <a:pt x="44437" y="1161364"/>
                  </a:lnTo>
                  <a:lnTo>
                    <a:pt x="44437" y="1575714"/>
                  </a:lnTo>
                  <a:lnTo>
                    <a:pt x="17741" y="1529943"/>
                  </a:lnTo>
                  <a:lnTo>
                    <a:pt x="16357" y="1528114"/>
                  </a:lnTo>
                  <a:lnTo>
                    <a:pt x="14566" y="1526667"/>
                  </a:lnTo>
                  <a:lnTo>
                    <a:pt x="12496" y="1525689"/>
                  </a:lnTo>
                  <a:lnTo>
                    <a:pt x="10236" y="1525244"/>
                  </a:lnTo>
                  <a:lnTo>
                    <a:pt x="7950" y="1525346"/>
                  </a:lnTo>
                  <a:lnTo>
                    <a:pt x="0" y="1535163"/>
                  </a:lnTo>
                  <a:lnTo>
                    <a:pt x="381" y="1537436"/>
                  </a:lnTo>
                  <a:lnTo>
                    <a:pt x="1282" y="1539544"/>
                  </a:lnTo>
                  <a:lnTo>
                    <a:pt x="53962" y="1629841"/>
                  </a:lnTo>
                  <a:lnTo>
                    <a:pt x="64985" y="1610944"/>
                  </a:lnTo>
                  <a:lnTo>
                    <a:pt x="106641" y="1539544"/>
                  </a:lnTo>
                  <a:lnTo>
                    <a:pt x="107556" y="1537436"/>
                  </a:lnTo>
                  <a:lnTo>
                    <a:pt x="107937" y="1535163"/>
                  </a:lnTo>
                  <a:close/>
                </a:path>
                <a:path w="107950" h="1630045">
                  <a:moveTo>
                    <a:pt x="107937" y="446595"/>
                  </a:moveTo>
                  <a:lnTo>
                    <a:pt x="97688" y="436676"/>
                  </a:lnTo>
                  <a:lnTo>
                    <a:pt x="95440" y="437121"/>
                  </a:lnTo>
                  <a:lnTo>
                    <a:pt x="93357" y="438099"/>
                  </a:lnTo>
                  <a:lnTo>
                    <a:pt x="91579" y="439547"/>
                  </a:lnTo>
                  <a:lnTo>
                    <a:pt x="90182" y="441375"/>
                  </a:lnTo>
                  <a:lnTo>
                    <a:pt x="63487" y="487146"/>
                  </a:lnTo>
                  <a:lnTo>
                    <a:pt x="63487" y="0"/>
                  </a:lnTo>
                  <a:lnTo>
                    <a:pt x="44437" y="0"/>
                  </a:lnTo>
                  <a:lnTo>
                    <a:pt x="44437" y="487146"/>
                  </a:lnTo>
                  <a:lnTo>
                    <a:pt x="17741" y="441375"/>
                  </a:lnTo>
                  <a:lnTo>
                    <a:pt x="16357" y="439547"/>
                  </a:lnTo>
                  <a:lnTo>
                    <a:pt x="14566" y="438099"/>
                  </a:lnTo>
                  <a:lnTo>
                    <a:pt x="12496" y="437121"/>
                  </a:lnTo>
                  <a:lnTo>
                    <a:pt x="10236" y="436676"/>
                  </a:lnTo>
                  <a:lnTo>
                    <a:pt x="7950" y="436778"/>
                  </a:lnTo>
                  <a:lnTo>
                    <a:pt x="0" y="446595"/>
                  </a:lnTo>
                  <a:lnTo>
                    <a:pt x="381" y="448856"/>
                  </a:lnTo>
                  <a:lnTo>
                    <a:pt x="1282" y="450964"/>
                  </a:lnTo>
                  <a:lnTo>
                    <a:pt x="53962" y="541274"/>
                  </a:lnTo>
                  <a:lnTo>
                    <a:pt x="64985" y="522363"/>
                  </a:lnTo>
                  <a:lnTo>
                    <a:pt x="106641" y="450964"/>
                  </a:lnTo>
                  <a:lnTo>
                    <a:pt x="107556" y="448856"/>
                  </a:lnTo>
                  <a:lnTo>
                    <a:pt x="107937" y="4465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41319" y="1566672"/>
              <a:ext cx="523240" cy="2263140"/>
            </a:xfrm>
            <a:custGeom>
              <a:avLst/>
              <a:gdLst/>
              <a:ahLst/>
              <a:cxnLst/>
              <a:rect l="l" t="t" r="r" b="b"/>
              <a:pathLst>
                <a:path w="523239" h="2263140">
                  <a:moveTo>
                    <a:pt x="522731" y="2263140"/>
                  </a:moveTo>
                  <a:lnTo>
                    <a:pt x="0" y="2263140"/>
                  </a:lnTo>
                  <a:lnTo>
                    <a:pt x="0" y="0"/>
                  </a:lnTo>
                  <a:lnTo>
                    <a:pt x="522731" y="0"/>
                  </a:lnTo>
                  <a:lnTo>
                    <a:pt x="522731" y="226314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34487" y="1560804"/>
              <a:ext cx="535940" cy="2275205"/>
            </a:xfrm>
            <a:custGeom>
              <a:avLst/>
              <a:gdLst/>
              <a:ahLst/>
              <a:cxnLst/>
              <a:rect l="l" t="t" r="r" b="b"/>
              <a:pathLst>
                <a:path w="535939" h="2275204">
                  <a:moveTo>
                    <a:pt x="535736" y="2274671"/>
                  </a:moveTo>
                  <a:lnTo>
                    <a:pt x="0" y="2274671"/>
                  </a:lnTo>
                  <a:lnTo>
                    <a:pt x="0" y="0"/>
                  </a:lnTo>
                  <a:lnTo>
                    <a:pt x="535736" y="0"/>
                  </a:lnTo>
                  <a:lnTo>
                    <a:pt x="535736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2261971"/>
                  </a:lnTo>
                  <a:lnTo>
                    <a:pt x="6350" y="2261971"/>
                  </a:lnTo>
                  <a:lnTo>
                    <a:pt x="12700" y="2268321"/>
                  </a:lnTo>
                  <a:lnTo>
                    <a:pt x="535736" y="2268321"/>
                  </a:lnTo>
                  <a:lnTo>
                    <a:pt x="535736" y="2274671"/>
                  </a:lnTo>
                  <a:close/>
                </a:path>
                <a:path w="535939" h="2275204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535939" h="2275204">
                  <a:moveTo>
                    <a:pt x="523036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523036" y="6349"/>
                  </a:lnTo>
                  <a:lnTo>
                    <a:pt x="523036" y="12699"/>
                  </a:lnTo>
                  <a:close/>
                </a:path>
                <a:path w="535939" h="2275204">
                  <a:moveTo>
                    <a:pt x="523036" y="2268321"/>
                  </a:moveTo>
                  <a:lnTo>
                    <a:pt x="523036" y="6349"/>
                  </a:lnTo>
                  <a:lnTo>
                    <a:pt x="529386" y="12699"/>
                  </a:lnTo>
                  <a:lnTo>
                    <a:pt x="535736" y="12699"/>
                  </a:lnTo>
                  <a:lnTo>
                    <a:pt x="535736" y="2261971"/>
                  </a:lnTo>
                  <a:lnTo>
                    <a:pt x="529386" y="2261971"/>
                  </a:lnTo>
                  <a:lnTo>
                    <a:pt x="523036" y="2268321"/>
                  </a:lnTo>
                  <a:close/>
                </a:path>
                <a:path w="535939" h="2275204">
                  <a:moveTo>
                    <a:pt x="535736" y="12699"/>
                  </a:moveTo>
                  <a:lnTo>
                    <a:pt x="529386" y="12699"/>
                  </a:lnTo>
                  <a:lnTo>
                    <a:pt x="523036" y="6349"/>
                  </a:lnTo>
                  <a:lnTo>
                    <a:pt x="535736" y="6349"/>
                  </a:lnTo>
                  <a:lnTo>
                    <a:pt x="535736" y="12699"/>
                  </a:lnTo>
                  <a:close/>
                </a:path>
                <a:path w="535939" h="2275204">
                  <a:moveTo>
                    <a:pt x="12700" y="2268321"/>
                  </a:moveTo>
                  <a:lnTo>
                    <a:pt x="6350" y="2261971"/>
                  </a:lnTo>
                  <a:lnTo>
                    <a:pt x="12700" y="2261971"/>
                  </a:lnTo>
                  <a:lnTo>
                    <a:pt x="12700" y="2268321"/>
                  </a:lnTo>
                  <a:close/>
                </a:path>
                <a:path w="535939" h="2275204">
                  <a:moveTo>
                    <a:pt x="523036" y="2268321"/>
                  </a:moveTo>
                  <a:lnTo>
                    <a:pt x="12700" y="2268321"/>
                  </a:lnTo>
                  <a:lnTo>
                    <a:pt x="12700" y="2261971"/>
                  </a:lnTo>
                  <a:lnTo>
                    <a:pt x="523036" y="2261971"/>
                  </a:lnTo>
                  <a:lnTo>
                    <a:pt x="523036" y="2268321"/>
                  </a:lnTo>
                  <a:close/>
                </a:path>
                <a:path w="535939" h="2275204">
                  <a:moveTo>
                    <a:pt x="535736" y="2268321"/>
                  </a:moveTo>
                  <a:lnTo>
                    <a:pt x="523036" y="2268321"/>
                  </a:lnTo>
                  <a:lnTo>
                    <a:pt x="529386" y="2261971"/>
                  </a:lnTo>
                  <a:lnTo>
                    <a:pt x="535736" y="2261971"/>
                  </a:lnTo>
                  <a:lnTo>
                    <a:pt x="535736" y="2268321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941320" y="1566672"/>
            <a:ext cx="523240" cy="226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50">
              <a:latin typeface="Times New Roman"/>
              <a:cs typeface="Times New Roman"/>
            </a:endParaRPr>
          </a:p>
          <a:p>
            <a:pPr marL="146050" marR="139700" algn="just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分 布 式 事 务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14207" y="1526971"/>
            <a:ext cx="826769" cy="2269490"/>
          </a:xfrm>
          <a:custGeom>
            <a:avLst/>
            <a:gdLst/>
            <a:ahLst/>
            <a:cxnLst/>
            <a:rect l="l" t="t" r="r" b="b"/>
            <a:pathLst>
              <a:path w="826769" h="2269490">
                <a:moveTo>
                  <a:pt x="826630" y="1171435"/>
                </a:moveTo>
                <a:lnTo>
                  <a:pt x="810298" y="1161923"/>
                </a:lnTo>
                <a:lnTo>
                  <a:pt x="736320" y="1118768"/>
                </a:lnTo>
                <a:lnTo>
                  <a:pt x="734212" y="1117854"/>
                </a:lnTo>
                <a:lnTo>
                  <a:pt x="731951" y="1117473"/>
                </a:lnTo>
                <a:lnTo>
                  <a:pt x="729665" y="1117650"/>
                </a:lnTo>
                <a:lnTo>
                  <a:pt x="722020" y="1127721"/>
                </a:lnTo>
                <a:lnTo>
                  <a:pt x="722096" y="1128153"/>
                </a:lnTo>
                <a:lnTo>
                  <a:pt x="722020" y="1129906"/>
                </a:lnTo>
                <a:lnTo>
                  <a:pt x="768705" y="1161910"/>
                </a:lnTo>
                <a:lnTo>
                  <a:pt x="423138" y="1161910"/>
                </a:lnTo>
                <a:lnTo>
                  <a:pt x="423138" y="1161364"/>
                </a:lnTo>
                <a:lnTo>
                  <a:pt x="423138" y="19050"/>
                </a:lnTo>
                <a:lnTo>
                  <a:pt x="423138" y="9525"/>
                </a:lnTo>
                <a:lnTo>
                  <a:pt x="423138" y="0"/>
                </a:lnTo>
                <a:lnTo>
                  <a:pt x="0" y="0"/>
                </a:lnTo>
                <a:lnTo>
                  <a:pt x="0" y="19050"/>
                </a:lnTo>
                <a:lnTo>
                  <a:pt x="404088" y="19050"/>
                </a:lnTo>
                <a:lnTo>
                  <a:pt x="404088" y="1161364"/>
                </a:lnTo>
                <a:lnTo>
                  <a:pt x="0" y="1161364"/>
                </a:lnTo>
                <a:lnTo>
                  <a:pt x="0" y="1180414"/>
                </a:lnTo>
                <a:lnTo>
                  <a:pt x="404088" y="1180414"/>
                </a:lnTo>
                <a:lnTo>
                  <a:pt x="404088" y="1180960"/>
                </a:lnTo>
                <a:lnTo>
                  <a:pt x="404088" y="1183157"/>
                </a:lnTo>
                <a:lnTo>
                  <a:pt x="404088" y="2249944"/>
                </a:lnTo>
                <a:lnTo>
                  <a:pt x="0" y="2249944"/>
                </a:lnTo>
                <a:lnTo>
                  <a:pt x="0" y="2268994"/>
                </a:lnTo>
                <a:lnTo>
                  <a:pt x="423138" y="2268994"/>
                </a:lnTo>
                <a:lnTo>
                  <a:pt x="423138" y="2259469"/>
                </a:lnTo>
                <a:lnTo>
                  <a:pt x="423138" y="2249944"/>
                </a:lnTo>
                <a:lnTo>
                  <a:pt x="423138" y="1183157"/>
                </a:lnTo>
                <a:lnTo>
                  <a:pt x="768731" y="1183157"/>
                </a:lnTo>
                <a:lnTo>
                  <a:pt x="726719" y="1207668"/>
                </a:lnTo>
                <a:lnTo>
                  <a:pt x="724890" y="1209052"/>
                </a:lnTo>
                <a:lnTo>
                  <a:pt x="723455" y="1210830"/>
                </a:lnTo>
                <a:lnTo>
                  <a:pt x="722477" y="1212913"/>
                </a:lnTo>
                <a:lnTo>
                  <a:pt x="722020" y="1215161"/>
                </a:lnTo>
                <a:lnTo>
                  <a:pt x="722096" y="1216939"/>
                </a:lnTo>
                <a:lnTo>
                  <a:pt x="722020" y="1217358"/>
                </a:lnTo>
                <a:lnTo>
                  <a:pt x="722134" y="1219657"/>
                </a:lnTo>
                <a:lnTo>
                  <a:pt x="731951" y="1227594"/>
                </a:lnTo>
                <a:lnTo>
                  <a:pt x="734212" y="1227213"/>
                </a:lnTo>
                <a:lnTo>
                  <a:pt x="736320" y="1226312"/>
                </a:lnTo>
                <a:lnTo>
                  <a:pt x="810298" y="1183157"/>
                </a:lnTo>
                <a:lnTo>
                  <a:pt x="826630" y="1173632"/>
                </a:lnTo>
                <a:lnTo>
                  <a:pt x="824738" y="1172552"/>
                </a:lnTo>
                <a:lnTo>
                  <a:pt x="826630" y="1171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275" y="31013"/>
            <a:ext cx="1550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延时队列场</a:t>
            </a:r>
            <a:r>
              <a:rPr sz="2000" spc="5" dirty="0"/>
              <a:t>景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1465580" y="602564"/>
            <a:ext cx="1099185" cy="4126865"/>
            <a:chOff x="1465580" y="602564"/>
            <a:chExt cx="1099185" cy="4126865"/>
          </a:xfrm>
        </p:grpSpPr>
        <p:sp>
          <p:nvSpPr>
            <p:cNvPr id="4" name="object 4"/>
            <p:cNvSpPr/>
            <p:nvPr/>
          </p:nvSpPr>
          <p:spPr>
            <a:xfrm>
              <a:off x="2027047" y="602564"/>
              <a:ext cx="107950" cy="4126865"/>
            </a:xfrm>
            <a:custGeom>
              <a:avLst/>
              <a:gdLst/>
              <a:ahLst/>
              <a:cxnLst/>
              <a:rect l="l" t="t" r="r" b="b"/>
              <a:pathLst>
                <a:path w="107950" h="4126865">
                  <a:moveTo>
                    <a:pt x="54271" y="4088480"/>
                  </a:moveTo>
                  <a:lnTo>
                    <a:pt x="44661" y="4072214"/>
                  </a:lnTo>
                  <a:lnTo>
                    <a:pt x="22097" y="101"/>
                  </a:lnTo>
                  <a:lnTo>
                    <a:pt x="41147" y="0"/>
                  </a:lnTo>
                  <a:lnTo>
                    <a:pt x="63711" y="4072092"/>
                  </a:lnTo>
                  <a:lnTo>
                    <a:pt x="54271" y="4088480"/>
                  </a:lnTo>
                  <a:close/>
                </a:path>
                <a:path w="107950" h="4126865">
                  <a:moveTo>
                    <a:pt x="65337" y="4107433"/>
                  </a:moveTo>
                  <a:lnTo>
                    <a:pt x="44856" y="4107433"/>
                  </a:lnTo>
                  <a:lnTo>
                    <a:pt x="63906" y="4107319"/>
                  </a:lnTo>
                  <a:lnTo>
                    <a:pt x="63711" y="4072092"/>
                  </a:lnTo>
                  <a:lnTo>
                    <a:pt x="90157" y="4026179"/>
                  </a:lnTo>
                  <a:lnTo>
                    <a:pt x="97624" y="4021442"/>
                  </a:lnTo>
                  <a:lnTo>
                    <a:pt x="99923" y="4021531"/>
                  </a:lnTo>
                  <a:lnTo>
                    <a:pt x="107827" y="4031907"/>
                  </a:lnTo>
                  <a:lnTo>
                    <a:pt x="107556" y="4033570"/>
                  </a:lnTo>
                  <a:lnTo>
                    <a:pt x="106654" y="4035691"/>
                  </a:lnTo>
                  <a:lnTo>
                    <a:pt x="65337" y="4107433"/>
                  </a:lnTo>
                  <a:close/>
                </a:path>
                <a:path w="107950" h="4126865">
                  <a:moveTo>
                    <a:pt x="54482" y="4126280"/>
                  </a:moveTo>
                  <a:lnTo>
                    <a:pt x="1308" y="4036275"/>
                  </a:lnTo>
                  <a:lnTo>
                    <a:pt x="380" y="4034167"/>
                  </a:lnTo>
                  <a:lnTo>
                    <a:pt x="0" y="4031907"/>
                  </a:lnTo>
                  <a:lnTo>
                    <a:pt x="152" y="4029608"/>
                  </a:lnTo>
                  <a:lnTo>
                    <a:pt x="10172" y="4021924"/>
                  </a:lnTo>
                  <a:lnTo>
                    <a:pt x="12433" y="4022356"/>
                  </a:lnTo>
                  <a:lnTo>
                    <a:pt x="44661" y="4072214"/>
                  </a:lnTo>
                  <a:lnTo>
                    <a:pt x="44856" y="4107433"/>
                  </a:lnTo>
                  <a:lnTo>
                    <a:pt x="65337" y="4107433"/>
                  </a:lnTo>
                  <a:lnTo>
                    <a:pt x="54482" y="4126280"/>
                  </a:lnTo>
                  <a:close/>
                </a:path>
                <a:path w="107950" h="4126865">
                  <a:moveTo>
                    <a:pt x="63880" y="4102620"/>
                  </a:moveTo>
                  <a:lnTo>
                    <a:pt x="46126" y="4102620"/>
                  </a:lnTo>
                  <a:lnTo>
                    <a:pt x="62572" y="4102531"/>
                  </a:lnTo>
                  <a:lnTo>
                    <a:pt x="54271" y="4088480"/>
                  </a:lnTo>
                  <a:lnTo>
                    <a:pt x="63711" y="4072092"/>
                  </a:lnTo>
                  <a:lnTo>
                    <a:pt x="63880" y="4102620"/>
                  </a:lnTo>
                  <a:close/>
                </a:path>
                <a:path w="107950" h="4126865">
                  <a:moveTo>
                    <a:pt x="44856" y="4107433"/>
                  </a:moveTo>
                  <a:lnTo>
                    <a:pt x="44661" y="4072214"/>
                  </a:lnTo>
                  <a:lnTo>
                    <a:pt x="54271" y="4088480"/>
                  </a:lnTo>
                  <a:lnTo>
                    <a:pt x="46126" y="4102620"/>
                  </a:lnTo>
                  <a:lnTo>
                    <a:pt x="63880" y="4102620"/>
                  </a:lnTo>
                  <a:lnTo>
                    <a:pt x="63906" y="4107319"/>
                  </a:lnTo>
                  <a:lnTo>
                    <a:pt x="44856" y="4107433"/>
                  </a:lnTo>
                  <a:close/>
                </a:path>
                <a:path w="107950" h="4126865">
                  <a:moveTo>
                    <a:pt x="46126" y="4102620"/>
                  </a:moveTo>
                  <a:lnTo>
                    <a:pt x="54271" y="4088480"/>
                  </a:lnTo>
                  <a:lnTo>
                    <a:pt x="62572" y="4102531"/>
                  </a:lnTo>
                  <a:lnTo>
                    <a:pt x="46126" y="4102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72184" y="1202436"/>
              <a:ext cx="1087120" cy="634365"/>
            </a:xfrm>
            <a:custGeom>
              <a:avLst/>
              <a:gdLst/>
              <a:ahLst/>
              <a:cxnLst/>
              <a:rect l="l" t="t" r="r" b="b"/>
              <a:pathLst>
                <a:path w="1087120" h="634364">
                  <a:moveTo>
                    <a:pt x="1086612" y="633984"/>
                  </a:moveTo>
                  <a:lnTo>
                    <a:pt x="0" y="633984"/>
                  </a:lnTo>
                  <a:lnTo>
                    <a:pt x="0" y="0"/>
                  </a:lnTo>
                  <a:lnTo>
                    <a:pt x="1086612" y="0"/>
                  </a:lnTo>
                  <a:lnTo>
                    <a:pt x="1086612" y="63398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5580" y="1195704"/>
              <a:ext cx="1099185" cy="647700"/>
            </a:xfrm>
            <a:custGeom>
              <a:avLst/>
              <a:gdLst/>
              <a:ahLst/>
              <a:cxnLst/>
              <a:rect l="l" t="t" r="r" b="b"/>
              <a:pathLst>
                <a:path w="1099185" h="647700">
                  <a:moveTo>
                    <a:pt x="1099184" y="647700"/>
                  </a:moveTo>
                  <a:lnTo>
                    <a:pt x="0" y="647700"/>
                  </a:lnTo>
                  <a:lnTo>
                    <a:pt x="0" y="0"/>
                  </a:lnTo>
                  <a:lnTo>
                    <a:pt x="1099184" y="0"/>
                  </a:lnTo>
                  <a:lnTo>
                    <a:pt x="109918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35000"/>
                  </a:lnTo>
                  <a:lnTo>
                    <a:pt x="6350" y="635000"/>
                  </a:lnTo>
                  <a:lnTo>
                    <a:pt x="12700" y="641350"/>
                  </a:lnTo>
                  <a:lnTo>
                    <a:pt x="1099184" y="641350"/>
                  </a:lnTo>
                  <a:lnTo>
                    <a:pt x="1099184" y="647700"/>
                  </a:lnTo>
                  <a:close/>
                </a:path>
                <a:path w="1099185" h="64770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099185" h="647700">
                  <a:moveTo>
                    <a:pt x="108648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086484" y="6350"/>
                  </a:lnTo>
                  <a:lnTo>
                    <a:pt x="1086484" y="12700"/>
                  </a:lnTo>
                  <a:close/>
                </a:path>
                <a:path w="1099185" h="647700">
                  <a:moveTo>
                    <a:pt x="1086484" y="641350"/>
                  </a:moveTo>
                  <a:lnTo>
                    <a:pt x="1086484" y="6350"/>
                  </a:lnTo>
                  <a:lnTo>
                    <a:pt x="1092834" y="12700"/>
                  </a:lnTo>
                  <a:lnTo>
                    <a:pt x="1099184" y="12700"/>
                  </a:lnTo>
                  <a:lnTo>
                    <a:pt x="1099184" y="635000"/>
                  </a:lnTo>
                  <a:lnTo>
                    <a:pt x="1092834" y="635000"/>
                  </a:lnTo>
                  <a:lnTo>
                    <a:pt x="1086484" y="641350"/>
                  </a:lnTo>
                  <a:close/>
                </a:path>
                <a:path w="1099185" h="647700">
                  <a:moveTo>
                    <a:pt x="1099184" y="12700"/>
                  </a:moveTo>
                  <a:lnTo>
                    <a:pt x="1092834" y="12700"/>
                  </a:lnTo>
                  <a:lnTo>
                    <a:pt x="1086484" y="6350"/>
                  </a:lnTo>
                  <a:lnTo>
                    <a:pt x="1099184" y="6350"/>
                  </a:lnTo>
                  <a:lnTo>
                    <a:pt x="1099184" y="12700"/>
                  </a:lnTo>
                  <a:close/>
                </a:path>
                <a:path w="1099185" h="647700">
                  <a:moveTo>
                    <a:pt x="12700" y="641350"/>
                  </a:moveTo>
                  <a:lnTo>
                    <a:pt x="6350" y="635000"/>
                  </a:lnTo>
                  <a:lnTo>
                    <a:pt x="12700" y="635000"/>
                  </a:lnTo>
                  <a:lnTo>
                    <a:pt x="12700" y="641350"/>
                  </a:lnTo>
                  <a:close/>
                </a:path>
                <a:path w="1099185" h="647700">
                  <a:moveTo>
                    <a:pt x="1086484" y="641350"/>
                  </a:moveTo>
                  <a:lnTo>
                    <a:pt x="12700" y="641350"/>
                  </a:lnTo>
                  <a:lnTo>
                    <a:pt x="12700" y="635000"/>
                  </a:lnTo>
                  <a:lnTo>
                    <a:pt x="1086484" y="635000"/>
                  </a:lnTo>
                  <a:lnTo>
                    <a:pt x="1086484" y="641350"/>
                  </a:lnTo>
                  <a:close/>
                </a:path>
                <a:path w="1099185" h="647700">
                  <a:moveTo>
                    <a:pt x="1099184" y="641350"/>
                  </a:moveTo>
                  <a:lnTo>
                    <a:pt x="1086484" y="641350"/>
                  </a:lnTo>
                  <a:lnTo>
                    <a:pt x="1092834" y="635000"/>
                  </a:lnTo>
                  <a:lnTo>
                    <a:pt x="1099184" y="635000"/>
                  </a:lnTo>
                  <a:lnTo>
                    <a:pt x="1099184" y="64135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72183" y="1202436"/>
            <a:ext cx="1087120" cy="6343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13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下订单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4896" y="1195705"/>
            <a:ext cx="6821170" cy="647065"/>
            <a:chOff x="314896" y="1195705"/>
            <a:chExt cx="6821170" cy="647065"/>
          </a:xfrm>
        </p:grpSpPr>
        <p:sp>
          <p:nvSpPr>
            <p:cNvPr id="9" name="object 9"/>
            <p:cNvSpPr/>
            <p:nvPr/>
          </p:nvSpPr>
          <p:spPr>
            <a:xfrm>
              <a:off x="314896" y="1465021"/>
              <a:ext cx="1157605" cy="107950"/>
            </a:xfrm>
            <a:custGeom>
              <a:avLst/>
              <a:gdLst/>
              <a:ahLst/>
              <a:cxnLst/>
              <a:rect l="l" t="t" r="r" b="b"/>
              <a:pathLst>
                <a:path w="1157605" h="107950">
                  <a:moveTo>
                    <a:pt x="1140676" y="63944"/>
                  </a:moveTo>
                  <a:lnTo>
                    <a:pt x="1138072" y="63944"/>
                  </a:lnTo>
                  <a:lnTo>
                    <a:pt x="1138186" y="44894"/>
                  </a:lnTo>
                  <a:lnTo>
                    <a:pt x="1102955" y="44681"/>
                  </a:lnTo>
                  <a:lnTo>
                    <a:pt x="1057351" y="17703"/>
                  </a:lnTo>
                  <a:lnTo>
                    <a:pt x="1052703" y="10172"/>
                  </a:lnTo>
                  <a:lnTo>
                    <a:pt x="1052817" y="7886"/>
                  </a:lnTo>
                  <a:lnTo>
                    <a:pt x="1062685" y="0"/>
                  </a:lnTo>
                  <a:lnTo>
                    <a:pt x="1064945" y="393"/>
                  </a:lnTo>
                  <a:lnTo>
                    <a:pt x="1067054" y="1308"/>
                  </a:lnTo>
                  <a:lnTo>
                    <a:pt x="1157033" y="54533"/>
                  </a:lnTo>
                  <a:lnTo>
                    <a:pt x="1140676" y="63944"/>
                  </a:lnTo>
                  <a:close/>
                </a:path>
                <a:path w="1157605" h="107950">
                  <a:moveTo>
                    <a:pt x="1102851" y="63731"/>
                  </a:moveTo>
                  <a:lnTo>
                    <a:pt x="0" y="57073"/>
                  </a:lnTo>
                  <a:lnTo>
                    <a:pt x="126" y="38023"/>
                  </a:lnTo>
                  <a:lnTo>
                    <a:pt x="1102955" y="44681"/>
                  </a:lnTo>
                  <a:lnTo>
                    <a:pt x="1119229" y="54309"/>
                  </a:lnTo>
                  <a:lnTo>
                    <a:pt x="1102851" y="63731"/>
                  </a:lnTo>
                  <a:close/>
                </a:path>
                <a:path w="1157605" h="107950">
                  <a:moveTo>
                    <a:pt x="1119229" y="54309"/>
                  </a:moveTo>
                  <a:lnTo>
                    <a:pt x="1102955" y="44681"/>
                  </a:lnTo>
                  <a:lnTo>
                    <a:pt x="1138186" y="44894"/>
                  </a:lnTo>
                  <a:lnTo>
                    <a:pt x="1138179" y="46164"/>
                  </a:lnTo>
                  <a:lnTo>
                    <a:pt x="1133386" y="46164"/>
                  </a:lnTo>
                  <a:lnTo>
                    <a:pt x="1119229" y="54309"/>
                  </a:lnTo>
                  <a:close/>
                </a:path>
                <a:path w="1157605" h="107950">
                  <a:moveTo>
                    <a:pt x="1133284" y="62623"/>
                  </a:moveTo>
                  <a:lnTo>
                    <a:pt x="1119229" y="54309"/>
                  </a:lnTo>
                  <a:lnTo>
                    <a:pt x="1133386" y="46164"/>
                  </a:lnTo>
                  <a:lnTo>
                    <a:pt x="1133284" y="62623"/>
                  </a:lnTo>
                  <a:close/>
                </a:path>
                <a:path w="1157605" h="107950">
                  <a:moveTo>
                    <a:pt x="1138080" y="62623"/>
                  </a:moveTo>
                  <a:lnTo>
                    <a:pt x="1133284" y="62623"/>
                  </a:lnTo>
                  <a:lnTo>
                    <a:pt x="1133386" y="46164"/>
                  </a:lnTo>
                  <a:lnTo>
                    <a:pt x="1138179" y="46164"/>
                  </a:lnTo>
                  <a:lnTo>
                    <a:pt x="1138080" y="62623"/>
                  </a:lnTo>
                  <a:close/>
                </a:path>
                <a:path w="1157605" h="107950">
                  <a:moveTo>
                    <a:pt x="1138072" y="63944"/>
                  </a:moveTo>
                  <a:lnTo>
                    <a:pt x="1102851" y="63731"/>
                  </a:lnTo>
                  <a:lnTo>
                    <a:pt x="1119229" y="54309"/>
                  </a:lnTo>
                  <a:lnTo>
                    <a:pt x="1133284" y="62623"/>
                  </a:lnTo>
                  <a:lnTo>
                    <a:pt x="1138080" y="62623"/>
                  </a:lnTo>
                  <a:lnTo>
                    <a:pt x="1138072" y="63944"/>
                  </a:lnTo>
                  <a:close/>
                </a:path>
                <a:path w="1157605" h="107950">
                  <a:moveTo>
                    <a:pt x="1062037" y="107924"/>
                  </a:moveTo>
                  <a:lnTo>
                    <a:pt x="1052169" y="97624"/>
                  </a:lnTo>
                  <a:lnTo>
                    <a:pt x="1052626" y="95377"/>
                  </a:lnTo>
                  <a:lnTo>
                    <a:pt x="1053617" y="93306"/>
                  </a:lnTo>
                  <a:lnTo>
                    <a:pt x="1055077" y="91528"/>
                  </a:lnTo>
                  <a:lnTo>
                    <a:pt x="1056919" y="90157"/>
                  </a:lnTo>
                  <a:lnTo>
                    <a:pt x="1102851" y="63731"/>
                  </a:lnTo>
                  <a:lnTo>
                    <a:pt x="1140676" y="63944"/>
                  </a:lnTo>
                  <a:lnTo>
                    <a:pt x="1066419" y="106667"/>
                  </a:lnTo>
                  <a:lnTo>
                    <a:pt x="1064298" y="107556"/>
                  </a:lnTo>
                  <a:lnTo>
                    <a:pt x="1062037" y="107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04331" y="1202436"/>
              <a:ext cx="1424940" cy="634365"/>
            </a:xfrm>
            <a:custGeom>
              <a:avLst/>
              <a:gdLst/>
              <a:ahLst/>
              <a:cxnLst/>
              <a:rect l="l" t="t" r="r" b="b"/>
              <a:pathLst>
                <a:path w="1424940" h="634364">
                  <a:moveTo>
                    <a:pt x="1424939" y="633984"/>
                  </a:moveTo>
                  <a:lnTo>
                    <a:pt x="0" y="633984"/>
                  </a:lnTo>
                  <a:lnTo>
                    <a:pt x="0" y="0"/>
                  </a:lnTo>
                  <a:lnTo>
                    <a:pt x="1424939" y="0"/>
                  </a:lnTo>
                  <a:lnTo>
                    <a:pt x="1424939" y="63398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98489" y="1195705"/>
              <a:ext cx="1437005" cy="647065"/>
            </a:xfrm>
            <a:custGeom>
              <a:avLst/>
              <a:gdLst/>
              <a:ahLst/>
              <a:cxnLst/>
              <a:rect l="l" t="t" r="r" b="b"/>
              <a:pathLst>
                <a:path w="1437004" h="647064">
                  <a:moveTo>
                    <a:pt x="1437005" y="647065"/>
                  </a:moveTo>
                  <a:lnTo>
                    <a:pt x="0" y="647065"/>
                  </a:lnTo>
                  <a:lnTo>
                    <a:pt x="0" y="0"/>
                  </a:lnTo>
                  <a:lnTo>
                    <a:pt x="1437005" y="0"/>
                  </a:lnTo>
                  <a:lnTo>
                    <a:pt x="143700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34365"/>
                  </a:lnTo>
                  <a:lnTo>
                    <a:pt x="6350" y="634365"/>
                  </a:lnTo>
                  <a:lnTo>
                    <a:pt x="12700" y="640715"/>
                  </a:lnTo>
                  <a:lnTo>
                    <a:pt x="1437005" y="640715"/>
                  </a:lnTo>
                  <a:lnTo>
                    <a:pt x="1437005" y="647065"/>
                  </a:lnTo>
                  <a:close/>
                </a:path>
                <a:path w="1437004" h="64706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437004" h="647064">
                  <a:moveTo>
                    <a:pt x="142430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424305" y="6350"/>
                  </a:lnTo>
                  <a:lnTo>
                    <a:pt x="1424305" y="12700"/>
                  </a:lnTo>
                  <a:close/>
                </a:path>
                <a:path w="1437004" h="647064">
                  <a:moveTo>
                    <a:pt x="1424305" y="640715"/>
                  </a:moveTo>
                  <a:lnTo>
                    <a:pt x="1424305" y="6350"/>
                  </a:lnTo>
                  <a:lnTo>
                    <a:pt x="1430655" y="12700"/>
                  </a:lnTo>
                  <a:lnTo>
                    <a:pt x="1437005" y="12700"/>
                  </a:lnTo>
                  <a:lnTo>
                    <a:pt x="1437005" y="634365"/>
                  </a:lnTo>
                  <a:lnTo>
                    <a:pt x="1430655" y="634365"/>
                  </a:lnTo>
                  <a:lnTo>
                    <a:pt x="1424305" y="640715"/>
                  </a:lnTo>
                  <a:close/>
                </a:path>
                <a:path w="1437004" h="647064">
                  <a:moveTo>
                    <a:pt x="1437005" y="12700"/>
                  </a:moveTo>
                  <a:lnTo>
                    <a:pt x="1430655" y="12700"/>
                  </a:lnTo>
                  <a:lnTo>
                    <a:pt x="1424305" y="6350"/>
                  </a:lnTo>
                  <a:lnTo>
                    <a:pt x="1437005" y="6350"/>
                  </a:lnTo>
                  <a:lnTo>
                    <a:pt x="1437005" y="12700"/>
                  </a:lnTo>
                  <a:close/>
                </a:path>
                <a:path w="1437004" h="647064">
                  <a:moveTo>
                    <a:pt x="12700" y="640715"/>
                  </a:moveTo>
                  <a:lnTo>
                    <a:pt x="6350" y="634365"/>
                  </a:lnTo>
                  <a:lnTo>
                    <a:pt x="12700" y="634365"/>
                  </a:lnTo>
                  <a:lnTo>
                    <a:pt x="12700" y="640715"/>
                  </a:lnTo>
                  <a:close/>
                </a:path>
                <a:path w="1437004" h="647064">
                  <a:moveTo>
                    <a:pt x="1424305" y="640715"/>
                  </a:moveTo>
                  <a:lnTo>
                    <a:pt x="12700" y="640715"/>
                  </a:lnTo>
                  <a:lnTo>
                    <a:pt x="12700" y="634365"/>
                  </a:lnTo>
                  <a:lnTo>
                    <a:pt x="1424305" y="634365"/>
                  </a:lnTo>
                  <a:lnTo>
                    <a:pt x="1424305" y="640715"/>
                  </a:lnTo>
                  <a:close/>
                </a:path>
                <a:path w="1437004" h="647064">
                  <a:moveTo>
                    <a:pt x="1437005" y="640715"/>
                  </a:moveTo>
                  <a:lnTo>
                    <a:pt x="1424305" y="640715"/>
                  </a:lnTo>
                  <a:lnTo>
                    <a:pt x="1430655" y="634365"/>
                  </a:lnTo>
                  <a:lnTo>
                    <a:pt x="1437005" y="634365"/>
                  </a:lnTo>
                  <a:lnTo>
                    <a:pt x="1437005" y="64071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704332" y="1202436"/>
            <a:ext cx="1424940" cy="63436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1295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关闭订单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58414" y="1465592"/>
            <a:ext cx="3146425" cy="107950"/>
          </a:xfrm>
          <a:custGeom>
            <a:avLst/>
            <a:gdLst/>
            <a:ahLst/>
            <a:cxnLst/>
            <a:rect l="l" t="t" r="r" b="b"/>
            <a:pathLst>
              <a:path w="3146425" h="107950">
                <a:moveTo>
                  <a:pt x="3108618" y="53962"/>
                </a:moveTo>
                <a:lnTo>
                  <a:pt x="3046526" y="17741"/>
                </a:lnTo>
                <a:lnTo>
                  <a:pt x="3041827" y="10236"/>
                </a:lnTo>
                <a:lnTo>
                  <a:pt x="3041929" y="7937"/>
                </a:lnTo>
                <a:lnTo>
                  <a:pt x="3051746" y="0"/>
                </a:lnTo>
                <a:lnTo>
                  <a:pt x="3054007" y="380"/>
                </a:lnTo>
                <a:lnTo>
                  <a:pt x="3056115" y="1282"/>
                </a:lnTo>
                <a:lnTo>
                  <a:pt x="3130096" y="44437"/>
                </a:lnTo>
                <a:lnTo>
                  <a:pt x="3127527" y="44437"/>
                </a:lnTo>
                <a:lnTo>
                  <a:pt x="3127527" y="45732"/>
                </a:lnTo>
                <a:lnTo>
                  <a:pt x="3122726" y="45732"/>
                </a:lnTo>
                <a:lnTo>
                  <a:pt x="3108618" y="53962"/>
                </a:lnTo>
                <a:close/>
              </a:path>
              <a:path w="3146425" h="107950">
                <a:moveTo>
                  <a:pt x="3092290" y="63487"/>
                </a:moveTo>
                <a:lnTo>
                  <a:pt x="0" y="63487"/>
                </a:lnTo>
                <a:lnTo>
                  <a:pt x="0" y="44437"/>
                </a:lnTo>
                <a:lnTo>
                  <a:pt x="3092290" y="44437"/>
                </a:lnTo>
                <a:lnTo>
                  <a:pt x="3108618" y="53962"/>
                </a:lnTo>
                <a:lnTo>
                  <a:pt x="3092290" y="63487"/>
                </a:lnTo>
                <a:close/>
              </a:path>
              <a:path w="3146425" h="107950">
                <a:moveTo>
                  <a:pt x="3130096" y="63487"/>
                </a:moveTo>
                <a:lnTo>
                  <a:pt x="3127527" y="63487"/>
                </a:lnTo>
                <a:lnTo>
                  <a:pt x="3127527" y="44437"/>
                </a:lnTo>
                <a:lnTo>
                  <a:pt x="3130096" y="44437"/>
                </a:lnTo>
                <a:lnTo>
                  <a:pt x="3146425" y="53962"/>
                </a:lnTo>
                <a:lnTo>
                  <a:pt x="3130096" y="63487"/>
                </a:lnTo>
                <a:close/>
              </a:path>
              <a:path w="3146425" h="107950">
                <a:moveTo>
                  <a:pt x="3122726" y="62191"/>
                </a:moveTo>
                <a:lnTo>
                  <a:pt x="3108618" y="53962"/>
                </a:lnTo>
                <a:lnTo>
                  <a:pt x="3122726" y="45732"/>
                </a:lnTo>
                <a:lnTo>
                  <a:pt x="3122726" y="62191"/>
                </a:lnTo>
                <a:close/>
              </a:path>
              <a:path w="3146425" h="107950">
                <a:moveTo>
                  <a:pt x="3127527" y="62191"/>
                </a:moveTo>
                <a:lnTo>
                  <a:pt x="3122726" y="62191"/>
                </a:lnTo>
                <a:lnTo>
                  <a:pt x="3122726" y="45732"/>
                </a:lnTo>
                <a:lnTo>
                  <a:pt x="3127527" y="45732"/>
                </a:lnTo>
                <a:lnTo>
                  <a:pt x="3127527" y="62191"/>
                </a:lnTo>
                <a:close/>
              </a:path>
              <a:path w="3146425" h="107950">
                <a:moveTo>
                  <a:pt x="3051746" y="107924"/>
                </a:moveTo>
                <a:lnTo>
                  <a:pt x="3041827" y="97688"/>
                </a:lnTo>
                <a:lnTo>
                  <a:pt x="3042272" y="95440"/>
                </a:lnTo>
                <a:lnTo>
                  <a:pt x="3043250" y="93357"/>
                </a:lnTo>
                <a:lnTo>
                  <a:pt x="3044698" y="91566"/>
                </a:lnTo>
                <a:lnTo>
                  <a:pt x="3046526" y="90182"/>
                </a:lnTo>
                <a:lnTo>
                  <a:pt x="3108618" y="53962"/>
                </a:lnTo>
                <a:lnTo>
                  <a:pt x="3122726" y="62191"/>
                </a:lnTo>
                <a:lnTo>
                  <a:pt x="3127527" y="62191"/>
                </a:lnTo>
                <a:lnTo>
                  <a:pt x="3127527" y="63487"/>
                </a:lnTo>
                <a:lnTo>
                  <a:pt x="3130096" y="63487"/>
                </a:lnTo>
                <a:lnTo>
                  <a:pt x="3056115" y="106641"/>
                </a:lnTo>
                <a:lnTo>
                  <a:pt x="3054007" y="107543"/>
                </a:lnTo>
                <a:lnTo>
                  <a:pt x="3051746" y="107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65195" y="1172209"/>
            <a:ext cx="1333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30</a:t>
            </a:r>
            <a:r>
              <a:rPr sz="1800" dirty="0">
                <a:latin typeface="Arial"/>
                <a:cs typeface="Arial"/>
              </a:rPr>
              <a:t>mi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UKIJ CJK"/>
                <a:cs typeface="UKIJ CJK"/>
              </a:rPr>
              <a:t>未支付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23035" y="3755390"/>
            <a:ext cx="1395095" cy="605155"/>
            <a:chOff x="1423035" y="3755390"/>
            <a:chExt cx="1395095" cy="605155"/>
          </a:xfrm>
        </p:grpSpPr>
        <p:sp>
          <p:nvSpPr>
            <p:cNvPr id="16" name="object 16"/>
            <p:cNvSpPr/>
            <p:nvPr/>
          </p:nvSpPr>
          <p:spPr>
            <a:xfrm>
              <a:off x="1429512" y="3761232"/>
              <a:ext cx="1382395" cy="593090"/>
            </a:xfrm>
            <a:custGeom>
              <a:avLst/>
              <a:gdLst/>
              <a:ahLst/>
              <a:cxnLst/>
              <a:rect l="l" t="t" r="r" b="b"/>
              <a:pathLst>
                <a:path w="1382395" h="593089">
                  <a:moveTo>
                    <a:pt x="1382268" y="592836"/>
                  </a:moveTo>
                  <a:lnTo>
                    <a:pt x="0" y="592836"/>
                  </a:lnTo>
                  <a:lnTo>
                    <a:pt x="0" y="0"/>
                  </a:lnTo>
                  <a:lnTo>
                    <a:pt x="1382268" y="0"/>
                  </a:lnTo>
                  <a:lnTo>
                    <a:pt x="1382268" y="59283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23035" y="3755390"/>
              <a:ext cx="1395095" cy="605155"/>
            </a:xfrm>
            <a:custGeom>
              <a:avLst/>
              <a:gdLst/>
              <a:ahLst/>
              <a:cxnLst/>
              <a:rect l="l" t="t" r="r" b="b"/>
              <a:pathLst>
                <a:path w="1395095" h="605154">
                  <a:moveTo>
                    <a:pt x="1395095" y="605155"/>
                  </a:moveTo>
                  <a:lnTo>
                    <a:pt x="0" y="605155"/>
                  </a:lnTo>
                  <a:lnTo>
                    <a:pt x="0" y="0"/>
                  </a:lnTo>
                  <a:lnTo>
                    <a:pt x="1395095" y="0"/>
                  </a:lnTo>
                  <a:lnTo>
                    <a:pt x="139509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92455"/>
                  </a:lnTo>
                  <a:lnTo>
                    <a:pt x="6350" y="592455"/>
                  </a:lnTo>
                  <a:lnTo>
                    <a:pt x="12700" y="598805"/>
                  </a:lnTo>
                  <a:lnTo>
                    <a:pt x="1395095" y="598805"/>
                  </a:lnTo>
                  <a:lnTo>
                    <a:pt x="1395095" y="605155"/>
                  </a:lnTo>
                  <a:close/>
                </a:path>
                <a:path w="1395095" h="60515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395095" h="605154">
                  <a:moveTo>
                    <a:pt x="138239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382395" y="6350"/>
                  </a:lnTo>
                  <a:lnTo>
                    <a:pt x="1382395" y="12700"/>
                  </a:lnTo>
                  <a:close/>
                </a:path>
                <a:path w="1395095" h="605154">
                  <a:moveTo>
                    <a:pt x="1382395" y="598805"/>
                  </a:moveTo>
                  <a:lnTo>
                    <a:pt x="1382395" y="6350"/>
                  </a:lnTo>
                  <a:lnTo>
                    <a:pt x="1388745" y="12700"/>
                  </a:lnTo>
                  <a:lnTo>
                    <a:pt x="1395095" y="12700"/>
                  </a:lnTo>
                  <a:lnTo>
                    <a:pt x="1395095" y="592455"/>
                  </a:lnTo>
                  <a:lnTo>
                    <a:pt x="1388745" y="592455"/>
                  </a:lnTo>
                  <a:lnTo>
                    <a:pt x="1382395" y="598805"/>
                  </a:lnTo>
                  <a:close/>
                </a:path>
                <a:path w="1395095" h="605154">
                  <a:moveTo>
                    <a:pt x="1395095" y="12700"/>
                  </a:moveTo>
                  <a:lnTo>
                    <a:pt x="1388745" y="12700"/>
                  </a:lnTo>
                  <a:lnTo>
                    <a:pt x="1382395" y="6350"/>
                  </a:lnTo>
                  <a:lnTo>
                    <a:pt x="1395095" y="6350"/>
                  </a:lnTo>
                  <a:lnTo>
                    <a:pt x="1395095" y="12700"/>
                  </a:lnTo>
                  <a:close/>
                </a:path>
                <a:path w="1395095" h="605154">
                  <a:moveTo>
                    <a:pt x="12700" y="598805"/>
                  </a:moveTo>
                  <a:lnTo>
                    <a:pt x="6350" y="592455"/>
                  </a:lnTo>
                  <a:lnTo>
                    <a:pt x="12700" y="592455"/>
                  </a:lnTo>
                  <a:lnTo>
                    <a:pt x="12700" y="598805"/>
                  </a:lnTo>
                  <a:close/>
                </a:path>
                <a:path w="1395095" h="605154">
                  <a:moveTo>
                    <a:pt x="1382395" y="598805"/>
                  </a:moveTo>
                  <a:lnTo>
                    <a:pt x="12700" y="598805"/>
                  </a:lnTo>
                  <a:lnTo>
                    <a:pt x="12700" y="592455"/>
                  </a:lnTo>
                  <a:lnTo>
                    <a:pt x="1382395" y="592455"/>
                  </a:lnTo>
                  <a:lnTo>
                    <a:pt x="1382395" y="598805"/>
                  </a:lnTo>
                  <a:close/>
                </a:path>
                <a:path w="1395095" h="605154">
                  <a:moveTo>
                    <a:pt x="1395095" y="598805"/>
                  </a:moveTo>
                  <a:lnTo>
                    <a:pt x="1382395" y="598805"/>
                  </a:lnTo>
                  <a:lnTo>
                    <a:pt x="1388745" y="592455"/>
                  </a:lnTo>
                  <a:lnTo>
                    <a:pt x="1395095" y="592455"/>
                  </a:lnTo>
                  <a:lnTo>
                    <a:pt x="1395095" y="59880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29511" y="3761232"/>
            <a:ext cx="1382395" cy="59309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114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锁库存</a:t>
            </a:r>
            <a:endParaRPr sz="1800">
              <a:latin typeface="UKIJ CJK"/>
              <a:cs typeface="UKIJ CJK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28802" y="3713479"/>
            <a:ext cx="7668259" cy="647065"/>
            <a:chOff x="328802" y="3713479"/>
            <a:chExt cx="7668259" cy="647065"/>
          </a:xfrm>
        </p:grpSpPr>
        <p:sp>
          <p:nvSpPr>
            <p:cNvPr id="20" name="object 20"/>
            <p:cNvSpPr/>
            <p:nvPr/>
          </p:nvSpPr>
          <p:spPr>
            <a:xfrm>
              <a:off x="328802" y="4017035"/>
              <a:ext cx="1101090" cy="107950"/>
            </a:xfrm>
            <a:custGeom>
              <a:avLst/>
              <a:gdLst/>
              <a:ahLst/>
              <a:cxnLst/>
              <a:rect l="l" t="t" r="r" b="b"/>
              <a:pathLst>
                <a:path w="1101090" h="107950">
                  <a:moveTo>
                    <a:pt x="1084192" y="64490"/>
                  </a:moveTo>
                  <a:lnTo>
                    <a:pt x="1081557" y="64490"/>
                  </a:lnTo>
                  <a:lnTo>
                    <a:pt x="1081811" y="45440"/>
                  </a:lnTo>
                  <a:lnTo>
                    <a:pt x="1046565" y="44972"/>
                  </a:lnTo>
                  <a:lnTo>
                    <a:pt x="1001166" y="17678"/>
                  </a:lnTo>
                  <a:lnTo>
                    <a:pt x="996569" y="10109"/>
                  </a:lnTo>
                  <a:lnTo>
                    <a:pt x="996708" y="7823"/>
                  </a:lnTo>
                  <a:lnTo>
                    <a:pt x="1006627" y="0"/>
                  </a:lnTo>
                  <a:lnTo>
                    <a:pt x="1008888" y="406"/>
                  </a:lnTo>
                  <a:lnTo>
                    <a:pt x="1010983" y="1346"/>
                  </a:lnTo>
                  <a:lnTo>
                    <a:pt x="1100582" y="55219"/>
                  </a:lnTo>
                  <a:lnTo>
                    <a:pt x="1084192" y="64490"/>
                  </a:lnTo>
                  <a:close/>
                </a:path>
                <a:path w="1101090" h="107950">
                  <a:moveTo>
                    <a:pt x="1046321" y="64023"/>
                  </a:moveTo>
                  <a:lnTo>
                    <a:pt x="0" y="50139"/>
                  </a:lnTo>
                  <a:lnTo>
                    <a:pt x="253" y="31089"/>
                  </a:lnTo>
                  <a:lnTo>
                    <a:pt x="1046565" y="44972"/>
                  </a:lnTo>
                  <a:lnTo>
                    <a:pt x="1062770" y="54715"/>
                  </a:lnTo>
                  <a:lnTo>
                    <a:pt x="1046321" y="64023"/>
                  </a:lnTo>
                  <a:close/>
                </a:path>
                <a:path w="1101090" h="107950">
                  <a:moveTo>
                    <a:pt x="1062770" y="54715"/>
                  </a:moveTo>
                  <a:lnTo>
                    <a:pt x="1046565" y="44972"/>
                  </a:lnTo>
                  <a:lnTo>
                    <a:pt x="1081811" y="45440"/>
                  </a:lnTo>
                  <a:lnTo>
                    <a:pt x="1081794" y="46672"/>
                  </a:lnTo>
                  <a:lnTo>
                    <a:pt x="1076985" y="46672"/>
                  </a:lnTo>
                  <a:lnTo>
                    <a:pt x="1062770" y="54715"/>
                  </a:lnTo>
                  <a:close/>
                </a:path>
                <a:path w="1101090" h="107950">
                  <a:moveTo>
                    <a:pt x="1076769" y="63131"/>
                  </a:moveTo>
                  <a:lnTo>
                    <a:pt x="1062770" y="54715"/>
                  </a:lnTo>
                  <a:lnTo>
                    <a:pt x="1076985" y="46672"/>
                  </a:lnTo>
                  <a:lnTo>
                    <a:pt x="1076769" y="63131"/>
                  </a:lnTo>
                  <a:close/>
                </a:path>
                <a:path w="1101090" h="107950">
                  <a:moveTo>
                    <a:pt x="1081575" y="63131"/>
                  </a:moveTo>
                  <a:lnTo>
                    <a:pt x="1076769" y="63131"/>
                  </a:lnTo>
                  <a:lnTo>
                    <a:pt x="1076985" y="46672"/>
                  </a:lnTo>
                  <a:lnTo>
                    <a:pt x="1081794" y="46672"/>
                  </a:lnTo>
                  <a:lnTo>
                    <a:pt x="1081575" y="63131"/>
                  </a:lnTo>
                  <a:close/>
                </a:path>
                <a:path w="1101090" h="107950">
                  <a:moveTo>
                    <a:pt x="1081557" y="64490"/>
                  </a:moveTo>
                  <a:lnTo>
                    <a:pt x="1046321" y="64023"/>
                  </a:lnTo>
                  <a:lnTo>
                    <a:pt x="1062770" y="54715"/>
                  </a:lnTo>
                  <a:lnTo>
                    <a:pt x="1076769" y="63131"/>
                  </a:lnTo>
                  <a:lnTo>
                    <a:pt x="1081575" y="63131"/>
                  </a:lnTo>
                  <a:lnTo>
                    <a:pt x="1081557" y="64490"/>
                  </a:lnTo>
                  <a:close/>
                </a:path>
                <a:path w="1101090" h="107950">
                  <a:moveTo>
                    <a:pt x="1005192" y="107924"/>
                  </a:moveTo>
                  <a:lnTo>
                    <a:pt x="995413" y="97548"/>
                  </a:lnTo>
                  <a:lnTo>
                    <a:pt x="995883" y="95313"/>
                  </a:lnTo>
                  <a:lnTo>
                    <a:pt x="996886" y="93243"/>
                  </a:lnTo>
                  <a:lnTo>
                    <a:pt x="998359" y="91478"/>
                  </a:lnTo>
                  <a:lnTo>
                    <a:pt x="1000201" y="90119"/>
                  </a:lnTo>
                  <a:lnTo>
                    <a:pt x="1046321" y="64023"/>
                  </a:lnTo>
                  <a:lnTo>
                    <a:pt x="1081557" y="64490"/>
                  </a:lnTo>
                  <a:lnTo>
                    <a:pt x="1084192" y="64490"/>
                  </a:lnTo>
                  <a:lnTo>
                    <a:pt x="1009586" y="106692"/>
                  </a:lnTo>
                  <a:lnTo>
                    <a:pt x="1007465" y="107581"/>
                  </a:lnTo>
                  <a:lnTo>
                    <a:pt x="1005192" y="107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65392" y="3720083"/>
              <a:ext cx="1424940" cy="634365"/>
            </a:xfrm>
            <a:custGeom>
              <a:avLst/>
              <a:gdLst/>
              <a:ahLst/>
              <a:cxnLst/>
              <a:rect l="l" t="t" r="r" b="b"/>
              <a:pathLst>
                <a:path w="1424940" h="634364">
                  <a:moveTo>
                    <a:pt x="1424940" y="633984"/>
                  </a:moveTo>
                  <a:lnTo>
                    <a:pt x="0" y="633984"/>
                  </a:lnTo>
                  <a:lnTo>
                    <a:pt x="0" y="0"/>
                  </a:lnTo>
                  <a:lnTo>
                    <a:pt x="1424940" y="0"/>
                  </a:lnTo>
                  <a:lnTo>
                    <a:pt x="1424940" y="63398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59549" y="3713479"/>
              <a:ext cx="1437005" cy="647065"/>
            </a:xfrm>
            <a:custGeom>
              <a:avLst/>
              <a:gdLst/>
              <a:ahLst/>
              <a:cxnLst/>
              <a:rect l="l" t="t" r="r" b="b"/>
              <a:pathLst>
                <a:path w="1437004" h="647064">
                  <a:moveTo>
                    <a:pt x="1437004" y="647065"/>
                  </a:moveTo>
                  <a:lnTo>
                    <a:pt x="0" y="647065"/>
                  </a:lnTo>
                  <a:lnTo>
                    <a:pt x="0" y="0"/>
                  </a:lnTo>
                  <a:lnTo>
                    <a:pt x="1437004" y="0"/>
                  </a:lnTo>
                  <a:lnTo>
                    <a:pt x="143700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34365"/>
                  </a:lnTo>
                  <a:lnTo>
                    <a:pt x="6350" y="634365"/>
                  </a:lnTo>
                  <a:lnTo>
                    <a:pt x="12700" y="640715"/>
                  </a:lnTo>
                  <a:lnTo>
                    <a:pt x="1437004" y="640715"/>
                  </a:lnTo>
                  <a:lnTo>
                    <a:pt x="1437004" y="647065"/>
                  </a:lnTo>
                  <a:close/>
                </a:path>
                <a:path w="1437004" h="64706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437004" h="647064">
                  <a:moveTo>
                    <a:pt x="142430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424304" y="6350"/>
                  </a:lnTo>
                  <a:lnTo>
                    <a:pt x="1424304" y="12700"/>
                  </a:lnTo>
                  <a:close/>
                </a:path>
                <a:path w="1437004" h="647064">
                  <a:moveTo>
                    <a:pt x="1424304" y="640715"/>
                  </a:moveTo>
                  <a:lnTo>
                    <a:pt x="1424304" y="6350"/>
                  </a:lnTo>
                  <a:lnTo>
                    <a:pt x="1430654" y="12700"/>
                  </a:lnTo>
                  <a:lnTo>
                    <a:pt x="1437004" y="12700"/>
                  </a:lnTo>
                  <a:lnTo>
                    <a:pt x="1437004" y="634365"/>
                  </a:lnTo>
                  <a:lnTo>
                    <a:pt x="1430654" y="634365"/>
                  </a:lnTo>
                  <a:lnTo>
                    <a:pt x="1424304" y="640715"/>
                  </a:lnTo>
                  <a:close/>
                </a:path>
                <a:path w="1437004" h="647064">
                  <a:moveTo>
                    <a:pt x="1437004" y="12700"/>
                  </a:moveTo>
                  <a:lnTo>
                    <a:pt x="1430654" y="12700"/>
                  </a:lnTo>
                  <a:lnTo>
                    <a:pt x="1424304" y="6350"/>
                  </a:lnTo>
                  <a:lnTo>
                    <a:pt x="1437004" y="6350"/>
                  </a:lnTo>
                  <a:lnTo>
                    <a:pt x="1437004" y="12700"/>
                  </a:lnTo>
                  <a:close/>
                </a:path>
                <a:path w="1437004" h="647064">
                  <a:moveTo>
                    <a:pt x="12700" y="640715"/>
                  </a:moveTo>
                  <a:lnTo>
                    <a:pt x="6350" y="634365"/>
                  </a:lnTo>
                  <a:lnTo>
                    <a:pt x="12700" y="634365"/>
                  </a:lnTo>
                  <a:lnTo>
                    <a:pt x="12700" y="640715"/>
                  </a:lnTo>
                  <a:close/>
                </a:path>
                <a:path w="1437004" h="647064">
                  <a:moveTo>
                    <a:pt x="1424304" y="640715"/>
                  </a:moveTo>
                  <a:lnTo>
                    <a:pt x="12700" y="640715"/>
                  </a:lnTo>
                  <a:lnTo>
                    <a:pt x="12700" y="634365"/>
                  </a:lnTo>
                  <a:lnTo>
                    <a:pt x="1424304" y="634365"/>
                  </a:lnTo>
                  <a:lnTo>
                    <a:pt x="1424304" y="640715"/>
                  </a:lnTo>
                  <a:close/>
                </a:path>
                <a:path w="1437004" h="647064">
                  <a:moveTo>
                    <a:pt x="1437004" y="640715"/>
                  </a:moveTo>
                  <a:lnTo>
                    <a:pt x="1424304" y="640715"/>
                  </a:lnTo>
                  <a:lnTo>
                    <a:pt x="1430654" y="634365"/>
                  </a:lnTo>
                  <a:lnTo>
                    <a:pt x="1437004" y="634365"/>
                  </a:lnTo>
                  <a:lnTo>
                    <a:pt x="1437004" y="64071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565392" y="3720084"/>
            <a:ext cx="1424940" cy="63436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1295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解锁库存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11729" y="3997858"/>
            <a:ext cx="3754754" cy="107950"/>
          </a:xfrm>
          <a:custGeom>
            <a:avLst/>
            <a:gdLst/>
            <a:ahLst/>
            <a:cxnLst/>
            <a:rect l="l" t="t" r="r" b="b"/>
            <a:pathLst>
              <a:path w="3754754" h="107950">
                <a:moveTo>
                  <a:pt x="3699975" y="44214"/>
                </a:moveTo>
                <a:lnTo>
                  <a:pt x="3654069" y="17780"/>
                </a:lnTo>
                <a:lnTo>
                  <a:pt x="3649332" y="10299"/>
                </a:lnTo>
                <a:lnTo>
                  <a:pt x="3649421" y="8001"/>
                </a:lnTo>
                <a:lnTo>
                  <a:pt x="3659187" y="0"/>
                </a:lnTo>
                <a:lnTo>
                  <a:pt x="3661460" y="368"/>
                </a:lnTo>
                <a:lnTo>
                  <a:pt x="3663569" y="1270"/>
                </a:lnTo>
                <a:lnTo>
                  <a:pt x="3737806" y="44018"/>
                </a:lnTo>
                <a:lnTo>
                  <a:pt x="3735209" y="44018"/>
                </a:lnTo>
                <a:lnTo>
                  <a:pt x="3699975" y="44214"/>
                </a:lnTo>
                <a:close/>
              </a:path>
              <a:path w="3754754" h="107950">
                <a:moveTo>
                  <a:pt x="3716368" y="53654"/>
                </a:moveTo>
                <a:lnTo>
                  <a:pt x="3699975" y="44214"/>
                </a:lnTo>
                <a:lnTo>
                  <a:pt x="3735209" y="44018"/>
                </a:lnTo>
                <a:lnTo>
                  <a:pt x="3735217" y="45351"/>
                </a:lnTo>
                <a:lnTo>
                  <a:pt x="3730421" y="45351"/>
                </a:lnTo>
                <a:lnTo>
                  <a:pt x="3716368" y="53654"/>
                </a:lnTo>
                <a:close/>
              </a:path>
              <a:path w="3754754" h="107950">
                <a:moveTo>
                  <a:pt x="3659797" y="107937"/>
                </a:moveTo>
                <a:lnTo>
                  <a:pt x="3649814" y="97751"/>
                </a:lnTo>
                <a:lnTo>
                  <a:pt x="3650246" y="95491"/>
                </a:lnTo>
                <a:lnTo>
                  <a:pt x="3700101" y="63264"/>
                </a:lnTo>
                <a:lnTo>
                  <a:pt x="3735324" y="63068"/>
                </a:lnTo>
                <a:lnTo>
                  <a:pt x="3735209" y="44018"/>
                </a:lnTo>
                <a:lnTo>
                  <a:pt x="3737806" y="44018"/>
                </a:lnTo>
                <a:lnTo>
                  <a:pt x="3754170" y="53441"/>
                </a:lnTo>
                <a:lnTo>
                  <a:pt x="3664165" y="106616"/>
                </a:lnTo>
                <a:lnTo>
                  <a:pt x="3662057" y="107543"/>
                </a:lnTo>
                <a:lnTo>
                  <a:pt x="3659797" y="107937"/>
                </a:lnTo>
                <a:close/>
              </a:path>
              <a:path w="3754754" h="107950">
                <a:moveTo>
                  <a:pt x="101" y="83921"/>
                </a:moveTo>
                <a:lnTo>
                  <a:pt x="0" y="64871"/>
                </a:lnTo>
                <a:lnTo>
                  <a:pt x="3699975" y="44214"/>
                </a:lnTo>
                <a:lnTo>
                  <a:pt x="3716368" y="53654"/>
                </a:lnTo>
                <a:lnTo>
                  <a:pt x="3700101" y="63264"/>
                </a:lnTo>
                <a:lnTo>
                  <a:pt x="101" y="83921"/>
                </a:lnTo>
                <a:close/>
              </a:path>
              <a:path w="3754754" h="107950">
                <a:moveTo>
                  <a:pt x="3730510" y="61798"/>
                </a:moveTo>
                <a:lnTo>
                  <a:pt x="3716368" y="53654"/>
                </a:lnTo>
                <a:lnTo>
                  <a:pt x="3730421" y="45351"/>
                </a:lnTo>
                <a:lnTo>
                  <a:pt x="3730510" y="61798"/>
                </a:lnTo>
                <a:close/>
              </a:path>
              <a:path w="3754754" h="107950">
                <a:moveTo>
                  <a:pt x="3735316" y="61798"/>
                </a:moveTo>
                <a:lnTo>
                  <a:pt x="3730510" y="61798"/>
                </a:lnTo>
                <a:lnTo>
                  <a:pt x="3730421" y="45351"/>
                </a:lnTo>
                <a:lnTo>
                  <a:pt x="3735217" y="45351"/>
                </a:lnTo>
                <a:lnTo>
                  <a:pt x="3735316" y="61798"/>
                </a:lnTo>
                <a:close/>
              </a:path>
              <a:path w="3754754" h="107950">
                <a:moveTo>
                  <a:pt x="3700101" y="63264"/>
                </a:moveTo>
                <a:lnTo>
                  <a:pt x="3716368" y="53654"/>
                </a:lnTo>
                <a:lnTo>
                  <a:pt x="3730510" y="61798"/>
                </a:lnTo>
                <a:lnTo>
                  <a:pt x="3735316" y="61798"/>
                </a:lnTo>
                <a:lnTo>
                  <a:pt x="3735324" y="63068"/>
                </a:lnTo>
                <a:lnTo>
                  <a:pt x="3700101" y="63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33140" y="3747770"/>
            <a:ext cx="231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40min</a:t>
            </a:r>
            <a:r>
              <a:rPr sz="1800" dirty="0">
                <a:latin typeface="UKIJ CJK"/>
                <a:cs typeface="UKIJ CJK"/>
              </a:rPr>
              <a:t>后，检查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UKIJ CJK"/>
                <a:cs typeface="UKIJ CJK"/>
              </a:rPr>
              <a:t>订单不存在或者被取消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919" y="31115"/>
            <a:ext cx="2566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定时任务的时效性问</a:t>
            </a:r>
            <a:r>
              <a:rPr sz="2000" spc="5" dirty="0"/>
              <a:t>题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239356" y="2676309"/>
            <a:ext cx="8776335" cy="1076325"/>
            <a:chOff x="239356" y="2676309"/>
            <a:chExt cx="8776335" cy="1076325"/>
          </a:xfrm>
        </p:grpSpPr>
        <p:sp>
          <p:nvSpPr>
            <p:cNvPr id="4" name="object 4"/>
            <p:cNvSpPr/>
            <p:nvPr/>
          </p:nvSpPr>
          <p:spPr>
            <a:xfrm>
              <a:off x="239356" y="2676309"/>
              <a:ext cx="8776335" cy="107950"/>
            </a:xfrm>
            <a:custGeom>
              <a:avLst/>
              <a:gdLst/>
              <a:ahLst/>
              <a:cxnLst/>
              <a:rect l="l" t="t" r="r" b="b"/>
              <a:pathLst>
                <a:path w="8776335" h="107950">
                  <a:moveTo>
                    <a:pt x="8721545" y="44260"/>
                  </a:moveTo>
                  <a:lnTo>
                    <a:pt x="8675674" y="17767"/>
                  </a:lnTo>
                  <a:lnTo>
                    <a:pt x="8670950" y="10287"/>
                  </a:lnTo>
                  <a:lnTo>
                    <a:pt x="8671039" y="7988"/>
                  </a:lnTo>
                  <a:lnTo>
                    <a:pt x="8680831" y="0"/>
                  </a:lnTo>
                  <a:lnTo>
                    <a:pt x="8683091" y="368"/>
                  </a:lnTo>
                  <a:lnTo>
                    <a:pt x="8685199" y="1269"/>
                  </a:lnTo>
                  <a:lnTo>
                    <a:pt x="8759376" y="44107"/>
                  </a:lnTo>
                  <a:lnTo>
                    <a:pt x="8721545" y="44260"/>
                  </a:lnTo>
                  <a:close/>
                </a:path>
                <a:path w="8776335" h="107950">
                  <a:moveTo>
                    <a:pt x="8737925" y="53720"/>
                  </a:moveTo>
                  <a:lnTo>
                    <a:pt x="8721545" y="44260"/>
                  </a:lnTo>
                  <a:lnTo>
                    <a:pt x="8756789" y="44107"/>
                  </a:lnTo>
                  <a:lnTo>
                    <a:pt x="8756795" y="45427"/>
                  </a:lnTo>
                  <a:lnTo>
                    <a:pt x="8752001" y="45427"/>
                  </a:lnTo>
                  <a:lnTo>
                    <a:pt x="8737925" y="53720"/>
                  </a:lnTo>
                  <a:close/>
                </a:path>
                <a:path w="8776335" h="107950">
                  <a:moveTo>
                    <a:pt x="8681300" y="107937"/>
                  </a:moveTo>
                  <a:lnTo>
                    <a:pt x="8671331" y="97739"/>
                  </a:lnTo>
                  <a:lnTo>
                    <a:pt x="8671763" y="95478"/>
                  </a:lnTo>
                  <a:lnTo>
                    <a:pt x="8721648" y="63310"/>
                  </a:lnTo>
                  <a:lnTo>
                    <a:pt x="8756878" y="63157"/>
                  </a:lnTo>
                  <a:lnTo>
                    <a:pt x="8756789" y="44107"/>
                  </a:lnTo>
                  <a:lnTo>
                    <a:pt x="8759376" y="44107"/>
                  </a:lnTo>
                  <a:lnTo>
                    <a:pt x="8775738" y="53555"/>
                  </a:lnTo>
                  <a:lnTo>
                    <a:pt x="8685669" y="106629"/>
                  </a:lnTo>
                  <a:lnTo>
                    <a:pt x="8683561" y="107543"/>
                  </a:lnTo>
                  <a:lnTo>
                    <a:pt x="8681300" y="107937"/>
                  </a:lnTo>
                  <a:close/>
                </a:path>
                <a:path w="8776335" h="107950">
                  <a:moveTo>
                    <a:pt x="76" y="101180"/>
                  </a:moveTo>
                  <a:lnTo>
                    <a:pt x="0" y="82130"/>
                  </a:lnTo>
                  <a:lnTo>
                    <a:pt x="8721545" y="44260"/>
                  </a:lnTo>
                  <a:lnTo>
                    <a:pt x="8737925" y="53720"/>
                  </a:lnTo>
                  <a:lnTo>
                    <a:pt x="8721648" y="63310"/>
                  </a:lnTo>
                  <a:lnTo>
                    <a:pt x="76" y="101180"/>
                  </a:lnTo>
                  <a:close/>
                </a:path>
                <a:path w="8776335" h="107950">
                  <a:moveTo>
                    <a:pt x="8752065" y="61887"/>
                  </a:moveTo>
                  <a:lnTo>
                    <a:pt x="8737925" y="53720"/>
                  </a:lnTo>
                  <a:lnTo>
                    <a:pt x="8752001" y="45427"/>
                  </a:lnTo>
                  <a:lnTo>
                    <a:pt x="8752065" y="61887"/>
                  </a:lnTo>
                  <a:close/>
                </a:path>
                <a:path w="8776335" h="107950">
                  <a:moveTo>
                    <a:pt x="8756872" y="61887"/>
                  </a:moveTo>
                  <a:lnTo>
                    <a:pt x="8752065" y="61887"/>
                  </a:lnTo>
                  <a:lnTo>
                    <a:pt x="8752001" y="45427"/>
                  </a:lnTo>
                  <a:lnTo>
                    <a:pt x="8756795" y="45427"/>
                  </a:lnTo>
                  <a:lnTo>
                    <a:pt x="8756872" y="61887"/>
                  </a:lnTo>
                  <a:close/>
                </a:path>
                <a:path w="8776335" h="107950">
                  <a:moveTo>
                    <a:pt x="8721648" y="63310"/>
                  </a:moveTo>
                  <a:lnTo>
                    <a:pt x="8737925" y="53720"/>
                  </a:lnTo>
                  <a:lnTo>
                    <a:pt x="8752065" y="61887"/>
                  </a:lnTo>
                  <a:lnTo>
                    <a:pt x="8756872" y="61887"/>
                  </a:lnTo>
                  <a:lnTo>
                    <a:pt x="8756878" y="63157"/>
                  </a:lnTo>
                  <a:lnTo>
                    <a:pt x="8721648" y="63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9373" y="2725420"/>
              <a:ext cx="107950" cy="1027430"/>
            </a:xfrm>
            <a:custGeom>
              <a:avLst/>
              <a:gdLst/>
              <a:ahLst/>
              <a:cxnLst/>
              <a:rect l="l" t="t" r="r" b="b"/>
              <a:pathLst>
                <a:path w="107950" h="1027429">
                  <a:moveTo>
                    <a:pt x="10375" y="105206"/>
                  </a:moveTo>
                  <a:lnTo>
                    <a:pt x="0" y="95440"/>
                  </a:lnTo>
                  <a:lnTo>
                    <a:pt x="342" y="93167"/>
                  </a:lnTo>
                  <a:lnTo>
                    <a:pt x="1231" y="91046"/>
                  </a:lnTo>
                  <a:lnTo>
                    <a:pt x="52616" y="0"/>
                  </a:lnTo>
                  <a:lnTo>
                    <a:pt x="63927" y="18770"/>
                  </a:lnTo>
                  <a:lnTo>
                    <a:pt x="62407" y="18770"/>
                  </a:lnTo>
                  <a:lnTo>
                    <a:pt x="43357" y="19037"/>
                  </a:lnTo>
                  <a:lnTo>
                    <a:pt x="17818" y="100406"/>
                  </a:lnTo>
                  <a:lnTo>
                    <a:pt x="12623" y="104736"/>
                  </a:lnTo>
                  <a:lnTo>
                    <a:pt x="10375" y="105206"/>
                  </a:lnTo>
                  <a:close/>
                </a:path>
                <a:path w="107950" h="1027429">
                  <a:moveTo>
                    <a:pt x="43858" y="54266"/>
                  </a:moveTo>
                  <a:lnTo>
                    <a:pt x="43357" y="19037"/>
                  </a:lnTo>
                  <a:lnTo>
                    <a:pt x="62407" y="18770"/>
                  </a:lnTo>
                  <a:lnTo>
                    <a:pt x="62476" y="23583"/>
                  </a:lnTo>
                  <a:lnTo>
                    <a:pt x="61175" y="23583"/>
                  </a:lnTo>
                  <a:lnTo>
                    <a:pt x="44729" y="23812"/>
                  </a:lnTo>
                  <a:lnTo>
                    <a:pt x="53154" y="37795"/>
                  </a:lnTo>
                  <a:lnTo>
                    <a:pt x="43858" y="54266"/>
                  </a:lnTo>
                  <a:close/>
                </a:path>
                <a:path w="107950" h="1027429">
                  <a:moveTo>
                    <a:pt x="97828" y="103962"/>
                  </a:moveTo>
                  <a:lnTo>
                    <a:pt x="62908" y="53984"/>
                  </a:lnTo>
                  <a:lnTo>
                    <a:pt x="62407" y="18770"/>
                  </a:lnTo>
                  <a:lnTo>
                    <a:pt x="63927" y="18770"/>
                  </a:lnTo>
                  <a:lnTo>
                    <a:pt x="106578" y="89547"/>
                  </a:lnTo>
                  <a:lnTo>
                    <a:pt x="107518" y="91643"/>
                  </a:lnTo>
                  <a:lnTo>
                    <a:pt x="107924" y="93903"/>
                  </a:lnTo>
                  <a:lnTo>
                    <a:pt x="107784" y="96189"/>
                  </a:lnTo>
                  <a:lnTo>
                    <a:pt x="97828" y="103962"/>
                  </a:lnTo>
                  <a:close/>
                </a:path>
                <a:path w="107950" h="1027429">
                  <a:moveTo>
                    <a:pt x="53154" y="37795"/>
                  </a:moveTo>
                  <a:lnTo>
                    <a:pt x="44729" y="23812"/>
                  </a:lnTo>
                  <a:lnTo>
                    <a:pt x="61175" y="23583"/>
                  </a:lnTo>
                  <a:lnTo>
                    <a:pt x="53154" y="37795"/>
                  </a:lnTo>
                  <a:close/>
                </a:path>
                <a:path w="107950" h="1027429">
                  <a:moveTo>
                    <a:pt x="62908" y="53984"/>
                  </a:moveTo>
                  <a:lnTo>
                    <a:pt x="53154" y="37795"/>
                  </a:lnTo>
                  <a:lnTo>
                    <a:pt x="61175" y="23583"/>
                  </a:lnTo>
                  <a:lnTo>
                    <a:pt x="62476" y="23583"/>
                  </a:lnTo>
                  <a:lnTo>
                    <a:pt x="62908" y="53984"/>
                  </a:lnTo>
                  <a:close/>
                </a:path>
                <a:path w="107950" h="1027429">
                  <a:moveTo>
                    <a:pt x="57696" y="1026934"/>
                  </a:moveTo>
                  <a:lnTo>
                    <a:pt x="43858" y="54266"/>
                  </a:lnTo>
                  <a:lnTo>
                    <a:pt x="53154" y="37795"/>
                  </a:lnTo>
                  <a:lnTo>
                    <a:pt x="62908" y="53984"/>
                  </a:lnTo>
                  <a:lnTo>
                    <a:pt x="76746" y="1026655"/>
                  </a:lnTo>
                  <a:lnTo>
                    <a:pt x="57696" y="10269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15493" y="3986885"/>
            <a:ext cx="562610" cy="561975"/>
            <a:chOff x="415493" y="3986885"/>
            <a:chExt cx="562610" cy="561975"/>
          </a:xfrm>
        </p:grpSpPr>
        <p:sp>
          <p:nvSpPr>
            <p:cNvPr id="7" name="object 7"/>
            <p:cNvSpPr/>
            <p:nvPr/>
          </p:nvSpPr>
          <p:spPr>
            <a:xfrm>
              <a:off x="415493" y="3997604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80" h="551179">
                  <a:moveTo>
                    <a:pt x="275386" y="550786"/>
                  </a:moveTo>
                  <a:lnTo>
                    <a:pt x="225490" y="546398"/>
                  </a:lnTo>
                  <a:lnTo>
                    <a:pt x="178689" y="533728"/>
                  </a:lnTo>
                  <a:lnTo>
                    <a:pt x="135726" y="513518"/>
                  </a:lnTo>
                  <a:lnTo>
                    <a:pt x="97340" y="486507"/>
                  </a:lnTo>
                  <a:lnTo>
                    <a:pt x="64273" y="453438"/>
                  </a:lnTo>
                  <a:lnTo>
                    <a:pt x="37264" y="415050"/>
                  </a:lnTo>
                  <a:lnTo>
                    <a:pt x="17055" y="372085"/>
                  </a:lnTo>
                  <a:lnTo>
                    <a:pt x="4387" y="325283"/>
                  </a:lnTo>
                  <a:lnTo>
                    <a:pt x="0" y="275386"/>
                  </a:lnTo>
                  <a:lnTo>
                    <a:pt x="4387" y="225490"/>
                  </a:lnTo>
                  <a:lnTo>
                    <a:pt x="17055" y="178689"/>
                  </a:lnTo>
                  <a:lnTo>
                    <a:pt x="37264" y="135726"/>
                  </a:lnTo>
                  <a:lnTo>
                    <a:pt x="64273" y="97340"/>
                  </a:lnTo>
                  <a:lnTo>
                    <a:pt x="97340" y="64273"/>
                  </a:lnTo>
                  <a:lnTo>
                    <a:pt x="135726" y="37264"/>
                  </a:lnTo>
                  <a:lnTo>
                    <a:pt x="178689" y="17055"/>
                  </a:lnTo>
                  <a:lnTo>
                    <a:pt x="225490" y="4387"/>
                  </a:lnTo>
                  <a:lnTo>
                    <a:pt x="275386" y="0"/>
                  </a:lnTo>
                  <a:lnTo>
                    <a:pt x="325283" y="4399"/>
                  </a:lnTo>
                  <a:lnTo>
                    <a:pt x="372083" y="17098"/>
                  </a:lnTo>
                  <a:lnTo>
                    <a:pt x="415047" y="37346"/>
                  </a:lnTo>
                  <a:lnTo>
                    <a:pt x="453433" y="64394"/>
                  </a:lnTo>
                  <a:lnTo>
                    <a:pt x="463679" y="74650"/>
                  </a:lnTo>
                  <a:lnTo>
                    <a:pt x="275742" y="74650"/>
                  </a:lnTo>
                  <a:lnTo>
                    <a:pt x="236342" y="78523"/>
                  </a:lnTo>
                  <a:lnTo>
                    <a:pt x="198413" y="89828"/>
                  </a:lnTo>
                  <a:lnTo>
                    <a:pt x="163430" y="108099"/>
                  </a:lnTo>
                  <a:lnTo>
                    <a:pt x="132867" y="132867"/>
                  </a:lnTo>
                  <a:lnTo>
                    <a:pt x="108099" y="163280"/>
                  </a:lnTo>
                  <a:lnTo>
                    <a:pt x="89828" y="198280"/>
                  </a:lnTo>
                  <a:lnTo>
                    <a:pt x="78518" y="236342"/>
                  </a:lnTo>
                  <a:lnTo>
                    <a:pt x="74650" y="275742"/>
                  </a:lnTo>
                  <a:lnTo>
                    <a:pt x="78539" y="314445"/>
                  </a:lnTo>
                  <a:lnTo>
                    <a:pt x="89828" y="351066"/>
                  </a:lnTo>
                  <a:lnTo>
                    <a:pt x="108099" y="385795"/>
                  </a:lnTo>
                  <a:lnTo>
                    <a:pt x="132867" y="418617"/>
                  </a:lnTo>
                  <a:lnTo>
                    <a:pt x="163430" y="443387"/>
                  </a:lnTo>
                  <a:lnTo>
                    <a:pt x="198413" y="461662"/>
                  </a:lnTo>
                  <a:lnTo>
                    <a:pt x="236342" y="472972"/>
                  </a:lnTo>
                  <a:lnTo>
                    <a:pt x="275742" y="476846"/>
                  </a:lnTo>
                  <a:lnTo>
                    <a:pt x="463093" y="476846"/>
                  </a:lnTo>
                  <a:lnTo>
                    <a:pt x="453433" y="486507"/>
                  </a:lnTo>
                  <a:lnTo>
                    <a:pt x="415047" y="513518"/>
                  </a:lnTo>
                  <a:lnTo>
                    <a:pt x="372083" y="533728"/>
                  </a:lnTo>
                  <a:lnTo>
                    <a:pt x="325283" y="546398"/>
                  </a:lnTo>
                  <a:lnTo>
                    <a:pt x="275386" y="550786"/>
                  </a:lnTo>
                  <a:close/>
                </a:path>
                <a:path w="551180" h="551179">
                  <a:moveTo>
                    <a:pt x="463093" y="476846"/>
                  </a:moveTo>
                  <a:lnTo>
                    <a:pt x="275742" y="476846"/>
                  </a:lnTo>
                  <a:lnTo>
                    <a:pt x="314309" y="472972"/>
                  </a:lnTo>
                  <a:lnTo>
                    <a:pt x="350396" y="461662"/>
                  </a:lnTo>
                  <a:lnTo>
                    <a:pt x="413258" y="418617"/>
                  </a:lnTo>
                  <a:lnTo>
                    <a:pt x="438027" y="385950"/>
                  </a:lnTo>
                  <a:lnTo>
                    <a:pt x="456303" y="351204"/>
                  </a:lnTo>
                  <a:lnTo>
                    <a:pt x="467618" y="314393"/>
                  </a:lnTo>
                  <a:lnTo>
                    <a:pt x="471487" y="275742"/>
                  </a:lnTo>
                  <a:lnTo>
                    <a:pt x="467598" y="236292"/>
                  </a:lnTo>
                  <a:lnTo>
                    <a:pt x="456303" y="198413"/>
                  </a:lnTo>
                  <a:lnTo>
                    <a:pt x="438027" y="163430"/>
                  </a:lnTo>
                  <a:lnTo>
                    <a:pt x="413258" y="132867"/>
                  </a:lnTo>
                  <a:lnTo>
                    <a:pt x="383684" y="108099"/>
                  </a:lnTo>
                  <a:lnTo>
                    <a:pt x="314359" y="78523"/>
                  </a:lnTo>
                  <a:lnTo>
                    <a:pt x="275742" y="74650"/>
                  </a:lnTo>
                  <a:lnTo>
                    <a:pt x="463679" y="74650"/>
                  </a:lnTo>
                  <a:lnTo>
                    <a:pt x="513508" y="135890"/>
                  </a:lnTo>
                  <a:lnTo>
                    <a:pt x="533717" y="178838"/>
                  </a:lnTo>
                  <a:lnTo>
                    <a:pt x="546386" y="225587"/>
                  </a:lnTo>
                  <a:lnTo>
                    <a:pt x="550773" y="275386"/>
                  </a:lnTo>
                  <a:lnTo>
                    <a:pt x="546386" y="325283"/>
                  </a:lnTo>
                  <a:lnTo>
                    <a:pt x="533717" y="372085"/>
                  </a:lnTo>
                  <a:lnTo>
                    <a:pt x="513508" y="415050"/>
                  </a:lnTo>
                  <a:lnTo>
                    <a:pt x="486500" y="453438"/>
                  </a:lnTo>
                  <a:lnTo>
                    <a:pt x="463093" y="476846"/>
                  </a:lnTo>
                  <a:close/>
                </a:path>
              </a:pathLst>
            </a:custGeom>
            <a:solidFill>
              <a:srgbClr val="4F5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5154" y="4130116"/>
              <a:ext cx="73583" cy="1814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3757" y="3986885"/>
              <a:ext cx="73939" cy="735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655154" y="3870083"/>
            <a:ext cx="73939" cy="807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161993" y="3986885"/>
            <a:ext cx="562610" cy="561975"/>
            <a:chOff x="4161993" y="3986885"/>
            <a:chExt cx="562610" cy="561975"/>
          </a:xfrm>
        </p:grpSpPr>
        <p:sp>
          <p:nvSpPr>
            <p:cNvPr id="12" name="object 12"/>
            <p:cNvSpPr/>
            <p:nvPr/>
          </p:nvSpPr>
          <p:spPr>
            <a:xfrm>
              <a:off x="4161993" y="3997604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275386" y="550786"/>
                  </a:moveTo>
                  <a:lnTo>
                    <a:pt x="225490" y="546398"/>
                  </a:lnTo>
                  <a:lnTo>
                    <a:pt x="178689" y="533728"/>
                  </a:lnTo>
                  <a:lnTo>
                    <a:pt x="135726" y="513518"/>
                  </a:lnTo>
                  <a:lnTo>
                    <a:pt x="97340" y="486507"/>
                  </a:lnTo>
                  <a:lnTo>
                    <a:pt x="64273" y="453438"/>
                  </a:lnTo>
                  <a:lnTo>
                    <a:pt x="37264" y="415050"/>
                  </a:lnTo>
                  <a:lnTo>
                    <a:pt x="17055" y="372085"/>
                  </a:lnTo>
                  <a:lnTo>
                    <a:pt x="4387" y="325283"/>
                  </a:lnTo>
                  <a:lnTo>
                    <a:pt x="0" y="275386"/>
                  </a:lnTo>
                  <a:lnTo>
                    <a:pt x="4387" y="225490"/>
                  </a:lnTo>
                  <a:lnTo>
                    <a:pt x="17055" y="178689"/>
                  </a:lnTo>
                  <a:lnTo>
                    <a:pt x="37264" y="135726"/>
                  </a:lnTo>
                  <a:lnTo>
                    <a:pt x="64273" y="97340"/>
                  </a:lnTo>
                  <a:lnTo>
                    <a:pt x="97340" y="64273"/>
                  </a:lnTo>
                  <a:lnTo>
                    <a:pt x="135726" y="37264"/>
                  </a:lnTo>
                  <a:lnTo>
                    <a:pt x="178689" y="17055"/>
                  </a:lnTo>
                  <a:lnTo>
                    <a:pt x="225490" y="4387"/>
                  </a:lnTo>
                  <a:lnTo>
                    <a:pt x="275386" y="0"/>
                  </a:lnTo>
                  <a:lnTo>
                    <a:pt x="325283" y="4399"/>
                  </a:lnTo>
                  <a:lnTo>
                    <a:pt x="372083" y="17098"/>
                  </a:lnTo>
                  <a:lnTo>
                    <a:pt x="415047" y="37346"/>
                  </a:lnTo>
                  <a:lnTo>
                    <a:pt x="453433" y="64394"/>
                  </a:lnTo>
                  <a:lnTo>
                    <a:pt x="463679" y="74650"/>
                  </a:lnTo>
                  <a:lnTo>
                    <a:pt x="275742" y="74650"/>
                  </a:lnTo>
                  <a:lnTo>
                    <a:pt x="236342" y="78523"/>
                  </a:lnTo>
                  <a:lnTo>
                    <a:pt x="198413" y="89828"/>
                  </a:lnTo>
                  <a:lnTo>
                    <a:pt x="163430" y="108099"/>
                  </a:lnTo>
                  <a:lnTo>
                    <a:pt x="132867" y="132867"/>
                  </a:lnTo>
                  <a:lnTo>
                    <a:pt x="108099" y="163280"/>
                  </a:lnTo>
                  <a:lnTo>
                    <a:pt x="89828" y="198280"/>
                  </a:lnTo>
                  <a:lnTo>
                    <a:pt x="78518" y="236342"/>
                  </a:lnTo>
                  <a:lnTo>
                    <a:pt x="74650" y="275742"/>
                  </a:lnTo>
                  <a:lnTo>
                    <a:pt x="78539" y="314445"/>
                  </a:lnTo>
                  <a:lnTo>
                    <a:pt x="89828" y="351066"/>
                  </a:lnTo>
                  <a:lnTo>
                    <a:pt x="108099" y="385795"/>
                  </a:lnTo>
                  <a:lnTo>
                    <a:pt x="132867" y="418617"/>
                  </a:lnTo>
                  <a:lnTo>
                    <a:pt x="163430" y="443387"/>
                  </a:lnTo>
                  <a:lnTo>
                    <a:pt x="198413" y="461662"/>
                  </a:lnTo>
                  <a:lnTo>
                    <a:pt x="236342" y="472972"/>
                  </a:lnTo>
                  <a:lnTo>
                    <a:pt x="275742" y="476846"/>
                  </a:lnTo>
                  <a:lnTo>
                    <a:pt x="463093" y="476846"/>
                  </a:lnTo>
                  <a:lnTo>
                    <a:pt x="453433" y="486507"/>
                  </a:lnTo>
                  <a:lnTo>
                    <a:pt x="415047" y="513518"/>
                  </a:lnTo>
                  <a:lnTo>
                    <a:pt x="372083" y="533728"/>
                  </a:lnTo>
                  <a:lnTo>
                    <a:pt x="325283" y="546398"/>
                  </a:lnTo>
                  <a:lnTo>
                    <a:pt x="275386" y="550786"/>
                  </a:lnTo>
                  <a:close/>
                </a:path>
                <a:path w="551179" h="551179">
                  <a:moveTo>
                    <a:pt x="463093" y="476846"/>
                  </a:moveTo>
                  <a:lnTo>
                    <a:pt x="275742" y="476846"/>
                  </a:lnTo>
                  <a:lnTo>
                    <a:pt x="314309" y="472972"/>
                  </a:lnTo>
                  <a:lnTo>
                    <a:pt x="350396" y="461662"/>
                  </a:lnTo>
                  <a:lnTo>
                    <a:pt x="413257" y="418617"/>
                  </a:lnTo>
                  <a:lnTo>
                    <a:pt x="438027" y="385950"/>
                  </a:lnTo>
                  <a:lnTo>
                    <a:pt x="456303" y="351204"/>
                  </a:lnTo>
                  <a:lnTo>
                    <a:pt x="467618" y="314393"/>
                  </a:lnTo>
                  <a:lnTo>
                    <a:pt x="471487" y="275742"/>
                  </a:lnTo>
                  <a:lnTo>
                    <a:pt x="467598" y="236292"/>
                  </a:lnTo>
                  <a:lnTo>
                    <a:pt x="456303" y="198413"/>
                  </a:lnTo>
                  <a:lnTo>
                    <a:pt x="438027" y="163430"/>
                  </a:lnTo>
                  <a:lnTo>
                    <a:pt x="413257" y="132867"/>
                  </a:lnTo>
                  <a:lnTo>
                    <a:pt x="383684" y="108099"/>
                  </a:lnTo>
                  <a:lnTo>
                    <a:pt x="314359" y="78523"/>
                  </a:lnTo>
                  <a:lnTo>
                    <a:pt x="275742" y="74650"/>
                  </a:lnTo>
                  <a:lnTo>
                    <a:pt x="463679" y="74650"/>
                  </a:lnTo>
                  <a:lnTo>
                    <a:pt x="513508" y="135890"/>
                  </a:lnTo>
                  <a:lnTo>
                    <a:pt x="533717" y="178838"/>
                  </a:lnTo>
                  <a:lnTo>
                    <a:pt x="546386" y="225587"/>
                  </a:lnTo>
                  <a:lnTo>
                    <a:pt x="550773" y="275386"/>
                  </a:lnTo>
                  <a:lnTo>
                    <a:pt x="546386" y="325283"/>
                  </a:lnTo>
                  <a:lnTo>
                    <a:pt x="533717" y="372085"/>
                  </a:lnTo>
                  <a:lnTo>
                    <a:pt x="513508" y="415050"/>
                  </a:lnTo>
                  <a:lnTo>
                    <a:pt x="486500" y="453438"/>
                  </a:lnTo>
                  <a:lnTo>
                    <a:pt x="463093" y="476846"/>
                  </a:lnTo>
                  <a:close/>
                </a:path>
              </a:pathLst>
            </a:custGeom>
            <a:solidFill>
              <a:srgbClr val="4F5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01654" y="4130116"/>
              <a:ext cx="73583" cy="18145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0270" y="3986885"/>
              <a:ext cx="73926" cy="735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4401654" y="3870083"/>
            <a:ext cx="73939" cy="807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7930083" y="3986885"/>
            <a:ext cx="562610" cy="561975"/>
            <a:chOff x="7930083" y="3986885"/>
            <a:chExt cx="562610" cy="561975"/>
          </a:xfrm>
        </p:grpSpPr>
        <p:sp>
          <p:nvSpPr>
            <p:cNvPr id="17" name="object 17"/>
            <p:cNvSpPr/>
            <p:nvPr/>
          </p:nvSpPr>
          <p:spPr>
            <a:xfrm>
              <a:off x="7930083" y="3997604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79" h="551179">
                  <a:moveTo>
                    <a:pt x="275386" y="550786"/>
                  </a:moveTo>
                  <a:lnTo>
                    <a:pt x="225490" y="546398"/>
                  </a:lnTo>
                  <a:lnTo>
                    <a:pt x="178689" y="533728"/>
                  </a:lnTo>
                  <a:lnTo>
                    <a:pt x="135726" y="513518"/>
                  </a:lnTo>
                  <a:lnTo>
                    <a:pt x="97340" y="486507"/>
                  </a:lnTo>
                  <a:lnTo>
                    <a:pt x="64273" y="453438"/>
                  </a:lnTo>
                  <a:lnTo>
                    <a:pt x="37264" y="415050"/>
                  </a:lnTo>
                  <a:lnTo>
                    <a:pt x="17055" y="372085"/>
                  </a:lnTo>
                  <a:lnTo>
                    <a:pt x="4387" y="325283"/>
                  </a:lnTo>
                  <a:lnTo>
                    <a:pt x="0" y="275386"/>
                  </a:lnTo>
                  <a:lnTo>
                    <a:pt x="4387" y="225490"/>
                  </a:lnTo>
                  <a:lnTo>
                    <a:pt x="17055" y="178689"/>
                  </a:lnTo>
                  <a:lnTo>
                    <a:pt x="37264" y="135726"/>
                  </a:lnTo>
                  <a:lnTo>
                    <a:pt x="64273" y="97340"/>
                  </a:lnTo>
                  <a:lnTo>
                    <a:pt x="97340" y="64273"/>
                  </a:lnTo>
                  <a:lnTo>
                    <a:pt x="135726" y="37264"/>
                  </a:lnTo>
                  <a:lnTo>
                    <a:pt x="178689" y="17055"/>
                  </a:lnTo>
                  <a:lnTo>
                    <a:pt x="225490" y="4387"/>
                  </a:lnTo>
                  <a:lnTo>
                    <a:pt x="275386" y="0"/>
                  </a:lnTo>
                  <a:lnTo>
                    <a:pt x="325283" y="4399"/>
                  </a:lnTo>
                  <a:lnTo>
                    <a:pt x="372083" y="17098"/>
                  </a:lnTo>
                  <a:lnTo>
                    <a:pt x="415047" y="37346"/>
                  </a:lnTo>
                  <a:lnTo>
                    <a:pt x="453433" y="64394"/>
                  </a:lnTo>
                  <a:lnTo>
                    <a:pt x="463679" y="74650"/>
                  </a:lnTo>
                  <a:lnTo>
                    <a:pt x="275742" y="74650"/>
                  </a:lnTo>
                  <a:lnTo>
                    <a:pt x="236342" y="78523"/>
                  </a:lnTo>
                  <a:lnTo>
                    <a:pt x="198413" y="89828"/>
                  </a:lnTo>
                  <a:lnTo>
                    <a:pt x="163430" y="108099"/>
                  </a:lnTo>
                  <a:lnTo>
                    <a:pt x="132867" y="132867"/>
                  </a:lnTo>
                  <a:lnTo>
                    <a:pt x="108099" y="163280"/>
                  </a:lnTo>
                  <a:lnTo>
                    <a:pt x="89828" y="198280"/>
                  </a:lnTo>
                  <a:lnTo>
                    <a:pt x="78518" y="236342"/>
                  </a:lnTo>
                  <a:lnTo>
                    <a:pt x="74650" y="275742"/>
                  </a:lnTo>
                  <a:lnTo>
                    <a:pt x="78539" y="314445"/>
                  </a:lnTo>
                  <a:lnTo>
                    <a:pt x="89828" y="351066"/>
                  </a:lnTo>
                  <a:lnTo>
                    <a:pt x="108099" y="385795"/>
                  </a:lnTo>
                  <a:lnTo>
                    <a:pt x="132867" y="418617"/>
                  </a:lnTo>
                  <a:lnTo>
                    <a:pt x="163430" y="443387"/>
                  </a:lnTo>
                  <a:lnTo>
                    <a:pt x="198413" y="461662"/>
                  </a:lnTo>
                  <a:lnTo>
                    <a:pt x="236342" y="472972"/>
                  </a:lnTo>
                  <a:lnTo>
                    <a:pt x="275742" y="476846"/>
                  </a:lnTo>
                  <a:lnTo>
                    <a:pt x="463093" y="476846"/>
                  </a:lnTo>
                  <a:lnTo>
                    <a:pt x="453433" y="486507"/>
                  </a:lnTo>
                  <a:lnTo>
                    <a:pt x="415047" y="513518"/>
                  </a:lnTo>
                  <a:lnTo>
                    <a:pt x="372083" y="533728"/>
                  </a:lnTo>
                  <a:lnTo>
                    <a:pt x="325283" y="546398"/>
                  </a:lnTo>
                  <a:lnTo>
                    <a:pt x="275386" y="550786"/>
                  </a:lnTo>
                  <a:close/>
                </a:path>
                <a:path w="551179" h="551179">
                  <a:moveTo>
                    <a:pt x="463093" y="476846"/>
                  </a:moveTo>
                  <a:lnTo>
                    <a:pt x="275742" y="476846"/>
                  </a:lnTo>
                  <a:lnTo>
                    <a:pt x="314309" y="472972"/>
                  </a:lnTo>
                  <a:lnTo>
                    <a:pt x="350396" y="461662"/>
                  </a:lnTo>
                  <a:lnTo>
                    <a:pt x="413257" y="418617"/>
                  </a:lnTo>
                  <a:lnTo>
                    <a:pt x="438027" y="385950"/>
                  </a:lnTo>
                  <a:lnTo>
                    <a:pt x="456303" y="351204"/>
                  </a:lnTo>
                  <a:lnTo>
                    <a:pt x="467618" y="314393"/>
                  </a:lnTo>
                  <a:lnTo>
                    <a:pt x="471487" y="275742"/>
                  </a:lnTo>
                  <a:lnTo>
                    <a:pt x="467598" y="236292"/>
                  </a:lnTo>
                  <a:lnTo>
                    <a:pt x="456303" y="198413"/>
                  </a:lnTo>
                  <a:lnTo>
                    <a:pt x="438027" y="163430"/>
                  </a:lnTo>
                  <a:lnTo>
                    <a:pt x="413257" y="132867"/>
                  </a:lnTo>
                  <a:lnTo>
                    <a:pt x="383684" y="108099"/>
                  </a:lnTo>
                  <a:lnTo>
                    <a:pt x="314359" y="78523"/>
                  </a:lnTo>
                  <a:lnTo>
                    <a:pt x="275742" y="74650"/>
                  </a:lnTo>
                  <a:lnTo>
                    <a:pt x="463679" y="74650"/>
                  </a:lnTo>
                  <a:lnTo>
                    <a:pt x="513508" y="135890"/>
                  </a:lnTo>
                  <a:lnTo>
                    <a:pt x="533717" y="178838"/>
                  </a:lnTo>
                  <a:lnTo>
                    <a:pt x="546386" y="225587"/>
                  </a:lnTo>
                  <a:lnTo>
                    <a:pt x="550773" y="275386"/>
                  </a:lnTo>
                  <a:lnTo>
                    <a:pt x="546386" y="325283"/>
                  </a:lnTo>
                  <a:lnTo>
                    <a:pt x="533717" y="372085"/>
                  </a:lnTo>
                  <a:lnTo>
                    <a:pt x="513508" y="415050"/>
                  </a:lnTo>
                  <a:lnTo>
                    <a:pt x="486500" y="453438"/>
                  </a:lnTo>
                  <a:lnTo>
                    <a:pt x="463093" y="476846"/>
                  </a:lnTo>
                  <a:close/>
                </a:path>
              </a:pathLst>
            </a:custGeom>
            <a:solidFill>
              <a:srgbClr val="4F5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69745" y="4130116"/>
              <a:ext cx="73583" cy="18145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18347" y="3986885"/>
              <a:ext cx="73939" cy="735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8169744" y="3870083"/>
            <a:ext cx="73939" cy="807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773233" y="982935"/>
            <a:ext cx="544830" cy="649605"/>
            <a:chOff x="773233" y="982935"/>
            <a:chExt cx="544830" cy="649605"/>
          </a:xfrm>
        </p:grpSpPr>
        <p:sp>
          <p:nvSpPr>
            <p:cNvPr id="22" name="object 22"/>
            <p:cNvSpPr/>
            <p:nvPr/>
          </p:nvSpPr>
          <p:spPr>
            <a:xfrm>
              <a:off x="780376" y="990079"/>
              <a:ext cx="452120" cy="610870"/>
            </a:xfrm>
            <a:custGeom>
              <a:avLst/>
              <a:gdLst/>
              <a:ahLst/>
              <a:cxnLst/>
              <a:rect l="l" t="t" r="r" b="b"/>
              <a:pathLst>
                <a:path w="452119" h="610869">
                  <a:moveTo>
                    <a:pt x="0" y="0"/>
                  </a:moveTo>
                  <a:lnTo>
                    <a:pt x="451840" y="0"/>
                  </a:lnTo>
                  <a:lnTo>
                    <a:pt x="451840" y="610793"/>
                  </a:lnTo>
                  <a:lnTo>
                    <a:pt x="0" y="610793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8679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4140" y="1171359"/>
              <a:ext cx="306705" cy="311150"/>
            </a:xfrm>
            <a:custGeom>
              <a:avLst/>
              <a:gdLst/>
              <a:ahLst/>
              <a:cxnLst/>
              <a:rect l="l" t="t" r="r" b="b"/>
              <a:pathLst>
                <a:path w="306705" h="311150">
                  <a:moveTo>
                    <a:pt x="0" y="0"/>
                  </a:moveTo>
                  <a:lnTo>
                    <a:pt x="267881" y="0"/>
                  </a:lnTo>
                </a:path>
                <a:path w="306705" h="311150">
                  <a:moveTo>
                    <a:pt x="0" y="124117"/>
                  </a:moveTo>
                  <a:lnTo>
                    <a:pt x="294678" y="124117"/>
                  </a:lnTo>
                </a:path>
                <a:path w="306705" h="311150">
                  <a:moveTo>
                    <a:pt x="0" y="186626"/>
                  </a:moveTo>
                  <a:lnTo>
                    <a:pt x="231279" y="186626"/>
                  </a:lnTo>
                </a:path>
                <a:path w="306705" h="311150">
                  <a:moveTo>
                    <a:pt x="0" y="310756"/>
                  </a:moveTo>
                  <a:lnTo>
                    <a:pt x="306285" y="310756"/>
                  </a:lnTo>
                </a:path>
                <a:path w="306705" h="311150">
                  <a:moveTo>
                    <a:pt x="0" y="248246"/>
                  </a:moveTo>
                  <a:lnTo>
                    <a:pt x="231279" y="248246"/>
                  </a:lnTo>
                </a:path>
                <a:path w="306705" h="311150">
                  <a:moveTo>
                    <a:pt x="0" y="61607"/>
                  </a:moveTo>
                  <a:lnTo>
                    <a:pt x="294678" y="61607"/>
                  </a:lnTo>
                </a:path>
              </a:pathLst>
            </a:custGeom>
            <a:ln w="7137">
              <a:solidFill>
                <a:srgbClr val="8679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0376" y="990079"/>
              <a:ext cx="452120" cy="502284"/>
            </a:xfrm>
            <a:custGeom>
              <a:avLst/>
              <a:gdLst/>
              <a:ahLst/>
              <a:cxnLst/>
              <a:rect l="l" t="t" r="r" b="b"/>
              <a:pathLst>
                <a:path w="452119" h="502284">
                  <a:moveTo>
                    <a:pt x="83934" y="486600"/>
                  </a:moveTo>
                  <a:lnTo>
                    <a:pt x="79540" y="482206"/>
                  </a:lnTo>
                  <a:lnTo>
                    <a:pt x="68694" y="482206"/>
                  </a:lnTo>
                  <a:lnTo>
                    <a:pt x="64287" y="486600"/>
                  </a:lnTo>
                  <a:lnTo>
                    <a:pt x="64287" y="497459"/>
                  </a:lnTo>
                  <a:lnTo>
                    <a:pt x="68694" y="501853"/>
                  </a:lnTo>
                  <a:lnTo>
                    <a:pt x="79540" y="501853"/>
                  </a:lnTo>
                  <a:lnTo>
                    <a:pt x="83934" y="497459"/>
                  </a:lnTo>
                  <a:lnTo>
                    <a:pt x="83934" y="486600"/>
                  </a:lnTo>
                  <a:close/>
                </a:path>
                <a:path w="452119" h="502284">
                  <a:moveTo>
                    <a:pt x="83934" y="424103"/>
                  </a:moveTo>
                  <a:lnTo>
                    <a:pt x="79540" y="419696"/>
                  </a:lnTo>
                  <a:lnTo>
                    <a:pt x="68694" y="419696"/>
                  </a:lnTo>
                  <a:lnTo>
                    <a:pt x="64287" y="424103"/>
                  </a:lnTo>
                  <a:lnTo>
                    <a:pt x="64287" y="434949"/>
                  </a:lnTo>
                  <a:lnTo>
                    <a:pt x="68694" y="439343"/>
                  </a:lnTo>
                  <a:lnTo>
                    <a:pt x="79540" y="439343"/>
                  </a:lnTo>
                  <a:lnTo>
                    <a:pt x="83934" y="434949"/>
                  </a:lnTo>
                  <a:lnTo>
                    <a:pt x="83934" y="424103"/>
                  </a:lnTo>
                  <a:close/>
                </a:path>
                <a:path w="452119" h="502284">
                  <a:moveTo>
                    <a:pt x="83934" y="362483"/>
                  </a:moveTo>
                  <a:lnTo>
                    <a:pt x="79540" y="358089"/>
                  </a:lnTo>
                  <a:lnTo>
                    <a:pt x="68694" y="358089"/>
                  </a:lnTo>
                  <a:lnTo>
                    <a:pt x="64287" y="362483"/>
                  </a:lnTo>
                  <a:lnTo>
                    <a:pt x="64287" y="373329"/>
                  </a:lnTo>
                  <a:lnTo>
                    <a:pt x="68694" y="377736"/>
                  </a:lnTo>
                  <a:lnTo>
                    <a:pt x="79540" y="377736"/>
                  </a:lnTo>
                  <a:lnTo>
                    <a:pt x="83934" y="373329"/>
                  </a:lnTo>
                  <a:lnTo>
                    <a:pt x="83934" y="362483"/>
                  </a:lnTo>
                  <a:close/>
                </a:path>
                <a:path w="452119" h="502284">
                  <a:moveTo>
                    <a:pt x="83934" y="299974"/>
                  </a:moveTo>
                  <a:lnTo>
                    <a:pt x="79540" y="295579"/>
                  </a:lnTo>
                  <a:lnTo>
                    <a:pt x="68694" y="295579"/>
                  </a:lnTo>
                  <a:lnTo>
                    <a:pt x="64287" y="299974"/>
                  </a:lnTo>
                  <a:lnTo>
                    <a:pt x="64287" y="310819"/>
                  </a:lnTo>
                  <a:lnTo>
                    <a:pt x="68694" y="315226"/>
                  </a:lnTo>
                  <a:lnTo>
                    <a:pt x="79540" y="315226"/>
                  </a:lnTo>
                  <a:lnTo>
                    <a:pt x="83934" y="310819"/>
                  </a:lnTo>
                  <a:lnTo>
                    <a:pt x="83934" y="299974"/>
                  </a:lnTo>
                  <a:close/>
                </a:path>
                <a:path w="452119" h="502284">
                  <a:moveTo>
                    <a:pt x="83934" y="237464"/>
                  </a:moveTo>
                  <a:lnTo>
                    <a:pt x="79540" y="233070"/>
                  </a:lnTo>
                  <a:lnTo>
                    <a:pt x="68694" y="233070"/>
                  </a:lnTo>
                  <a:lnTo>
                    <a:pt x="64287" y="237464"/>
                  </a:lnTo>
                  <a:lnTo>
                    <a:pt x="64287" y="248323"/>
                  </a:lnTo>
                  <a:lnTo>
                    <a:pt x="68694" y="252717"/>
                  </a:lnTo>
                  <a:lnTo>
                    <a:pt x="79540" y="252717"/>
                  </a:lnTo>
                  <a:lnTo>
                    <a:pt x="83934" y="248323"/>
                  </a:lnTo>
                  <a:lnTo>
                    <a:pt x="83934" y="237464"/>
                  </a:lnTo>
                  <a:close/>
                </a:path>
                <a:path w="452119" h="502284">
                  <a:moveTo>
                    <a:pt x="83934" y="175856"/>
                  </a:moveTo>
                  <a:lnTo>
                    <a:pt x="79540" y="171450"/>
                  </a:lnTo>
                  <a:lnTo>
                    <a:pt x="68694" y="171450"/>
                  </a:lnTo>
                  <a:lnTo>
                    <a:pt x="64287" y="175856"/>
                  </a:lnTo>
                  <a:lnTo>
                    <a:pt x="64287" y="186702"/>
                  </a:lnTo>
                  <a:lnTo>
                    <a:pt x="68694" y="191096"/>
                  </a:lnTo>
                  <a:lnTo>
                    <a:pt x="79540" y="191096"/>
                  </a:lnTo>
                  <a:lnTo>
                    <a:pt x="83934" y="186702"/>
                  </a:lnTo>
                  <a:lnTo>
                    <a:pt x="83934" y="175856"/>
                  </a:lnTo>
                  <a:close/>
                </a:path>
                <a:path w="452119" h="502284">
                  <a:moveTo>
                    <a:pt x="451840" y="0"/>
                  </a:moveTo>
                  <a:lnTo>
                    <a:pt x="0" y="0"/>
                  </a:lnTo>
                  <a:lnTo>
                    <a:pt x="0" y="108051"/>
                  </a:lnTo>
                  <a:lnTo>
                    <a:pt x="451840" y="108051"/>
                  </a:lnTo>
                  <a:lnTo>
                    <a:pt x="451840" y="0"/>
                  </a:lnTo>
                  <a:close/>
                </a:path>
              </a:pathLst>
            </a:custGeom>
            <a:solidFill>
              <a:srgbClr val="8679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78966" y="1393355"/>
              <a:ext cx="239055" cy="23905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68387" y="1053058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0401" y="14681"/>
                  </a:moveTo>
                  <a:lnTo>
                    <a:pt x="7658" y="9677"/>
                  </a:lnTo>
                  <a:lnTo>
                    <a:pt x="4940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33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55" y="0"/>
                  </a:lnTo>
                  <a:lnTo>
                    <a:pt x="9055" y="5664"/>
                  </a:lnTo>
                  <a:lnTo>
                    <a:pt x="13995" y="3581"/>
                  </a:lnTo>
                  <a:lnTo>
                    <a:pt x="15354" y="7365"/>
                  </a:lnTo>
                  <a:lnTo>
                    <a:pt x="9982" y="8128"/>
                  </a:lnTo>
                  <a:lnTo>
                    <a:pt x="13804" y="12344"/>
                  </a:lnTo>
                  <a:lnTo>
                    <a:pt x="10401" y="14681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68387" y="1053058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5354" y="7365"/>
                  </a:moveTo>
                  <a:lnTo>
                    <a:pt x="9982" y="8128"/>
                  </a:lnTo>
                  <a:lnTo>
                    <a:pt x="13804" y="12344"/>
                  </a:lnTo>
                  <a:lnTo>
                    <a:pt x="10401" y="14681"/>
                  </a:lnTo>
                  <a:lnTo>
                    <a:pt x="7658" y="9677"/>
                  </a:lnTo>
                  <a:lnTo>
                    <a:pt x="4940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33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55" y="0"/>
                  </a:lnTo>
                  <a:lnTo>
                    <a:pt x="9055" y="5664"/>
                  </a:lnTo>
                  <a:lnTo>
                    <a:pt x="13995" y="3581"/>
                  </a:lnTo>
                  <a:lnTo>
                    <a:pt x="15354" y="73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88936" y="1053058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0388" y="14681"/>
                  </a:moveTo>
                  <a:lnTo>
                    <a:pt x="7645" y="9677"/>
                  </a:lnTo>
                  <a:lnTo>
                    <a:pt x="4927" y="14681"/>
                  </a:lnTo>
                  <a:lnTo>
                    <a:pt x="1523" y="12344"/>
                  </a:lnTo>
                  <a:lnTo>
                    <a:pt x="5359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41" y="7365"/>
                  </a:ln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8936" y="1053058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5341" y="7365"/>
                  </a:move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lnTo>
                    <a:pt x="7645" y="9677"/>
                  </a:lnTo>
                  <a:lnTo>
                    <a:pt x="4927" y="14681"/>
                  </a:lnTo>
                  <a:lnTo>
                    <a:pt x="1523" y="12344"/>
                  </a:lnTo>
                  <a:lnTo>
                    <a:pt x="5359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41" y="73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09472" y="1053058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0388" y="14681"/>
                  </a:moveTo>
                  <a:lnTo>
                    <a:pt x="7658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41" y="7365"/>
                  </a:ln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09472" y="1053058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5341" y="7365"/>
                  </a:move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lnTo>
                    <a:pt x="7658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41" y="73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30427" y="1075435"/>
              <a:ext cx="6985" cy="6350"/>
            </a:xfrm>
            <a:custGeom>
              <a:avLst/>
              <a:gdLst/>
              <a:ahLst/>
              <a:cxnLst/>
              <a:rect l="l" t="t" r="r" b="b"/>
              <a:pathLst>
                <a:path w="6984" h="6350">
                  <a:moveTo>
                    <a:pt x="4444" y="6222"/>
                  </a:moveTo>
                  <a:lnTo>
                    <a:pt x="2476" y="6222"/>
                  </a:lnTo>
                  <a:lnTo>
                    <a:pt x="1676" y="5918"/>
                  </a:lnTo>
                  <a:lnTo>
                    <a:pt x="330" y="4737"/>
                  </a:lnTo>
                  <a:lnTo>
                    <a:pt x="0" y="4000"/>
                  </a:lnTo>
                  <a:lnTo>
                    <a:pt x="0" y="2197"/>
                  </a:lnTo>
                  <a:lnTo>
                    <a:pt x="342" y="1447"/>
                  </a:lnTo>
                  <a:lnTo>
                    <a:pt x="1714" y="292"/>
                  </a:lnTo>
                  <a:lnTo>
                    <a:pt x="2540" y="0"/>
                  </a:lnTo>
                  <a:lnTo>
                    <a:pt x="4470" y="0"/>
                  </a:lnTo>
                  <a:lnTo>
                    <a:pt x="5283" y="292"/>
                  </a:lnTo>
                  <a:lnTo>
                    <a:pt x="6603" y="1473"/>
                  </a:lnTo>
                  <a:lnTo>
                    <a:pt x="6946" y="2222"/>
                  </a:lnTo>
                  <a:lnTo>
                    <a:pt x="6946" y="4038"/>
                  </a:lnTo>
                  <a:lnTo>
                    <a:pt x="6603" y="4787"/>
                  </a:lnTo>
                  <a:lnTo>
                    <a:pt x="5283" y="593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30427" y="1075435"/>
              <a:ext cx="6985" cy="6350"/>
            </a:xfrm>
            <a:custGeom>
              <a:avLst/>
              <a:gdLst/>
              <a:ahLst/>
              <a:cxnLst/>
              <a:rect l="l" t="t" r="r" b="b"/>
              <a:pathLst>
                <a:path w="6984" h="6350">
                  <a:moveTo>
                    <a:pt x="0" y="3098"/>
                  </a:moveTo>
                  <a:lnTo>
                    <a:pt x="0" y="2197"/>
                  </a:lnTo>
                  <a:lnTo>
                    <a:pt x="342" y="1447"/>
                  </a:lnTo>
                  <a:lnTo>
                    <a:pt x="1028" y="863"/>
                  </a:lnTo>
                  <a:lnTo>
                    <a:pt x="1714" y="292"/>
                  </a:lnTo>
                  <a:lnTo>
                    <a:pt x="2540" y="0"/>
                  </a:lnTo>
                  <a:lnTo>
                    <a:pt x="3492" y="0"/>
                  </a:lnTo>
                  <a:lnTo>
                    <a:pt x="4470" y="0"/>
                  </a:lnTo>
                  <a:lnTo>
                    <a:pt x="5283" y="292"/>
                  </a:lnTo>
                  <a:lnTo>
                    <a:pt x="5943" y="888"/>
                  </a:lnTo>
                  <a:lnTo>
                    <a:pt x="6603" y="1473"/>
                  </a:lnTo>
                  <a:lnTo>
                    <a:pt x="6946" y="2222"/>
                  </a:lnTo>
                  <a:lnTo>
                    <a:pt x="6946" y="3098"/>
                  </a:lnTo>
                  <a:lnTo>
                    <a:pt x="6946" y="4038"/>
                  </a:lnTo>
                  <a:lnTo>
                    <a:pt x="6603" y="4787"/>
                  </a:lnTo>
                  <a:lnTo>
                    <a:pt x="5943" y="5359"/>
                  </a:lnTo>
                  <a:lnTo>
                    <a:pt x="5283" y="5930"/>
                  </a:lnTo>
                  <a:lnTo>
                    <a:pt x="4444" y="6222"/>
                  </a:lnTo>
                  <a:lnTo>
                    <a:pt x="3428" y="6222"/>
                  </a:lnTo>
                  <a:lnTo>
                    <a:pt x="2476" y="6222"/>
                  </a:lnTo>
                  <a:lnTo>
                    <a:pt x="1676" y="5918"/>
                  </a:lnTo>
                  <a:lnTo>
                    <a:pt x="1003" y="5333"/>
                  </a:lnTo>
                  <a:lnTo>
                    <a:pt x="330" y="4737"/>
                  </a:lnTo>
                  <a:lnTo>
                    <a:pt x="0" y="4000"/>
                  </a:lnTo>
                  <a:lnTo>
                    <a:pt x="0" y="30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42505" y="1053058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0401" y="14681"/>
                  </a:moveTo>
                  <a:lnTo>
                    <a:pt x="7658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33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55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54" y="7365"/>
                  </a:lnTo>
                  <a:lnTo>
                    <a:pt x="9982" y="8128"/>
                  </a:lnTo>
                  <a:lnTo>
                    <a:pt x="13804" y="12344"/>
                  </a:lnTo>
                  <a:lnTo>
                    <a:pt x="10401" y="14681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42505" y="1053058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5354" y="7365"/>
                  </a:moveTo>
                  <a:lnTo>
                    <a:pt x="9982" y="8128"/>
                  </a:lnTo>
                  <a:lnTo>
                    <a:pt x="13804" y="12344"/>
                  </a:lnTo>
                  <a:lnTo>
                    <a:pt x="10401" y="14681"/>
                  </a:lnTo>
                  <a:lnTo>
                    <a:pt x="7658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33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55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54" y="73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63053" y="1053058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0388" y="14681"/>
                  </a:moveTo>
                  <a:lnTo>
                    <a:pt x="7645" y="9677"/>
                  </a:lnTo>
                  <a:lnTo>
                    <a:pt x="4927" y="14681"/>
                  </a:lnTo>
                  <a:lnTo>
                    <a:pt x="1523" y="12344"/>
                  </a:lnTo>
                  <a:lnTo>
                    <a:pt x="5359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61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42" y="5664"/>
                  </a:lnTo>
                  <a:lnTo>
                    <a:pt x="13982" y="3581"/>
                  </a:lnTo>
                  <a:lnTo>
                    <a:pt x="15341" y="7365"/>
                  </a:ln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63053" y="1053058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5341" y="7365"/>
                  </a:move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lnTo>
                    <a:pt x="7645" y="9677"/>
                  </a:lnTo>
                  <a:lnTo>
                    <a:pt x="4927" y="14681"/>
                  </a:lnTo>
                  <a:lnTo>
                    <a:pt x="1523" y="12344"/>
                  </a:lnTo>
                  <a:lnTo>
                    <a:pt x="5359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61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42" y="5664"/>
                  </a:lnTo>
                  <a:lnTo>
                    <a:pt x="13982" y="3581"/>
                  </a:lnTo>
                  <a:lnTo>
                    <a:pt x="15341" y="73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0704" y="1021994"/>
              <a:ext cx="43815" cy="53975"/>
            </a:xfrm>
            <a:custGeom>
              <a:avLst/>
              <a:gdLst/>
              <a:ahLst/>
              <a:cxnLst/>
              <a:rect l="l" t="t" r="r" b="b"/>
              <a:pathLst>
                <a:path w="43815" h="53975">
                  <a:moveTo>
                    <a:pt x="27114" y="53809"/>
                  </a:moveTo>
                  <a:lnTo>
                    <a:pt x="16065" y="53809"/>
                  </a:lnTo>
                  <a:lnTo>
                    <a:pt x="16065" y="43840"/>
                  </a:lnTo>
                  <a:lnTo>
                    <a:pt x="3403" y="43840"/>
                  </a:lnTo>
                  <a:lnTo>
                    <a:pt x="3403" y="36576"/>
                  </a:lnTo>
                  <a:lnTo>
                    <a:pt x="16065" y="36576"/>
                  </a:lnTo>
                  <a:lnTo>
                    <a:pt x="16065" y="31115"/>
                  </a:lnTo>
                  <a:lnTo>
                    <a:pt x="3403" y="31115"/>
                  </a:lnTo>
                  <a:lnTo>
                    <a:pt x="3403" y="23914"/>
                  </a:lnTo>
                  <a:lnTo>
                    <a:pt x="13601" y="23914"/>
                  </a:lnTo>
                  <a:lnTo>
                    <a:pt x="0" y="0"/>
                  </a:lnTo>
                  <a:lnTo>
                    <a:pt x="11823" y="0"/>
                  </a:lnTo>
                  <a:lnTo>
                    <a:pt x="20561" y="18376"/>
                  </a:lnTo>
                  <a:lnTo>
                    <a:pt x="21970" y="21894"/>
                  </a:lnTo>
                  <a:lnTo>
                    <a:pt x="22212" y="21894"/>
                  </a:lnTo>
                  <a:lnTo>
                    <a:pt x="23291" y="18757"/>
                  </a:lnTo>
                  <a:lnTo>
                    <a:pt x="32232" y="0"/>
                  </a:lnTo>
                  <a:lnTo>
                    <a:pt x="43421" y="0"/>
                  </a:lnTo>
                  <a:lnTo>
                    <a:pt x="29451" y="23914"/>
                  </a:lnTo>
                  <a:lnTo>
                    <a:pt x="39357" y="23914"/>
                  </a:lnTo>
                  <a:lnTo>
                    <a:pt x="39357" y="31115"/>
                  </a:lnTo>
                  <a:lnTo>
                    <a:pt x="27114" y="31115"/>
                  </a:lnTo>
                  <a:lnTo>
                    <a:pt x="27114" y="36576"/>
                  </a:lnTo>
                  <a:lnTo>
                    <a:pt x="39357" y="36576"/>
                  </a:lnTo>
                  <a:lnTo>
                    <a:pt x="39357" y="43840"/>
                  </a:lnTo>
                  <a:lnTo>
                    <a:pt x="27114" y="43840"/>
                  </a:lnTo>
                  <a:lnTo>
                    <a:pt x="27114" y="53809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10704" y="1021994"/>
              <a:ext cx="43815" cy="53975"/>
            </a:xfrm>
            <a:custGeom>
              <a:avLst/>
              <a:gdLst/>
              <a:ahLst/>
              <a:cxnLst/>
              <a:rect l="l" t="t" r="r" b="b"/>
              <a:pathLst>
                <a:path w="43815" h="53975">
                  <a:moveTo>
                    <a:pt x="43421" y="0"/>
                  </a:moveTo>
                  <a:lnTo>
                    <a:pt x="29451" y="23914"/>
                  </a:lnTo>
                  <a:lnTo>
                    <a:pt x="39357" y="23914"/>
                  </a:lnTo>
                  <a:lnTo>
                    <a:pt x="39357" y="31115"/>
                  </a:lnTo>
                  <a:lnTo>
                    <a:pt x="27114" y="31115"/>
                  </a:lnTo>
                  <a:lnTo>
                    <a:pt x="27114" y="36576"/>
                  </a:lnTo>
                  <a:lnTo>
                    <a:pt x="39357" y="36576"/>
                  </a:lnTo>
                  <a:lnTo>
                    <a:pt x="39357" y="43840"/>
                  </a:lnTo>
                  <a:lnTo>
                    <a:pt x="27114" y="43840"/>
                  </a:lnTo>
                  <a:lnTo>
                    <a:pt x="27114" y="53809"/>
                  </a:lnTo>
                  <a:lnTo>
                    <a:pt x="16065" y="53809"/>
                  </a:lnTo>
                  <a:lnTo>
                    <a:pt x="16065" y="43840"/>
                  </a:lnTo>
                  <a:lnTo>
                    <a:pt x="3403" y="43840"/>
                  </a:lnTo>
                  <a:lnTo>
                    <a:pt x="3403" y="36576"/>
                  </a:lnTo>
                  <a:lnTo>
                    <a:pt x="16065" y="36576"/>
                  </a:lnTo>
                  <a:lnTo>
                    <a:pt x="16065" y="31115"/>
                  </a:lnTo>
                  <a:lnTo>
                    <a:pt x="3403" y="31115"/>
                  </a:lnTo>
                  <a:lnTo>
                    <a:pt x="3403" y="23914"/>
                  </a:lnTo>
                  <a:lnTo>
                    <a:pt x="13601" y="23914"/>
                  </a:lnTo>
                  <a:lnTo>
                    <a:pt x="0" y="0"/>
                  </a:lnTo>
                  <a:lnTo>
                    <a:pt x="11823" y="0"/>
                  </a:lnTo>
                  <a:lnTo>
                    <a:pt x="17170" y="11061"/>
                  </a:lnTo>
                  <a:lnTo>
                    <a:pt x="20561" y="18376"/>
                  </a:lnTo>
                  <a:lnTo>
                    <a:pt x="21970" y="21894"/>
                  </a:lnTo>
                  <a:lnTo>
                    <a:pt x="22212" y="21894"/>
                  </a:lnTo>
                  <a:lnTo>
                    <a:pt x="22402" y="21386"/>
                  </a:lnTo>
                  <a:lnTo>
                    <a:pt x="22618" y="20751"/>
                  </a:lnTo>
                  <a:lnTo>
                    <a:pt x="22872" y="19977"/>
                  </a:lnTo>
                  <a:lnTo>
                    <a:pt x="23291" y="18757"/>
                  </a:lnTo>
                  <a:lnTo>
                    <a:pt x="24968" y="15138"/>
                  </a:lnTo>
                  <a:lnTo>
                    <a:pt x="27889" y="9131"/>
                  </a:lnTo>
                  <a:lnTo>
                    <a:pt x="32232" y="0"/>
                  </a:lnTo>
                  <a:lnTo>
                    <a:pt x="4342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21334" y="307149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53687" y="1763280"/>
            <a:ext cx="107950" cy="1005205"/>
          </a:xfrm>
          <a:custGeom>
            <a:avLst/>
            <a:gdLst/>
            <a:ahLst/>
            <a:cxnLst/>
            <a:rect l="l" t="t" r="r" b="b"/>
            <a:pathLst>
              <a:path w="107950" h="1005205">
                <a:moveTo>
                  <a:pt x="53215" y="966872"/>
                </a:moveTo>
                <a:lnTo>
                  <a:pt x="43879" y="950440"/>
                </a:lnTo>
                <a:lnTo>
                  <a:pt x="54692" y="0"/>
                </a:lnTo>
                <a:lnTo>
                  <a:pt x="73742" y="228"/>
                </a:lnTo>
                <a:lnTo>
                  <a:pt x="62929" y="950647"/>
                </a:lnTo>
                <a:lnTo>
                  <a:pt x="53215" y="966872"/>
                </a:lnTo>
                <a:close/>
              </a:path>
              <a:path w="107950" h="1005205">
                <a:moveTo>
                  <a:pt x="52787" y="1004684"/>
                </a:moveTo>
                <a:lnTo>
                  <a:pt x="1137" y="913790"/>
                </a:lnTo>
                <a:lnTo>
                  <a:pt x="260" y="911669"/>
                </a:lnTo>
                <a:lnTo>
                  <a:pt x="97" y="910628"/>
                </a:lnTo>
                <a:lnTo>
                  <a:pt x="0" y="908329"/>
                </a:lnTo>
                <a:lnTo>
                  <a:pt x="108" y="907110"/>
                </a:lnTo>
                <a:lnTo>
                  <a:pt x="10255" y="899591"/>
                </a:lnTo>
                <a:lnTo>
                  <a:pt x="12503" y="900061"/>
                </a:lnTo>
                <a:lnTo>
                  <a:pt x="43879" y="950440"/>
                </a:lnTo>
                <a:lnTo>
                  <a:pt x="43478" y="985672"/>
                </a:lnTo>
                <a:lnTo>
                  <a:pt x="62528" y="985888"/>
                </a:lnTo>
                <a:lnTo>
                  <a:pt x="64039" y="985888"/>
                </a:lnTo>
                <a:lnTo>
                  <a:pt x="52787" y="1004684"/>
                </a:lnTo>
                <a:close/>
              </a:path>
              <a:path w="107950" h="1005205">
                <a:moveTo>
                  <a:pt x="64039" y="985888"/>
                </a:moveTo>
                <a:lnTo>
                  <a:pt x="62528" y="985888"/>
                </a:lnTo>
                <a:lnTo>
                  <a:pt x="62929" y="950647"/>
                </a:lnTo>
                <a:lnTo>
                  <a:pt x="90138" y="905205"/>
                </a:lnTo>
                <a:lnTo>
                  <a:pt x="97695" y="900582"/>
                </a:lnTo>
                <a:lnTo>
                  <a:pt x="99993" y="900722"/>
                </a:lnTo>
                <a:lnTo>
                  <a:pt x="107829" y="910628"/>
                </a:lnTo>
                <a:lnTo>
                  <a:pt x="107423" y="912888"/>
                </a:lnTo>
                <a:lnTo>
                  <a:pt x="106483" y="914984"/>
                </a:lnTo>
                <a:lnTo>
                  <a:pt x="64039" y="985888"/>
                </a:lnTo>
                <a:close/>
              </a:path>
              <a:path w="107950" h="1005205">
                <a:moveTo>
                  <a:pt x="62528" y="985888"/>
                </a:moveTo>
                <a:lnTo>
                  <a:pt x="43478" y="985672"/>
                </a:lnTo>
                <a:lnTo>
                  <a:pt x="43879" y="950440"/>
                </a:lnTo>
                <a:lnTo>
                  <a:pt x="53215" y="966872"/>
                </a:lnTo>
                <a:lnTo>
                  <a:pt x="44825" y="980884"/>
                </a:lnTo>
                <a:lnTo>
                  <a:pt x="61284" y="981075"/>
                </a:lnTo>
                <a:lnTo>
                  <a:pt x="62583" y="981075"/>
                </a:lnTo>
                <a:lnTo>
                  <a:pt x="62528" y="985888"/>
                </a:lnTo>
                <a:close/>
              </a:path>
              <a:path w="107950" h="1005205">
                <a:moveTo>
                  <a:pt x="62583" y="981075"/>
                </a:moveTo>
                <a:lnTo>
                  <a:pt x="61284" y="981075"/>
                </a:lnTo>
                <a:lnTo>
                  <a:pt x="53215" y="966872"/>
                </a:lnTo>
                <a:lnTo>
                  <a:pt x="62929" y="950647"/>
                </a:lnTo>
                <a:lnTo>
                  <a:pt x="62583" y="981075"/>
                </a:lnTo>
                <a:close/>
              </a:path>
              <a:path w="107950" h="1005205">
                <a:moveTo>
                  <a:pt x="61284" y="981075"/>
                </a:moveTo>
                <a:lnTo>
                  <a:pt x="44825" y="980884"/>
                </a:lnTo>
                <a:lnTo>
                  <a:pt x="53215" y="966872"/>
                </a:lnTo>
                <a:lnTo>
                  <a:pt x="61284" y="981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93750" y="198501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382858" y="1791855"/>
            <a:ext cx="3876040" cy="2003425"/>
            <a:chOff x="4382858" y="1791855"/>
            <a:chExt cx="3876040" cy="2003425"/>
          </a:xfrm>
        </p:grpSpPr>
        <p:sp>
          <p:nvSpPr>
            <p:cNvPr id="44" name="object 44"/>
            <p:cNvSpPr/>
            <p:nvPr/>
          </p:nvSpPr>
          <p:spPr>
            <a:xfrm>
              <a:off x="4382859" y="2767964"/>
              <a:ext cx="3876040" cy="1027430"/>
            </a:xfrm>
            <a:custGeom>
              <a:avLst/>
              <a:gdLst/>
              <a:ahLst/>
              <a:cxnLst/>
              <a:rect l="l" t="t" r="r" b="b"/>
              <a:pathLst>
                <a:path w="3876040" h="1027429">
                  <a:moveTo>
                    <a:pt x="107924" y="93903"/>
                  </a:moveTo>
                  <a:lnTo>
                    <a:pt x="107518" y="91643"/>
                  </a:lnTo>
                  <a:lnTo>
                    <a:pt x="106578" y="89547"/>
                  </a:lnTo>
                  <a:lnTo>
                    <a:pt x="63919" y="18770"/>
                  </a:lnTo>
                  <a:lnTo>
                    <a:pt x="52616" y="0"/>
                  </a:lnTo>
                  <a:lnTo>
                    <a:pt x="1231" y="91046"/>
                  </a:lnTo>
                  <a:lnTo>
                    <a:pt x="342" y="93167"/>
                  </a:lnTo>
                  <a:lnTo>
                    <a:pt x="0" y="95440"/>
                  </a:lnTo>
                  <a:lnTo>
                    <a:pt x="215" y="97726"/>
                  </a:lnTo>
                  <a:lnTo>
                    <a:pt x="10375" y="105206"/>
                  </a:lnTo>
                  <a:lnTo>
                    <a:pt x="12623" y="104736"/>
                  </a:lnTo>
                  <a:lnTo>
                    <a:pt x="14693" y="103720"/>
                  </a:lnTo>
                  <a:lnTo>
                    <a:pt x="16459" y="102260"/>
                  </a:lnTo>
                  <a:lnTo>
                    <a:pt x="17818" y="100406"/>
                  </a:lnTo>
                  <a:lnTo>
                    <a:pt x="43853" y="54267"/>
                  </a:lnTo>
                  <a:lnTo>
                    <a:pt x="57696" y="1026934"/>
                  </a:lnTo>
                  <a:lnTo>
                    <a:pt x="76746" y="1026655"/>
                  </a:lnTo>
                  <a:lnTo>
                    <a:pt x="62903" y="53987"/>
                  </a:lnTo>
                  <a:lnTo>
                    <a:pt x="90258" y="99377"/>
                  </a:lnTo>
                  <a:lnTo>
                    <a:pt x="91668" y="101180"/>
                  </a:lnTo>
                  <a:lnTo>
                    <a:pt x="93472" y="102603"/>
                  </a:lnTo>
                  <a:lnTo>
                    <a:pt x="95567" y="103555"/>
                  </a:lnTo>
                  <a:lnTo>
                    <a:pt x="97828" y="103962"/>
                  </a:lnTo>
                  <a:lnTo>
                    <a:pt x="100114" y="103835"/>
                  </a:lnTo>
                  <a:lnTo>
                    <a:pt x="107784" y="96189"/>
                  </a:lnTo>
                  <a:lnTo>
                    <a:pt x="107924" y="93903"/>
                  </a:lnTo>
                  <a:close/>
                </a:path>
                <a:path w="3876040" h="1027429">
                  <a:moveTo>
                    <a:pt x="3876014" y="93903"/>
                  </a:moveTo>
                  <a:lnTo>
                    <a:pt x="3875595" y="91643"/>
                  </a:lnTo>
                  <a:lnTo>
                    <a:pt x="3874668" y="89547"/>
                  </a:lnTo>
                  <a:lnTo>
                    <a:pt x="3832009" y="18770"/>
                  </a:lnTo>
                  <a:lnTo>
                    <a:pt x="3820706" y="0"/>
                  </a:lnTo>
                  <a:lnTo>
                    <a:pt x="3769322" y="91046"/>
                  </a:lnTo>
                  <a:lnTo>
                    <a:pt x="3768433" y="93167"/>
                  </a:lnTo>
                  <a:lnTo>
                    <a:pt x="3768090" y="95440"/>
                  </a:lnTo>
                  <a:lnTo>
                    <a:pt x="3768293" y="97726"/>
                  </a:lnTo>
                  <a:lnTo>
                    <a:pt x="3778466" y="105206"/>
                  </a:lnTo>
                  <a:lnTo>
                    <a:pt x="3780713" y="104736"/>
                  </a:lnTo>
                  <a:lnTo>
                    <a:pt x="3782784" y="103720"/>
                  </a:lnTo>
                  <a:lnTo>
                    <a:pt x="3784549" y="102260"/>
                  </a:lnTo>
                  <a:lnTo>
                    <a:pt x="3785908" y="100406"/>
                  </a:lnTo>
                  <a:lnTo>
                    <a:pt x="3811943" y="54267"/>
                  </a:lnTo>
                  <a:lnTo>
                    <a:pt x="3825786" y="1026934"/>
                  </a:lnTo>
                  <a:lnTo>
                    <a:pt x="3844836" y="1026655"/>
                  </a:lnTo>
                  <a:lnTo>
                    <a:pt x="3830993" y="53987"/>
                  </a:lnTo>
                  <a:lnTo>
                    <a:pt x="3858349" y="99377"/>
                  </a:lnTo>
                  <a:lnTo>
                    <a:pt x="3859758" y="101180"/>
                  </a:lnTo>
                  <a:lnTo>
                    <a:pt x="3861562" y="102603"/>
                  </a:lnTo>
                  <a:lnTo>
                    <a:pt x="3863657" y="103555"/>
                  </a:lnTo>
                  <a:lnTo>
                    <a:pt x="3865918" y="103962"/>
                  </a:lnTo>
                  <a:lnTo>
                    <a:pt x="3868204" y="103835"/>
                  </a:lnTo>
                  <a:lnTo>
                    <a:pt x="3875875" y="96189"/>
                  </a:lnTo>
                  <a:lnTo>
                    <a:pt x="3876014" y="939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828456" y="1791855"/>
              <a:ext cx="107950" cy="1005205"/>
            </a:xfrm>
            <a:custGeom>
              <a:avLst/>
              <a:gdLst/>
              <a:ahLst/>
              <a:cxnLst/>
              <a:rect l="l" t="t" r="r" b="b"/>
              <a:pathLst>
                <a:path w="107950" h="1005205">
                  <a:moveTo>
                    <a:pt x="53215" y="966872"/>
                  </a:moveTo>
                  <a:lnTo>
                    <a:pt x="43879" y="950440"/>
                  </a:lnTo>
                  <a:lnTo>
                    <a:pt x="54692" y="0"/>
                  </a:lnTo>
                  <a:lnTo>
                    <a:pt x="73742" y="228"/>
                  </a:lnTo>
                  <a:lnTo>
                    <a:pt x="62929" y="950647"/>
                  </a:lnTo>
                  <a:lnTo>
                    <a:pt x="53215" y="966872"/>
                  </a:lnTo>
                  <a:close/>
                </a:path>
                <a:path w="107950" h="1005205">
                  <a:moveTo>
                    <a:pt x="52787" y="1004684"/>
                  </a:moveTo>
                  <a:lnTo>
                    <a:pt x="1137" y="913790"/>
                  </a:lnTo>
                  <a:lnTo>
                    <a:pt x="260" y="911669"/>
                  </a:lnTo>
                  <a:lnTo>
                    <a:pt x="97" y="910628"/>
                  </a:lnTo>
                  <a:lnTo>
                    <a:pt x="0" y="908329"/>
                  </a:lnTo>
                  <a:lnTo>
                    <a:pt x="108" y="907110"/>
                  </a:lnTo>
                  <a:lnTo>
                    <a:pt x="10255" y="899591"/>
                  </a:lnTo>
                  <a:lnTo>
                    <a:pt x="12503" y="900061"/>
                  </a:lnTo>
                  <a:lnTo>
                    <a:pt x="43879" y="950440"/>
                  </a:lnTo>
                  <a:lnTo>
                    <a:pt x="43478" y="985672"/>
                  </a:lnTo>
                  <a:lnTo>
                    <a:pt x="62528" y="985888"/>
                  </a:lnTo>
                  <a:lnTo>
                    <a:pt x="64039" y="985888"/>
                  </a:lnTo>
                  <a:lnTo>
                    <a:pt x="52787" y="1004684"/>
                  </a:lnTo>
                  <a:close/>
                </a:path>
                <a:path w="107950" h="1005205">
                  <a:moveTo>
                    <a:pt x="64039" y="985888"/>
                  </a:moveTo>
                  <a:lnTo>
                    <a:pt x="62528" y="985888"/>
                  </a:lnTo>
                  <a:lnTo>
                    <a:pt x="62929" y="950647"/>
                  </a:lnTo>
                  <a:lnTo>
                    <a:pt x="90138" y="905205"/>
                  </a:lnTo>
                  <a:lnTo>
                    <a:pt x="97695" y="900582"/>
                  </a:lnTo>
                  <a:lnTo>
                    <a:pt x="99993" y="900722"/>
                  </a:lnTo>
                  <a:lnTo>
                    <a:pt x="107829" y="910628"/>
                  </a:lnTo>
                  <a:lnTo>
                    <a:pt x="107423" y="912888"/>
                  </a:lnTo>
                  <a:lnTo>
                    <a:pt x="106483" y="914984"/>
                  </a:lnTo>
                  <a:lnTo>
                    <a:pt x="64039" y="985888"/>
                  </a:lnTo>
                  <a:close/>
                </a:path>
                <a:path w="107950" h="1005205">
                  <a:moveTo>
                    <a:pt x="62528" y="985888"/>
                  </a:moveTo>
                  <a:lnTo>
                    <a:pt x="43478" y="985672"/>
                  </a:lnTo>
                  <a:lnTo>
                    <a:pt x="43879" y="950440"/>
                  </a:lnTo>
                  <a:lnTo>
                    <a:pt x="53215" y="966872"/>
                  </a:lnTo>
                  <a:lnTo>
                    <a:pt x="44825" y="980884"/>
                  </a:lnTo>
                  <a:lnTo>
                    <a:pt x="61284" y="981075"/>
                  </a:lnTo>
                  <a:lnTo>
                    <a:pt x="62583" y="981075"/>
                  </a:lnTo>
                  <a:lnTo>
                    <a:pt x="62528" y="985888"/>
                  </a:lnTo>
                  <a:close/>
                </a:path>
                <a:path w="107950" h="1005205">
                  <a:moveTo>
                    <a:pt x="62583" y="981075"/>
                  </a:moveTo>
                  <a:lnTo>
                    <a:pt x="61284" y="981075"/>
                  </a:lnTo>
                  <a:lnTo>
                    <a:pt x="53215" y="966872"/>
                  </a:lnTo>
                  <a:lnTo>
                    <a:pt x="62929" y="950647"/>
                  </a:lnTo>
                  <a:lnTo>
                    <a:pt x="62583" y="981075"/>
                  </a:lnTo>
                  <a:close/>
                </a:path>
                <a:path w="107950" h="1005205">
                  <a:moveTo>
                    <a:pt x="61284" y="981075"/>
                  </a:moveTo>
                  <a:lnTo>
                    <a:pt x="44825" y="980884"/>
                  </a:lnTo>
                  <a:lnTo>
                    <a:pt x="53215" y="966872"/>
                  </a:lnTo>
                  <a:lnTo>
                    <a:pt x="61284" y="9810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064634" y="3118485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832725" y="3118485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648003" y="1011510"/>
            <a:ext cx="544830" cy="649605"/>
            <a:chOff x="4648003" y="1011510"/>
            <a:chExt cx="544830" cy="649605"/>
          </a:xfrm>
        </p:grpSpPr>
        <p:sp>
          <p:nvSpPr>
            <p:cNvPr id="49" name="object 49"/>
            <p:cNvSpPr/>
            <p:nvPr/>
          </p:nvSpPr>
          <p:spPr>
            <a:xfrm>
              <a:off x="4655146" y="1018654"/>
              <a:ext cx="452120" cy="610870"/>
            </a:xfrm>
            <a:custGeom>
              <a:avLst/>
              <a:gdLst/>
              <a:ahLst/>
              <a:cxnLst/>
              <a:rect l="l" t="t" r="r" b="b"/>
              <a:pathLst>
                <a:path w="452120" h="610869">
                  <a:moveTo>
                    <a:pt x="0" y="0"/>
                  </a:moveTo>
                  <a:lnTo>
                    <a:pt x="451840" y="0"/>
                  </a:lnTo>
                  <a:lnTo>
                    <a:pt x="451840" y="610793"/>
                  </a:lnTo>
                  <a:lnTo>
                    <a:pt x="0" y="610793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8679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748910" y="1199934"/>
              <a:ext cx="306705" cy="311150"/>
            </a:xfrm>
            <a:custGeom>
              <a:avLst/>
              <a:gdLst/>
              <a:ahLst/>
              <a:cxnLst/>
              <a:rect l="l" t="t" r="r" b="b"/>
              <a:pathLst>
                <a:path w="306704" h="311150">
                  <a:moveTo>
                    <a:pt x="0" y="0"/>
                  </a:moveTo>
                  <a:lnTo>
                    <a:pt x="267881" y="0"/>
                  </a:lnTo>
                </a:path>
                <a:path w="306704" h="311150">
                  <a:moveTo>
                    <a:pt x="0" y="124117"/>
                  </a:moveTo>
                  <a:lnTo>
                    <a:pt x="294678" y="124117"/>
                  </a:lnTo>
                </a:path>
                <a:path w="306704" h="311150">
                  <a:moveTo>
                    <a:pt x="0" y="186626"/>
                  </a:moveTo>
                  <a:lnTo>
                    <a:pt x="231279" y="186626"/>
                  </a:lnTo>
                </a:path>
                <a:path w="306704" h="311150">
                  <a:moveTo>
                    <a:pt x="0" y="310756"/>
                  </a:moveTo>
                  <a:lnTo>
                    <a:pt x="306285" y="310756"/>
                  </a:lnTo>
                </a:path>
                <a:path w="306704" h="311150">
                  <a:moveTo>
                    <a:pt x="0" y="248246"/>
                  </a:moveTo>
                  <a:lnTo>
                    <a:pt x="231279" y="248246"/>
                  </a:lnTo>
                </a:path>
                <a:path w="306704" h="311150">
                  <a:moveTo>
                    <a:pt x="0" y="61607"/>
                  </a:moveTo>
                  <a:lnTo>
                    <a:pt x="294678" y="61607"/>
                  </a:lnTo>
                </a:path>
              </a:pathLst>
            </a:custGeom>
            <a:ln w="7137">
              <a:solidFill>
                <a:srgbClr val="8679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655147" y="1018654"/>
              <a:ext cx="452120" cy="502284"/>
            </a:xfrm>
            <a:custGeom>
              <a:avLst/>
              <a:gdLst/>
              <a:ahLst/>
              <a:cxnLst/>
              <a:rect l="l" t="t" r="r" b="b"/>
              <a:pathLst>
                <a:path w="452120" h="502284">
                  <a:moveTo>
                    <a:pt x="83934" y="486600"/>
                  </a:moveTo>
                  <a:lnTo>
                    <a:pt x="79540" y="482206"/>
                  </a:lnTo>
                  <a:lnTo>
                    <a:pt x="68694" y="482206"/>
                  </a:lnTo>
                  <a:lnTo>
                    <a:pt x="64287" y="486600"/>
                  </a:lnTo>
                  <a:lnTo>
                    <a:pt x="64287" y="497459"/>
                  </a:lnTo>
                  <a:lnTo>
                    <a:pt x="68694" y="501853"/>
                  </a:lnTo>
                  <a:lnTo>
                    <a:pt x="79540" y="501853"/>
                  </a:lnTo>
                  <a:lnTo>
                    <a:pt x="83934" y="497459"/>
                  </a:lnTo>
                  <a:lnTo>
                    <a:pt x="83934" y="486600"/>
                  </a:lnTo>
                  <a:close/>
                </a:path>
                <a:path w="452120" h="502284">
                  <a:moveTo>
                    <a:pt x="83934" y="424103"/>
                  </a:moveTo>
                  <a:lnTo>
                    <a:pt x="79540" y="419696"/>
                  </a:lnTo>
                  <a:lnTo>
                    <a:pt x="68694" y="419696"/>
                  </a:lnTo>
                  <a:lnTo>
                    <a:pt x="64287" y="424103"/>
                  </a:lnTo>
                  <a:lnTo>
                    <a:pt x="64287" y="434949"/>
                  </a:lnTo>
                  <a:lnTo>
                    <a:pt x="68694" y="439343"/>
                  </a:lnTo>
                  <a:lnTo>
                    <a:pt x="79540" y="439343"/>
                  </a:lnTo>
                  <a:lnTo>
                    <a:pt x="83934" y="434949"/>
                  </a:lnTo>
                  <a:lnTo>
                    <a:pt x="83934" y="424103"/>
                  </a:lnTo>
                  <a:close/>
                </a:path>
                <a:path w="452120" h="502284">
                  <a:moveTo>
                    <a:pt x="83934" y="362483"/>
                  </a:moveTo>
                  <a:lnTo>
                    <a:pt x="79540" y="358089"/>
                  </a:lnTo>
                  <a:lnTo>
                    <a:pt x="68694" y="358089"/>
                  </a:lnTo>
                  <a:lnTo>
                    <a:pt x="64287" y="362483"/>
                  </a:lnTo>
                  <a:lnTo>
                    <a:pt x="64287" y="373329"/>
                  </a:lnTo>
                  <a:lnTo>
                    <a:pt x="68694" y="377736"/>
                  </a:lnTo>
                  <a:lnTo>
                    <a:pt x="79540" y="377736"/>
                  </a:lnTo>
                  <a:lnTo>
                    <a:pt x="83934" y="373329"/>
                  </a:lnTo>
                  <a:lnTo>
                    <a:pt x="83934" y="362483"/>
                  </a:lnTo>
                  <a:close/>
                </a:path>
                <a:path w="452120" h="502284">
                  <a:moveTo>
                    <a:pt x="83934" y="299974"/>
                  </a:moveTo>
                  <a:lnTo>
                    <a:pt x="79540" y="295579"/>
                  </a:lnTo>
                  <a:lnTo>
                    <a:pt x="68694" y="295579"/>
                  </a:lnTo>
                  <a:lnTo>
                    <a:pt x="64287" y="299974"/>
                  </a:lnTo>
                  <a:lnTo>
                    <a:pt x="64287" y="310819"/>
                  </a:lnTo>
                  <a:lnTo>
                    <a:pt x="68694" y="315226"/>
                  </a:lnTo>
                  <a:lnTo>
                    <a:pt x="79540" y="315226"/>
                  </a:lnTo>
                  <a:lnTo>
                    <a:pt x="83934" y="310819"/>
                  </a:lnTo>
                  <a:lnTo>
                    <a:pt x="83934" y="299974"/>
                  </a:lnTo>
                  <a:close/>
                </a:path>
                <a:path w="452120" h="502284">
                  <a:moveTo>
                    <a:pt x="83934" y="237464"/>
                  </a:moveTo>
                  <a:lnTo>
                    <a:pt x="79540" y="233070"/>
                  </a:lnTo>
                  <a:lnTo>
                    <a:pt x="68694" y="233070"/>
                  </a:lnTo>
                  <a:lnTo>
                    <a:pt x="64287" y="237464"/>
                  </a:lnTo>
                  <a:lnTo>
                    <a:pt x="64287" y="248323"/>
                  </a:lnTo>
                  <a:lnTo>
                    <a:pt x="68694" y="252717"/>
                  </a:lnTo>
                  <a:lnTo>
                    <a:pt x="79540" y="252717"/>
                  </a:lnTo>
                  <a:lnTo>
                    <a:pt x="83934" y="248323"/>
                  </a:lnTo>
                  <a:lnTo>
                    <a:pt x="83934" y="237464"/>
                  </a:lnTo>
                  <a:close/>
                </a:path>
                <a:path w="452120" h="502284">
                  <a:moveTo>
                    <a:pt x="83934" y="175856"/>
                  </a:moveTo>
                  <a:lnTo>
                    <a:pt x="79540" y="171450"/>
                  </a:lnTo>
                  <a:lnTo>
                    <a:pt x="68694" y="171450"/>
                  </a:lnTo>
                  <a:lnTo>
                    <a:pt x="64287" y="175856"/>
                  </a:lnTo>
                  <a:lnTo>
                    <a:pt x="64287" y="186702"/>
                  </a:lnTo>
                  <a:lnTo>
                    <a:pt x="68694" y="191096"/>
                  </a:lnTo>
                  <a:lnTo>
                    <a:pt x="79540" y="191096"/>
                  </a:lnTo>
                  <a:lnTo>
                    <a:pt x="83934" y="186702"/>
                  </a:lnTo>
                  <a:lnTo>
                    <a:pt x="83934" y="175856"/>
                  </a:lnTo>
                  <a:close/>
                </a:path>
                <a:path w="452120" h="502284">
                  <a:moveTo>
                    <a:pt x="451840" y="0"/>
                  </a:moveTo>
                  <a:lnTo>
                    <a:pt x="0" y="0"/>
                  </a:lnTo>
                  <a:lnTo>
                    <a:pt x="0" y="108051"/>
                  </a:lnTo>
                  <a:lnTo>
                    <a:pt x="451840" y="108051"/>
                  </a:lnTo>
                  <a:lnTo>
                    <a:pt x="451840" y="0"/>
                  </a:lnTo>
                  <a:close/>
                </a:path>
              </a:pathLst>
            </a:custGeom>
            <a:solidFill>
              <a:srgbClr val="8679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953736" y="1421930"/>
              <a:ext cx="239055" cy="23905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743157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0401" y="14681"/>
                  </a:moveTo>
                  <a:lnTo>
                    <a:pt x="7658" y="9677"/>
                  </a:lnTo>
                  <a:lnTo>
                    <a:pt x="4940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33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55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54" y="7365"/>
                  </a:lnTo>
                  <a:lnTo>
                    <a:pt x="9982" y="8128"/>
                  </a:lnTo>
                  <a:lnTo>
                    <a:pt x="13804" y="12344"/>
                  </a:lnTo>
                  <a:lnTo>
                    <a:pt x="10401" y="14681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743157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5354" y="7365"/>
                  </a:moveTo>
                  <a:lnTo>
                    <a:pt x="9982" y="8128"/>
                  </a:lnTo>
                  <a:lnTo>
                    <a:pt x="13804" y="12344"/>
                  </a:lnTo>
                  <a:lnTo>
                    <a:pt x="10401" y="14681"/>
                  </a:lnTo>
                  <a:lnTo>
                    <a:pt x="7658" y="9677"/>
                  </a:lnTo>
                  <a:lnTo>
                    <a:pt x="4940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33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55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54" y="73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763706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0388" y="14681"/>
                  </a:moveTo>
                  <a:lnTo>
                    <a:pt x="7645" y="9677"/>
                  </a:lnTo>
                  <a:lnTo>
                    <a:pt x="4927" y="14681"/>
                  </a:lnTo>
                  <a:lnTo>
                    <a:pt x="1523" y="12344"/>
                  </a:lnTo>
                  <a:lnTo>
                    <a:pt x="5359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41" y="7365"/>
                  </a:ln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763706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5341" y="7365"/>
                  </a:move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lnTo>
                    <a:pt x="7645" y="9677"/>
                  </a:lnTo>
                  <a:lnTo>
                    <a:pt x="4927" y="14681"/>
                  </a:lnTo>
                  <a:lnTo>
                    <a:pt x="1523" y="12344"/>
                  </a:lnTo>
                  <a:lnTo>
                    <a:pt x="5359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41" y="73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84242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0388" y="14681"/>
                  </a:moveTo>
                  <a:lnTo>
                    <a:pt x="7658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41" y="7365"/>
                  </a:ln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84242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5341" y="7365"/>
                  </a:move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lnTo>
                    <a:pt x="7658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41" y="73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805197" y="1104010"/>
              <a:ext cx="6985" cy="6350"/>
            </a:xfrm>
            <a:custGeom>
              <a:avLst/>
              <a:gdLst/>
              <a:ahLst/>
              <a:cxnLst/>
              <a:rect l="l" t="t" r="r" b="b"/>
              <a:pathLst>
                <a:path w="6985" h="6350">
                  <a:moveTo>
                    <a:pt x="4444" y="6222"/>
                  </a:moveTo>
                  <a:lnTo>
                    <a:pt x="2476" y="6222"/>
                  </a:lnTo>
                  <a:lnTo>
                    <a:pt x="1676" y="5918"/>
                  </a:lnTo>
                  <a:lnTo>
                    <a:pt x="330" y="4737"/>
                  </a:lnTo>
                  <a:lnTo>
                    <a:pt x="0" y="4000"/>
                  </a:lnTo>
                  <a:lnTo>
                    <a:pt x="0" y="2197"/>
                  </a:lnTo>
                  <a:lnTo>
                    <a:pt x="342" y="1447"/>
                  </a:lnTo>
                  <a:lnTo>
                    <a:pt x="1714" y="292"/>
                  </a:lnTo>
                  <a:lnTo>
                    <a:pt x="2539" y="0"/>
                  </a:lnTo>
                  <a:lnTo>
                    <a:pt x="4470" y="0"/>
                  </a:lnTo>
                  <a:lnTo>
                    <a:pt x="5283" y="292"/>
                  </a:lnTo>
                  <a:lnTo>
                    <a:pt x="6603" y="1473"/>
                  </a:lnTo>
                  <a:lnTo>
                    <a:pt x="6946" y="2222"/>
                  </a:lnTo>
                  <a:lnTo>
                    <a:pt x="6946" y="4038"/>
                  </a:lnTo>
                  <a:lnTo>
                    <a:pt x="6603" y="4787"/>
                  </a:lnTo>
                  <a:lnTo>
                    <a:pt x="5283" y="593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805197" y="1104010"/>
              <a:ext cx="6985" cy="6350"/>
            </a:xfrm>
            <a:custGeom>
              <a:avLst/>
              <a:gdLst/>
              <a:ahLst/>
              <a:cxnLst/>
              <a:rect l="l" t="t" r="r" b="b"/>
              <a:pathLst>
                <a:path w="6985" h="6350">
                  <a:moveTo>
                    <a:pt x="0" y="3098"/>
                  </a:moveTo>
                  <a:lnTo>
                    <a:pt x="0" y="2197"/>
                  </a:lnTo>
                  <a:lnTo>
                    <a:pt x="342" y="1447"/>
                  </a:lnTo>
                  <a:lnTo>
                    <a:pt x="1028" y="863"/>
                  </a:lnTo>
                  <a:lnTo>
                    <a:pt x="1714" y="292"/>
                  </a:lnTo>
                  <a:lnTo>
                    <a:pt x="2539" y="0"/>
                  </a:lnTo>
                  <a:lnTo>
                    <a:pt x="3492" y="0"/>
                  </a:lnTo>
                  <a:lnTo>
                    <a:pt x="4470" y="0"/>
                  </a:lnTo>
                  <a:lnTo>
                    <a:pt x="5283" y="292"/>
                  </a:lnTo>
                  <a:lnTo>
                    <a:pt x="5943" y="888"/>
                  </a:lnTo>
                  <a:lnTo>
                    <a:pt x="6603" y="1473"/>
                  </a:lnTo>
                  <a:lnTo>
                    <a:pt x="6946" y="2222"/>
                  </a:lnTo>
                  <a:lnTo>
                    <a:pt x="6946" y="3098"/>
                  </a:lnTo>
                  <a:lnTo>
                    <a:pt x="6946" y="4038"/>
                  </a:lnTo>
                  <a:lnTo>
                    <a:pt x="6603" y="4787"/>
                  </a:lnTo>
                  <a:lnTo>
                    <a:pt x="5943" y="5359"/>
                  </a:lnTo>
                  <a:lnTo>
                    <a:pt x="5283" y="5930"/>
                  </a:lnTo>
                  <a:lnTo>
                    <a:pt x="4444" y="6222"/>
                  </a:lnTo>
                  <a:lnTo>
                    <a:pt x="3428" y="6222"/>
                  </a:lnTo>
                  <a:lnTo>
                    <a:pt x="2476" y="6222"/>
                  </a:lnTo>
                  <a:lnTo>
                    <a:pt x="1676" y="5918"/>
                  </a:lnTo>
                  <a:lnTo>
                    <a:pt x="1003" y="5333"/>
                  </a:lnTo>
                  <a:lnTo>
                    <a:pt x="330" y="4737"/>
                  </a:lnTo>
                  <a:lnTo>
                    <a:pt x="0" y="4000"/>
                  </a:lnTo>
                  <a:lnTo>
                    <a:pt x="0" y="30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817275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0401" y="14681"/>
                  </a:moveTo>
                  <a:lnTo>
                    <a:pt x="7658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33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55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54" y="7365"/>
                  </a:lnTo>
                  <a:lnTo>
                    <a:pt x="9982" y="8128"/>
                  </a:lnTo>
                  <a:lnTo>
                    <a:pt x="13804" y="12344"/>
                  </a:lnTo>
                  <a:lnTo>
                    <a:pt x="10401" y="14681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817275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5354" y="7365"/>
                  </a:moveTo>
                  <a:lnTo>
                    <a:pt x="9982" y="8128"/>
                  </a:lnTo>
                  <a:lnTo>
                    <a:pt x="13804" y="12344"/>
                  </a:lnTo>
                  <a:lnTo>
                    <a:pt x="10401" y="14681"/>
                  </a:lnTo>
                  <a:lnTo>
                    <a:pt x="7658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33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55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54" y="73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837823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0388" y="14681"/>
                  </a:moveTo>
                  <a:lnTo>
                    <a:pt x="7645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59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61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42" y="5664"/>
                  </a:lnTo>
                  <a:lnTo>
                    <a:pt x="13982" y="3581"/>
                  </a:lnTo>
                  <a:lnTo>
                    <a:pt x="15341" y="7365"/>
                  </a:ln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837823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5341" y="7365"/>
                  </a:move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lnTo>
                    <a:pt x="7645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59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61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42" y="5664"/>
                  </a:lnTo>
                  <a:lnTo>
                    <a:pt x="13982" y="3581"/>
                  </a:lnTo>
                  <a:lnTo>
                    <a:pt x="15341" y="73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685474" y="1050569"/>
              <a:ext cx="43815" cy="53975"/>
            </a:xfrm>
            <a:custGeom>
              <a:avLst/>
              <a:gdLst/>
              <a:ahLst/>
              <a:cxnLst/>
              <a:rect l="l" t="t" r="r" b="b"/>
              <a:pathLst>
                <a:path w="43814" h="53975">
                  <a:moveTo>
                    <a:pt x="27114" y="53809"/>
                  </a:moveTo>
                  <a:lnTo>
                    <a:pt x="16065" y="53809"/>
                  </a:lnTo>
                  <a:lnTo>
                    <a:pt x="16065" y="43840"/>
                  </a:lnTo>
                  <a:lnTo>
                    <a:pt x="3403" y="43840"/>
                  </a:lnTo>
                  <a:lnTo>
                    <a:pt x="3403" y="36576"/>
                  </a:lnTo>
                  <a:lnTo>
                    <a:pt x="16065" y="36576"/>
                  </a:lnTo>
                  <a:lnTo>
                    <a:pt x="16065" y="31115"/>
                  </a:lnTo>
                  <a:lnTo>
                    <a:pt x="3403" y="31115"/>
                  </a:lnTo>
                  <a:lnTo>
                    <a:pt x="3403" y="23914"/>
                  </a:lnTo>
                  <a:lnTo>
                    <a:pt x="13601" y="23914"/>
                  </a:lnTo>
                  <a:lnTo>
                    <a:pt x="0" y="0"/>
                  </a:lnTo>
                  <a:lnTo>
                    <a:pt x="11823" y="0"/>
                  </a:lnTo>
                  <a:lnTo>
                    <a:pt x="20561" y="18376"/>
                  </a:lnTo>
                  <a:lnTo>
                    <a:pt x="21971" y="21894"/>
                  </a:lnTo>
                  <a:lnTo>
                    <a:pt x="22212" y="21894"/>
                  </a:lnTo>
                  <a:lnTo>
                    <a:pt x="23291" y="18757"/>
                  </a:lnTo>
                  <a:lnTo>
                    <a:pt x="32232" y="0"/>
                  </a:lnTo>
                  <a:lnTo>
                    <a:pt x="43421" y="0"/>
                  </a:lnTo>
                  <a:lnTo>
                    <a:pt x="29451" y="23914"/>
                  </a:lnTo>
                  <a:lnTo>
                    <a:pt x="39357" y="23914"/>
                  </a:lnTo>
                  <a:lnTo>
                    <a:pt x="39357" y="31115"/>
                  </a:lnTo>
                  <a:lnTo>
                    <a:pt x="27114" y="31115"/>
                  </a:lnTo>
                  <a:lnTo>
                    <a:pt x="27114" y="36576"/>
                  </a:lnTo>
                  <a:lnTo>
                    <a:pt x="39357" y="36576"/>
                  </a:lnTo>
                  <a:lnTo>
                    <a:pt x="39357" y="43840"/>
                  </a:lnTo>
                  <a:lnTo>
                    <a:pt x="27114" y="43840"/>
                  </a:lnTo>
                  <a:lnTo>
                    <a:pt x="27114" y="53809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685474" y="1050569"/>
              <a:ext cx="43815" cy="53975"/>
            </a:xfrm>
            <a:custGeom>
              <a:avLst/>
              <a:gdLst/>
              <a:ahLst/>
              <a:cxnLst/>
              <a:rect l="l" t="t" r="r" b="b"/>
              <a:pathLst>
                <a:path w="43814" h="53975">
                  <a:moveTo>
                    <a:pt x="43421" y="0"/>
                  </a:moveTo>
                  <a:lnTo>
                    <a:pt x="29451" y="23914"/>
                  </a:lnTo>
                  <a:lnTo>
                    <a:pt x="39357" y="23914"/>
                  </a:lnTo>
                  <a:lnTo>
                    <a:pt x="39357" y="31115"/>
                  </a:lnTo>
                  <a:lnTo>
                    <a:pt x="27114" y="31115"/>
                  </a:lnTo>
                  <a:lnTo>
                    <a:pt x="27114" y="36576"/>
                  </a:lnTo>
                  <a:lnTo>
                    <a:pt x="39357" y="36576"/>
                  </a:lnTo>
                  <a:lnTo>
                    <a:pt x="39357" y="43840"/>
                  </a:lnTo>
                  <a:lnTo>
                    <a:pt x="27114" y="43840"/>
                  </a:lnTo>
                  <a:lnTo>
                    <a:pt x="27114" y="53809"/>
                  </a:lnTo>
                  <a:lnTo>
                    <a:pt x="16065" y="53809"/>
                  </a:lnTo>
                  <a:lnTo>
                    <a:pt x="16065" y="43840"/>
                  </a:lnTo>
                  <a:lnTo>
                    <a:pt x="3403" y="43840"/>
                  </a:lnTo>
                  <a:lnTo>
                    <a:pt x="3403" y="36576"/>
                  </a:lnTo>
                  <a:lnTo>
                    <a:pt x="16065" y="36576"/>
                  </a:lnTo>
                  <a:lnTo>
                    <a:pt x="16065" y="31115"/>
                  </a:lnTo>
                  <a:lnTo>
                    <a:pt x="3403" y="31115"/>
                  </a:lnTo>
                  <a:lnTo>
                    <a:pt x="3403" y="23914"/>
                  </a:lnTo>
                  <a:lnTo>
                    <a:pt x="13601" y="23914"/>
                  </a:lnTo>
                  <a:lnTo>
                    <a:pt x="0" y="0"/>
                  </a:lnTo>
                  <a:lnTo>
                    <a:pt x="11823" y="0"/>
                  </a:lnTo>
                  <a:lnTo>
                    <a:pt x="17170" y="11061"/>
                  </a:lnTo>
                  <a:lnTo>
                    <a:pt x="20561" y="18376"/>
                  </a:lnTo>
                  <a:lnTo>
                    <a:pt x="21971" y="21894"/>
                  </a:lnTo>
                  <a:lnTo>
                    <a:pt x="22212" y="21894"/>
                  </a:lnTo>
                  <a:lnTo>
                    <a:pt x="22402" y="21386"/>
                  </a:lnTo>
                  <a:lnTo>
                    <a:pt x="22618" y="20751"/>
                  </a:lnTo>
                  <a:lnTo>
                    <a:pt x="22872" y="19977"/>
                  </a:lnTo>
                  <a:lnTo>
                    <a:pt x="23291" y="18757"/>
                  </a:lnTo>
                  <a:lnTo>
                    <a:pt x="24968" y="15138"/>
                  </a:lnTo>
                  <a:lnTo>
                    <a:pt x="27889" y="9131"/>
                  </a:lnTo>
                  <a:lnTo>
                    <a:pt x="32232" y="0"/>
                  </a:lnTo>
                  <a:lnTo>
                    <a:pt x="4342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620259" y="198501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965878" y="1011510"/>
            <a:ext cx="544830" cy="649605"/>
            <a:chOff x="7965878" y="1011510"/>
            <a:chExt cx="544830" cy="649605"/>
          </a:xfrm>
        </p:grpSpPr>
        <p:sp>
          <p:nvSpPr>
            <p:cNvPr id="69" name="object 69"/>
            <p:cNvSpPr/>
            <p:nvPr/>
          </p:nvSpPr>
          <p:spPr>
            <a:xfrm>
              <a:off x="7973021" y="1018654"/>
              <a:ext cx="452120" cy="610870"/>
            </a:xfrm>
            <a:custGeom>
              <a:avLst/>
              <a:gdLst/>
              <a:ahLst/>
              <a:cxnLst/>
              <a:rect l="l" t="t" r="r" b="b"/>
              <a:pathLst>
                <a:path w="452120" h="610869">
                  <a:moveTo>
                    <a:pt x="0" y="0"/>
                  </a:moveTo>
                  <a:lnTo>
                    <a:pt x="451840" y="0"/>
                  </a:lnTo>
                  <a:lnTo>
                    <a:pt x="451840" y="610793"/>
                  </a:lnTo>
                  <a:lnTo>
                    <a:pt x="0" y="610793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8679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066785" y="1199934"/>
              <a:ext cx="306705" cy="311150"/>
            </a:xfrm>
            <a:custGeom>
              <a:avLst/>
              <a:gdLst/>
              <a:ahLst/>
              <a:cxnLst/>
              <a:rect l="l" t="t" r="r" b="b"/>
              <a:pathLst>
                <a:path w="306704" h="311150">
                  <a:moveTo>
                    <a:pt x="0" y="0"/>
                  </a:moveTo>
                  <a:lnTo>
                    <a:pt x="267881" y="0"/>
                  </a:lnTo>
                </a:path>
                <a:path w="306704" h="311150">
                  <a:moveTo>
                    <a:pt x="0" y="124117"/>
                  </a:moveTo>
                  <a:lnTo>
                    <a:pt x="294678" y="124117"/>
                  </a:lnTo>
                </a:path>
                <a:path w="306704" h="311150">
                  <a:moveTo>
                    <a:pt x="0" y="186626"/>
                  </a:moveTo>
                  <a:lnTo>
                    <a:pt x="231279" y="186626"/>
                  </a:lnTo>
                </a:path>
                <a:path w="306704" h="311150">
                  <a:moveTo>
                    <a:pt x="0" y="310756"/>
                  </a:moveTo>
                  <a:lnTo>
                    <a:pt x="306285" y="310756"/>
                  </a:lnTo>
                </a:path>
                <a:path w="306704" h="311150">
                  <a:moveTo>
                    <a:pt x="0" y="248246"/>
                  </a:moveTo>
                  <a:lnTo>
                    <a:pt x="231279" y="248246"/>
                  </a:lnTo>
                </a:path>
                <a:path w="306704" h="311150">
                  <a:moveTo>
                    <a:pt x="0" y="61607"/>
                  </a:moveTo>
                  <a:lnTo>
                    <a:pt x="294678" y="61607"/>
                  </a:lnTo>
                </a:path>
              </a:pathLst>
            </a:custGeom>
            <a:ln w="7137">
              <a:solidFill>
                <a:srgbClr val="8679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73022" y="1018654"/>
              <a:ext cx="452120" cy="502284"/>
            </a:xfrm>
            <a:custGeom>
              <a:avLst/>
              <a:gdLst/>
              <a:ahLst/>
              <a:cxnLst/>
              <a:rect l="l" t="t" r="r" b="b"/>
              <a:pathLst>
                <a:path w="452120" h="502284">
                  <a:moveTo>
                    <a:pt x="83934" y="486600"/>
                  </a:moveTo>
                  <a:lnTo>
                    <a:pt x="79540" y="482206"/>
                  </a:lnTo>
                  <a:lnTo>
                    <a:pt x="68694" y="482206"/>
                  </a:lnTo>
                  <a:lnTo>
                    <a:pt x="64287" y="486600"/>
                  </a:lnTo>
                  <a:lnTo>
                    <a:pt x="64287" y="497459"/>
                  </a:lnTo>
                  <a:lnTo>
                    <a:pt x="68694" y="501853"/>
                  </a:lnTo>
                  <a:lnTo>
                    <a:pt x="79540" y="501853"/>
                  </a:lnTo>
                  <a:lnTo>
                    <a:pt x="83934" y="497459"/>
                  </a:lnTo>
                  <a:lnTo>
                    <a:pt x="83934" y="486600"/>
                  </a:lnTo>
                  <a:close/>
                </a:path>
                <a:path w="452120" h="502284">
                  <a:moveTo>
                    <a:pt x="83934" y="424103"/>
                  </a:moveTo>
                  <a:lnTo>
                    <a:pt x="79540" y="419696"/>
                  </a:lnTo>
                  <a:lnTo>
                    <a:pt x="68694" y="419696"/>
                  </a:lnTo>
                  <a:lnTo>
                    <a:pt x="64287" y="424103"/>
                  </a:lnTo>
                  <a:lnTo>
                    <a:pt x="64287" y="434949"/>
                  </a:lnTo>
                  <a:lnTo>
                    <a:pt x="68694" y="439343"/>
                  </a:lnTo>
                  <a:lnTo>
                    <a:pt x="79540" y="439343"/>
                  </a:lnTo>
                  <a:lnTo>
                    <a:pt x="83934" y="434949"/>
                  </a:lnTo>
                  <a:lnTo>
                    <a:pt x="83934" y="424103"/>
                  </a:lnTo>
                  <a:close/>
                </a:path>
                <a:path w="452120" h="502284">
                  <a:moveTo>
                    <a:pt x="83934" y="362483"/>
                  </a:moveTo>
                  <a:lnTo>
                    <a:pt x="79540" y="358089"/>
                  </a:lnTo>
                  <a:lnTo>
                    <a:pt x="68694" y="358089"/>
                  </a:lnTo>
                  <a:lnTo>
                    <a:pt x="64287" y="362483"/>
                  </a:lnTo>
                  <a:lnTo>
                    <a:pt x="64287" y="373329"/>
                  </a:lnTo>
                  <a:lnTo>
                    <a:pt x="68694" y="377736"/>
                  </a:lnTo>
                  <a:lnTo>
                    <a:pt x="79540" y="377736"/>
                  </a:lnTo>
                  <a:lnTo>
                    <a:pt x="83934" y="373329"/>
                  </a:lnTo>
                  <a:lnTo>
                    <a:pt x="83934" y="362483"/>
                  </a:lnTo>
                  <a:close/>
                </a:path>
                <a:path w="452120" h="502284">
                  <a:moveTo>
                    <a:pt x="83934" y="299974"/>
                  </a:moveTo>
                  <a:lnTo>
                    <a:pt x="79540" y="295579"/>
                  </a:lnTo>
                  <a:lnTo>
                    <a:pt x="68694" y="295579"/>
                  </a:lnTo>
                  <a:lnTo>
                    <a:pt x="64287" y="299974"/>
                  </a:lnTo>
                  <a:lnTo>
                    <a:pt x="64287" y="310819"/>
                  </a:lnTo>
                  <a:lnTo>
                    <a:pt x="68694" y="315226"/>
                  </a:lnTo>
                  <a:lnTo>
                    <a:pt x="79540" y="315226"/>
                  </a:lnTo>
                  <a:lnTo>
                    <a:pt x="83934" y="310819"/>
                  </a:lnTo>
                  <a:lnTo>
                    <a:pt x="83934" y="299974"/>
                  </a:lnTo>
                  <a:close/>
                </a:path>
                <a:path w="452120" h="502284">
                  <a:moveTo>
                    <a:pt x="83934" y="237464"/>
                  </a:moveTo>
                  <a:lnTo>
                    <a:pt x="79540" y="233070"/>
                  </a:lnTo>
                  <a:lnTo>
                    <a:pt x="68694" y="233070"/>
                  </a:lnTo>
                  <a:lnTo>
                    <a:pt x="64287" y="237464"/>
                  </a:lnTo>
                  <a:lnTo>
                    <a:pt x="64287" y="248323"/>
                  </a:lnTo>
                  <a:lnTo>
                    <a:pt x="68694" y="252717"/>
                  </a:lnTo>
                  <a:lnTo>
                    <a:pt x="79540" y="252717"/>
                  </a:lnTo>
                  <a:lnTo>
                    <a:pt x="83934" y="248323"/>
                  </a:lnTo>
                  <a:lnTo>
                    <a:pt x="83934" y="237464"/>
                  </a:lnTo>
                  <a:close/>
                </a:path>
                <a:path w="452120" h="502284">
                  <a:moveTo>
                    <a:pt x="83934" y="175856"/>
                  </a:moveTo>
                  <a:lnTo>
                    <a:pt x="79540" y="171450"/>
                  </a:lnTo>
                  <a:lnTo>
                    <a:pt x="68694" y="171450"/>
                  </a:lnTo>
                  <a:lnTo>
                    <a:pt x="64287" y="175856"/>
                  </a:lnTo>
                  <a:lnTo>
                    <a:pt x="64287" y="186702"/>
                  </a:lnTo>
                  <a:lnTo>
                    <a:pt x="68694" y="191096"/>
                  </a:lnTo>
                  <a:lnTo>
                    <a:pt x="79540" y="191096"/>
                  </a:lnTo>
                  <a:lnTo>
                    <a:pt x="83934" y="186702"/>
                  </a:lnTo>
                  <a:lnTo>
                    <a:pt x="83934" y="175856"/>
                  </a:lnTo>
                  <a:close/>
                </a:path>
                <a:path w="452120" h="502284">
                  <a:moveTo>
                    <a:pt x="451840" y="0"/>
                  </a:moveTo>
                  <a:lnTo>
                    <a:pt x="0" y="0"/>
                  </a:lnTo>
                  <a:lnTo>
                    <a:pt x="0" y="108051"/>
                  </a:lnTo>
                  <a:lnTo>
                    <a:pt x="451840" y="108051"/>
                  </a:lnTo>
                  <a:lnTo>
                    <a:pt x="451840" y="0"/>
                  </a:lnTo>
                  <a:close/>
                </a:path>
              </a:pathLst>
            </a:custGeom>
            <a:solidFill>
              <a:srgbClr val="8679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271611" y="1421930"/>
              <a:ext cx="239055" cy="23905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061032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0401" y="14681"/>
                  </a:moveTo>
                  <a:lnTo>
                    <a:pt x="7658" y="9677"/>
                  </a:lnTo>
                  <a:lnTo>
                    <a:pt x="4940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33" y="3581"/>
                  </a:lnTo>
                  <a:lnTo>
                    <a:pt x="6273" y="5664"/>
                  </a:lnTo>
                  <a:lnTo>
                    <a:pt x="5486" y="0"/>
                  </a:lnTo>
                  <a:lnTo>
                    <a:pt x="9855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54" y="7365"/>
                  </a:lnTo>
                  <a:lnTo>
                    <a:pt x="9982" y="8128"/>
                  </a:lnTo>
                  <a:lnTo>
                    <a:pt x="13804" y="12344"/>
                  </a:lnTo>
                  <a:lnTo>
                    <a:pt x="10401" y="14681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061032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5354" y="7365"/>
                  </a:moveTo>
                  <a:lnTo>
                    <a:pt x="9982" y="8128"/>
                  </a:lnTo>
                  <a:lnTo>
                    <a:pt x="13804" y="12344"/>
                  </a:lnTo>
                  <a:lnTo>
                    <a:pt x="10401" y="14681"/>
                  </a:lnTo>
                  <a:lnTo>
                    <a:pt x="7658" y="9677"/>
                  </a:lnTo>
                  <a:lnTo>
                    <a:pt x="4940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33" y="3581"/>
                  </a:lnTo>
                  <a:lnTo>
                    <a:pt x="6273" y="5664"/>
                  </a:lnTo>
                  <a:lnTo>
                    <a:pt x="5486" y="0"/>
                  </a:lnTo>
                  <a:lnTo>
                    <a:pt x="9855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54" y="73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081581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0388" y="14681"/>
                  </a:moveTo>
                  <a:lnTo>
                    <a:pt x="7645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59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41" y="7365"/>
                  </a:ln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081581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5341" y="7365"/>
                  </a:move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lnTo>
                    <a:pt x="7645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59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41" y="73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102117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0388" y="14681"/>
                  </a:moveTo>
                  <a:lnTo>
                    <a:pt x="7658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41" y="7365"/>
                  </a:ln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102117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5341" y="7365"/>
                  </a:move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lnTo>
                    <a:pt x="7658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41" y="73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123072" y="1104010"/>
              <a:ext cx="6985" cy="6350"/>
            </a:xfrm>
            <a:custGeom>
              <a:avLst/>
              <a:gdLst/>
              <a:ahLst/>
              <a:cxnLst/>
              <a:rect l="l" t="t" r="r" b="b"/>
              <a:pathLst>
                <a:path w="6984" h="6350">
                  <a:moveTo>
                    <a:pt x="4445" y="6222"/>
                  </a:moveTo>
                  <a:lnTo>
                    <a:pt x="2476" y="6222"/>
                  </a:lnTo>
                  <a:lnTo>
                    <a:pt x="1676" y="5918"/>
                  </a:lnTo>
                  <a:lnTo>
                    <a:pt x="330" y="4737"/>
                  </a:lnTo>
                  <a:lnTo>
                    <a:pt x="0" y="4000"/>
                  </a:lnTo>
                  <a:lnTo>
                    <a:pt x="0" y="2197"/>
                  </a:lnTo>
                  <a:lnTo>
                    <a:pt x="342" y="1447"/>
                  </a:lnTo>
                  <a:lnTo>
                    <a:pt x="1714" y="292"/>
                  </a:lnTo>
                  <a:lnTo>
                    <a:pt x="2540" y="0"/>
                  </a:lnTo>
                  <a:lnTo>
                    <a:pt x="4470" y="0"/>
                  </a:lnTo>
                  <a:lnTo>
                    <a:pt x="5283" y="292"/>
                  </a:lnTo>
                  <a:lnTo>
                    <a:pt x="6603" y="1473"/>
                  </a:lnTo>
                  <a:lnTo>
                    <a:pt x="6946" y="2222"/>
                  </a:lnTo>
                  <a:lnTo>
                    <a:pt x="6946" y="4038"/>
                  </a:lnTo>
                  <a:lnTo>
                    <a:pt x="6603" y="4787"/>
                  </a:lnTo>
                  <a:lnTo>
                    <a:pt x="5283" y="593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123072" y="1104010"/>
              <a:ext cx="6985" cy="6350"/>
            </a:xfrm>
            <a:custGeom>
              <a:avLst/>
              <a:gdLst/>
              <a:ahLst/>
              <a:cxnLst/>
              <a:rect l="l" t="t" r="r" b="b"/>
              <a:pathLst>
                <a:path w="6984" h="6350">
                  <a:moveTo>
                    <a:pt x="0" y="3098"/>
                  </a:moveTo>
                  <a:lnTo>
                    <a:pt x="0" y="2197"/>
                  </a:lnTo>
                  <a:lnTo>
                    <a:pt x="342" y="1447"/>
                  </a:lnTo>
                  <a:lnTo>
                    <a:pt x="1028" y="863"/>
                  </a:lnTo>
                  <a:lnTo>
                    <a:pt x="1714" y="292"/>
                  </a:lnTo>
                  <a:lnTo>
                    <a:pt x="2540" y="0"/>
                  </a:lnTo>
                  <a:lnTo>
                    <a:pt x="3492" y="0"/>
                  </a:lnTo>
                  <a:lnTo>
                    <a:pt x="4470" y="0"/>
                  </a:lnTo>
                  <a:lnTo>
                    <a:pt x="5283" y="292"/>
                  </a:lnTo>
                  <a:lnTo>
                    <a:pt x="5943" y="888"/>
                  </a:lnTo>
                  <a:lnTo>
                    <a:pt x="6603" y="1473"/>
                  </a:lnTo>
                  <a:lnTo>
                    <a:pt x="6946" y="2222"/>
                  </a:lnTo>
                  <a:lnTo>
                    <a:pt x="6946" y="3098"/>
                  </a:lnTo>
                  <a:lnTo>
                    <a:pt x="6946" y="4038"/>
                  </a:lnTo>
                  <a:lnTo>
                    <a:pt x="6603" y="4787"/>
                  </a:lnTo>
                  <a:lnTo>
                    <a:pt x="5943" y="5359"/>
                  </a:lnTo>
                  <a:lnTo>
                    <a:pt x="5283" y="5930"/>
                  </a:lnTo>
                  <a:lnTo>
                    <a:pt x="4445" y="6222"/>
                  </a:lnTo>
                  <a:lnTo>
                    <a:pt x="3428" y="6222"/>
                  </a:lnTo>
                  <a:lnTo>
                    <a:pt x="2476" y="6222"/>
                  </a:lnTo>
                  <a:lnTo>
                    <a:pt x="1676" y="5918"/>
                  </a:lnTo>
                  <a:lnTo>
                    <a:pt x="1003" y="5333"/>
                  </a:lnTo>
                  <a:lnTo>
                    <a:pt x="330" y="4737"/>
                  </a:lnTo>
                  <a:lnTo>
                    <a:pt x="0" y="4000"/>
                  </a:lnTo>
                  <a:lnTo>
                    <a:pt x="0" y="30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135150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0401" y="14681"/>
                  </a:moveTo>
                  <a:lnTo>
                    <a:pt x="7658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33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55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54" y="7365"/>
                  </a:lnTo>
                  <a:lnTo>
                    <a:pt x="9982" y="8128"/>
                  </a:lnTo>
                  <a:lnTo>
                    <a:pt x="13804" y="12344"/>
                  </a:lnTo>
                  <a:lnTo>
                    <a:pt x="10401" y="14681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135150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5354" y="7365"/>
                  </a:moveTo>
                  <a:lnTo>
                    <a:pt x="9982" y="8128"/>
                  </a:lnTo>
                  <a:lnTo>
                    <a:pt x="13804" y="12344"/>
                  </a:lnTo>
                  <a:lnTo>
                    <a:pt x="10401" y="14681"/>
                  </a:lnTo>
                  <a:lnTo>
                    <a:pt x="7658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72" y="8128"/>
                  </a:lnTo>
                  <a:lnTo>
                    <a:pt x="0" y="7365"/>
                  </a:lnTo>
                  <a:lnTo>
                    <a:pt x="1333" y="3581"/>
                  </a:lnTo>
                  <a:lnTo>
                    <a:pt x="6273" y="5664"/>
                  </a:lnTo>
                  <a:lnTo>
                    <a:pt x="5473" y="0"/>
                  </a:lnTo>
                  <a:lnTo>
                    <a:pt x="9855" y="0"/>
                  </a:lnTo>
                  <a:lnTo>
                    <a:pt x="9055" y="5664"/>
                  </a:lnTo>
                  <a:lnTo>
                    <a:pt x="13982" y="3581"/>
                  </a:lnTo>
                  <a:lnTo>
                    <a:pt x="15354" y="73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155698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0388" y="14681"/>
                  </a:moveTo>
                  <a:lnTo>
                    <a:pt x="7645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59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61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42" y="5664"/>
                  </a:lnTo>
                  <a:lnTo>
                    <a:pt x="13982" y="3581"/>
                  </a:lnTo>
                  <a:lnTo>
                    <a:pt x="15341" y="7365"/>
                  </a:ln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155698" y="1081633"/>
              <a:ext cx="15875" cy="15240"/>
            </a:xfrm>
            <a:custGeom>
              <a:avLst/>
              <a:gdLst/>
              <a:ahLst/>
              <a:cxnLst/>
              <a:rect l="l" t="t" r="r" b="b"/>
              <a:pathLst>
                <a:path w="15875" h="15240">
                  <a:moveTo>
                    <a:pt x="15341" y="7365"/>
                  </a:moveTo>
                  <a:lnTo>
                    <a:pt x="9969" y="8128"/>
                  </a:lnTo>
                  <a:lnTo>
                    <a:pt x="13804" y="12344"/>
                  </a:lnTo>
                  <a:lnTo>
                    <a:pt x="10388" y="14681"/>
                  </a:lnTo>
                  <a:lnTo>
                    <a:pt x="7645" y="9677"/>
                  </a:lnTo>
                  <a:lnTo>
                    <a:pt x="4927" y="14681"/>
                  </a:lnTo>
                  <a:lnTo>
                    <a:pt x="1524" y="12344"/>
                  </a:lnTo>
                  <a:lnTo>
                    <a:pt x="5359" y="8128"/>
                  </a:lnTo>
                  <a:lnTo>
                    <a:pt x="0" y="7365"/>
                  </a:lnTo>
                  <a:lnTo>
                    <a:pt x="1320" y="3581"/>
                  </a:lnTo>
                  <a:lnTo>
                    <a:pt x="6261" y="5664"/>
                  </a:lnTo>
                  <a:lnTo>
                    <a:pt x="5473" y="0"/>
                  </a:lnTo>
                  <a:lnTo>
                    <a:pt x="9842" y="0"/>
                  </a:lnTo>
                  <a:lnTo>
                    <a:pt x="9042" y="5664"/>
                  </a:lnTo>
                  <a:lnTo>
                    <a:pt x="13982" y="3581"/>
                  </a:lnTo>
                  <a:lnTo>
                    <a:pt x="15341" y="73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003349" y="1050569"/>
              <a:ext cx="43815" cy="53975"/>
            </a:xfrm>
            <a:custGeom>
              <a:avLst/>
              <a:gdLst/>
              <a:ahLst/>
              <a:cxnLst/>
              <a:rect l="l" t="t" r="r" b="b"/>
              <a:pathLst>
                <a:path w="43815" h="53975">
                  <a:moveTo>
                    <a:pt x="27114" y="53809"/>
                  </a:moveTo>
                  <a:lnTo>
                    <a:pt x="16065" y="53809"/>
                  </a:lnTo>
                  <a:lnTo>
                    <a:pt x="16065" y="43840"/>
                  </a:lnTo>
                  <a:lnTo>
                    <a:pt x="3403" y="43840"/>
                  </a:lnTo>
                  <a:lnTo>
                    <a:pt x="3403" y="36576"/>
                  </a:lnTo>
                  <a:lnTo>
                    <a:pt x="16065" y="36576"/>
                  </a:lnTo>
                  <a:lnTo>
                    <a:pt x="16065" y="31115"/>
                  </a:lnTo>
                  <a:lnTo>
                    <a:pt x="3403" y="31115"/>
                  </a:lnTo>
                  <a:lnTo>
                    <a:pt x="3403" y="23914"/>
                  </a:lnTo>
                  <a:lnTo>
                    <a:pt x="13601" y="23914"/>
                  </a:lnTo>
                  <a:lnTo>
                    <a:pt x="0" y="0"/>
                  </a:lnTo>
                  <a:lnTo>
                    <a:pt x="11823" y="0"/>
                  </a:lnTo>
                  <a:lnTo>
                    <a:pt x="20561" y="18376"/>
                  </a:lnTo>
                  <a:lnTo>
                    <a:pt x="21971" y="21894"/>
                  </a:lnTo>
                  <a:lnTo>
                    <a:pt x="22212" y="21894"/>
                  </a:lnTo>
                  <a:lnTo>
                    <a:pt x="23291" y="18757"/>
                  </a:lnTo>
                  <a:lnTo>
                    <a:pt x="32232" y="0"/>
                  </a:lnTo>
                  <a:lnTo>
                    <a:pt x="43421" y="0"/>
                  </a:lnTo>
                  <a:lnTo>
                    <a:pt x="29451" y="23914"/>
                  </a:lnTo>
                  <a:lnTo>
                    <a:pt x="39357" y="23914"/>
                  </a:lnTo>
                  <a:lnTo>
                    <a:pt x="39357" y="31115"/>
                  </a:lnTo>
                  <a:lnTo>
                    <a:pt x="27114" y="31115"/>
                  </a:lnTo>
                  <a:lnTo>
                    <a:pt x="27114" y="36576"/>
                  </a:lnTo>
                  <a:lnTo>
                    <a:pt x="39357" y="36576"/>
                  </a:lnTo>
                  <a:lnTo>
                    <a:pt x="39357" y="43840"/>
                  </a:lnTo>
                  <a:lnTo>
                    <a:pt x="27114" y="43840"/>
                  </a:lnTo>
                  <a:lnTo>
                    <a:pt x="27114" y="53809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003349" y="1050569"/>
              <a:ext cx="43815" cy="53975"/>
            </a:xfrm>
            <a:custGeom>
              <a:avLst/>
              <a:gdLst/>
              <a:ahLst/>
              <a:cxnLst/>
              <a:rect l="l" t="t" r="r" b="b"/>
              <a:pathLst>
                <a:path w="43815" h="53975">
                  <a:moveTo>
                    <a:pt x="43421" y="0"/>
                  </a:moveTo>
                  <a:lnTo>
                    <a:pt x="29451" y="23914"/>
                  </a:lnTo>
                  <a:lnTo>
                    <a:pt x="39357" y="23914"/>
                  </a:lnTo>
                  <a:lnTo>
                    <a:pt x="39357" y="31115"/>
                  </a:lnTo>
                  <a:lnTo>
                    <a:pt x="27114" y="31115"/>
                  </a:lnTo>
                  <a:lnTo>
                    <a:pt x="27114" y="36576"/>
                  </a:lnTo>
                  <a:lnTo>
                    <a:pt x="39357" y="36576"/>
                  </a:lnTo>
                  <a:lnTo>
                    <a:pt x="39357" y="43840"/>
                  </a:lnTo>
                  <a:lnTo>
                    <a:pt x="27114" y="43840"/>
                  </a:lnTo>
                  <a:lnTo>
                    <a:pt x="27114" y="53809"/>
                  </a:lnTo>
                  <a:lnTo>
                    <a:pt x="16065" y="53809"/>
                  </a:lnTo>
                  <a:lnTo>
                    <a:pt x="16065" y="43840"/>
                  </a:lnTo>
                  <a:lnTo>
                    <a:pt x="3403" y="43840"/>
                  </a:lnTo>
                  <a:lnTo>
                    <a:pt x="3403" y="36576"/>
                  </a:lnTo>
                  <a:lnTo>
                    <a:pt x="16065" y="36576"/>
                  </a:lnTo>
                  <a:lnTo>
                    <a:pt x="16065" y="31115"/>
                  </a:lnTo>
                  <a:lnTo>
                    <a:pt x="3403" y="31115"/>
                  </a:lnTo>
                  <a:lnTo>
                    <a:pt x="3403" y="23914"/>
                  </a:lnTo>
                  <a:lnTo>
                    <a:pt x="13601" y="23914"/>
                  </a:lnTo>
                  <a:lnTo>
                    <a:pt x="0" y="0"/>
                  </a:lnTo>
                  <a:lnTo>
                    <a:pt x="11823" y="0"/>
                  </a:lnTo>
                  <a:lnTo>
                    <a:pt x="17170" y="11061"/>
                  </a:lnTo>
                  <a:lnTo>
                    <a:pt x="20561" y="18376"/>
                  </a:lnTo>
                  <a:lnTo>
                    <a:pt x="21971" y="21894"/>
                  </a:lnTo>
                  <a:lnTo>
                    <a:pt x="22212" y="21894"/>
                  </a:lnTo>
                  <a:lnTo>
                    <a:pt x="22402" y="21386"/>
                  </a:lnTo>
                  <a:lnTo>
                    <a:pt x="22618" y="20751"/>
                  </a:lnTo>
                  <a:lnTo>
                    <a:pt x="22885" y="19977"/>
                  </a:lnTo>
                  <a:lnTo>
                    <a:pt x="23291" y="18757"/>
                  </a:lnTo>
                  <a:lnTo>
                    <a:pt x="24968" y="15138"/>
                  </a:lnTo>
                  <a:lnTo>
                    <a:pt x="27889" y="9131"/>
                  </a:lnTo>
                  <a:lnTo>
                    <a:pt x="32232" y="0"/>
                  </a:lnTo>
                  <a:lnTo>
                    <a:pt x="4342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/>
          <p:nvPr/>
        </p:nvSpPr>
        <p:spPr>
          <a:xfrm>
            <a:off x="8139347" y="1791855"/>
            <a:ext cx="107950" cy="1005205"/>
          </a:xfrm>
          <a:custGeom>
            <a:avLst/>
            <a:gdLst/>
            <a:ahLst/>
            <a:cxnLst/>
            <a:rect l="l" t="t" r="r" b="b"/>
            <a:pathLst>
              <a:path w="107950" h="1005205">
                <a:moveTo>
                  <a:pt x="53213" y="966874"/>
                </a:moveTo>
                <a:lnTo>
                  <a:pt x="43879" y="950449"/>
                </a:lnTo>
                <a:lnTo>
                  <a:pt x="54692" y="0"/>
                </a:lnTo>
                <a:lnTo>
                  <a:pt x="73742" y="228"/>
                </a:lnTo>
                <a:lnTo>
                  <a:pt x="62929" y="950647"/>
                </a:lnTo>
                <a:lnTo>
                  <a:pt x="53213" y="966874"/>
                </a:lnTo>
                <a:close/>
              </a:path>
              <a:path w="107950" h="1005205">
                <a:moveTo>
                  <a:pt x="52787" y="1004684"/>
                </a:moveTo>
                <a:lnTo>
                  <a:pt x="1137" y="913790"/>
                </a:lnTo>
                <a:lnTo>
                  <a:pt x="260" y="911669"/>
                </a:lnTo>
                <a:lnTo>
                  <a:pt x="97" y="910628"/>
                </a:lnTo>
                <a:lnTo>
                  <a:pt x="0" y="908329"/>
                </a:lnTo>
                <a:lnTo>
                  <a:pt x="108" y="907110"/>
                </a:lnTo>
                <a:lnTo>
                  <a:pt x="10255" y="899591"/>
                </a:lnTo>
                <a:lnTo>
                  <a:pt x="12503" y="900061"/>
                </a:lnTo>
                <a:lnTo>
                  <a:pt x="43879" y="950449"/>
                </a:lnTo>
                <a:lnTo>
                  <a:pt x="43478" y="985672"/>
                </a:lnTo>
                <a:lnTo>
                  <a:pt x="62528" y="985888"/>
                </a:lnTo>
                <a:lnTo>
                  <a:pt x="64039" y="985888"/>
                </a:lnTo>
                <a:lnTo>
                  <a:pt x="52787" y="1004684"/>
                </a:lnTo>
                <a:close/>
              </a:path>
              <a:path w="107950" h="1005205">
                <a:moveTo>
                  <a:pt x="64039" y="985888"/>
                </a:moveTo>
                <a:lnTo>
                  <a:pt x="62528" y="985888"/>
                </a:lnTo>
                <a:lnTo>
                  <a:pt x="62929" y="950647"/>
                </a:lnTo>
                <a:lnTo>
                  <a:pt x="90138" y="905205"/>
                </a:lnTo>
                <a:lnTo>
                  <a:pt x="97695" y="900582"/>
                </a:lnTo>
                <a:lnTo>
                  <a:pt x="99993" y="900722"/>
                </a:lnTo>
                <a:lnTo>
                  <a:pt x="107829" y="910628"/>
                </a:lnTo>
                <a:lnTo>
                  <a:pt x="107423" y="912888"/>
                </a:lnTo>
                <a:lnTo>
                  <a:pt x="106483" y="914984"/>
                </a:lnTo>
                <a:lnTo>
                  <a:pt x="64039" y="985888"/>
                </a:lnTo>
                <a:close/>
              </a:path>
              <a:path w="107950" h="1005205">
                <a:moveTo>
                  <a:pt x="62528" y="985888"/>
                </a:moveTo>
                <a:lnTo>
                  <a:pt x="43478" y="985672"/>
                </a:lnTo>
                <a:lnTo>
                  <a:pt x="43879" y="950449"/>
                </a:lnTo>
                <a:lnTo>
                  <a:pt x="53213" y="966874"/>
                </a:lnTo>
                <a:lnTo>
                  <a:pt x="44825" y="980884"/>
                </a:lnTo>
                <a:lnTo>
                  <a:pt x="61284" y="981075"/>
                </a:lnTo>
                <a:lnTo>
                  <a:pt x="62583" y="981075"/>
                </a:lnTo>
                <a:lnTo>
                  <a:pt x="62528" y="985888"/>
                </a:lnTo>
                <a:close/>
              </a:path>
              <a:path w="107950" h="1005205">
                <a:moveTo>
                  <a:pt x="62583" y="981075"/>
                </a:moveTo>
                <a:lnTo>
                  <a:pt x="61284" y="981075"/>
                </a:lnTo>
                <a:lnTo>
                  <a:pt x="53213" y="966874"/>
                </a:lnTo>
                <a:lnTo>
                  <a:pt x="62929" y="950647"/>
                </a:lnTo>
                <a:lnTo>
                  <a:pt x="62583" y="981075"/>
                </a:lnTo>
                <a:close/>
              </a:path>
              <a:path w="107950" h="1005205">
                <a:moveTo>
                  <a:pt x="61284" y="981075"/>
                </a:moveTo>
                <a:lnTo>
                  <a:pt x="44825" y="980884"/>
                </a:lnTo>
                <a:lnTo>
                  <a:pt x="53213" y="966874"/>
                </a:lnTo>
                <a:lnTo>
                  <a:pt x="61284" y="981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8270875" y="2109470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被扫到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5" y="30479"/>
            <a:ext cx="266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订单释放</a:t>
            </a:r>
            <a:r>
              <a:rPr sz="2400" spc="-5" dirty="0">
                <a:latin typeface="Arial"/>
                <a:cs typeface="Arial"/>
              </a:rPr>
              <a:t>&amp;</a:t>
            </a:r>
            <a:r>
              <a:rPr sz="2400" dirty="0"/>
              <a:t>库存解锁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872" y="1739392"/>
            <a:ext cx="1546860" cy="650875"/>
            <a:chOff x="95872" y="1739392"/>
            <a:chExt cx="1546860" cy="650875"/>
          </a:xfrm>
        </p:grpSpPr>
        <p:sp>
          <p:nvSpPr>
            <p:cNvPr id="4" name="object 4"/>
            <p:cNvSpPr/>
            <p:nvPr/>
          </p:nvSpPr>
          <p:spPr>
            <a:xfrm>
              <a:off x="102107" y="1744980"/>
              <a:ext cx="1534795" cy="638810"/>
            </a:xfrm>
            <a:custGeom>
              <a:avLst/>
              <a:gdLst/>
              <a:ahLst/>
              <a:cxnLst/>
              <a:rect l="l" t="t" r="r" b="b"/>
              <a:pathLst>
                <a:path w="1534795" h="638810">
                  <a:moveTo>
                    <a:pt x="1534668" y="638556"/>
                  </a:moveTo>
                  <a:lnTo>
                    <a:pt x="0" y="638556"/>
                  </a:lnTo>
                  <a:lnTo>
                    <a:pt x="0" y="0"/>
                  </a:lnTo>
                  <a:lnTo>
                    <a:pt x="1534668" y="0"/>
                  </a:lnTo>
                  <a:lnTo>
                    <a:pt x="1534668" y="63855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872" y="1739392"/>
              <a:ext cx="1546860" cy="650875"/>
            </a:xfrm>
            <a:custGeom>
              <a:avLst/>
              <a:gdLst/>
              <a:ahLst/>
              <a:cxnLst/>
              <a:rect l="l" t="t" r="r" b="b"/>
              <a:pathLst>
                <a:path w="1546860" h="650875">
                  <a:moveTo>
                    <a:pt x="1546783" y="650747"/>
                  </a:moveTo>
                  <a:lnTo>
                    <a:pt x="0" y="650747"/>
                  </a:lnTo>
                  <a:lnTo>
                    <a:pt x="0" y="0"/>
                  </a:lnTo>
                  <a:lnTo>
                    <a:pt x="1546783" y="0"/>
                  </a:lnTo>
                  <a:lnTo>
                    <a:pt x="1546783" y="6349"/>
                  </a:lnTo>
                  <a:lnTo>
                    <a:pt x="12699" y="6349"/>
                  </a:lnTo>
                  <a:lnTo>
                    <a:pt x="6349" y="12699"/>
                  </a:lnTo>
                  <a:lnTo>
                    <a:pt x="12699" y="12699"/>
                  </a:lnTo>
                  <a:lnTo>
                    <a:pt x="12699" y="638047"/>
                  </a:lnTo>
                  <a:lnTo>
                    <a:pt x="6349" y="638047"/>
                  </a:lnTo>
                  <a:lnTo>
                    <a:pt x="12699" y="644397"/>
                  </a:lnTo>
                  <a:lnTo>
                    <a:pt x="1546783" y="644397"/>
                  </a:lnTo>
                  <a:lnTo>
                    <a:pt x="1546783" y="650747"/>
                  </a:lnTo>
                  <a:close/>
                </a:path>
                <a:path w="1546860" h="650875">
                  <a:moveTo>
                    <a:pt x="12699" y="12699"/>
                  </a:moveTo>
                  <a:lnTo>
                    <a:pt x="6349" y="12699"/>
                  </a:lnTo>
                  <a:lnTo>
                    <a:pt x="12699" y="6349"/>
                  </a:lnTo>
                  <a:lnTo>
                    <a:pt x="12699" y="12699"/>
                  </a:lnTo>
                  <a:close/>
                </a:path>
                <a:path w="1546860" h="650875">
                  <a:moveTo>
                    <a:pt x="1534083" y="12699"/>
                  </a:moveTo>
                  <a:lnTo>
                    <a:pt x="12699" y="12699"/>
                  </a:lnTo>
                  <a:lnTo>
                    <a:pt x="12699" y="6349"/>
                  </a:lnTo>
                  <a:lnTo>
                    <a:pt x="1534083" y="6349"/>
                  </a:lnTo>
                  <a:lnTo>
                    <a:pt x="1534083" y="12699"/>
                  </a:lnTo>
                  <a:close/>
                </a:path>
                <a:path w="1546860" h="650875">
                  <a:moveTo>
                    <a:pt x="1534083" y="644397"/>
                  </a:moveTo>
                  <a:lnTo>
                    <a:pt x="1534083" y="6349"/>
                  </a:lnTo>
                  <a:lnTo>
                    <a:pt x="1540433" y="12699"/>
                  </a:lnTo>
                  <a:lnTo>
                    <a:pt x="1546783" y="12699"/>
                  </a:lnTo>
                  <a:lnTo>
                    <a:pt x="1546783" y="638047"/>
                  </a:lnTo>
                  <a:lnTo>
                    <a:pt x="1540433" y="638047"/>
                  </a:lnTo>
                  <a:lnTo>
                    <a:pt x="1534083" y="644397"/>
                  </a:lnTo>
                  <a:close/>
                </a:path>
                <a:path w="1546860" h="650875">
                  <a:moveTo>
                    <a:pt x="1546783" y="12699"/>
                  </a:moveTo>
                  <a:lnTo>
                    <a:pt x="1540433" y="12699"/>
                  </a:lnTo>
                  <a:lnTo>
                    <a:pt x="1534083" y="6349"/>
                  </a:lnTo>
                  <a:lnTo>
                    <a:pt x="1546783" y="6349"/>
                  </a:lnTo>
                  <a:lnTo>
                    <a:pt x="1546783" y="12699"/>
                  </a:lnTo>
                  <a:close/>
                </a:path>
                <a:path w="1546860" h="650875">
                  <a:moveTo>
                    <a:pt x="12699" y="644397"/>
                  </a:moveTo>
                  <a:lnTo>
                    <a:pt x="6349" y="638047"/>
                  </a:lnTo>
                  <a:lnTo>
                    <a:pt x="12699" y="638047"/>
                  </a:lnTo>
                  <a:lnTo>
                    <a:pt x="12699" y="644397"/>
                  </a:lnTo>
                  <a:close/>
                </a:path>
                <a:path w="1546860" h="650875">
                  <a:moveTo>
                    <a:pt x="1534083" y="644397"/>
                  </a:moveTo>
                  <a:lnTo>
                    <a:pt x="12699" y="644397"/>
                  </a:lnTo>
                  <a:lnTo>
                    <a:pt x="12699" y="638047"/>
                  </a:lnTo>
                  <a:lnTo>
                    <a:pt x="1534083" y="638047"/>
                  </a:lnTo>
                  <a:lnTo>
                    <a:pt x="1534083" y="644397"/>
                  </a:lnTo>
                  <a:close/>
                </a:path>
                <a:path w="1546860" h="650875">
                  <a:moveTo>
                    <a:pt x="1546783" y="644397"/>
                  </a:moveTo>
                  <a:lnTo>
                    <a:pt x="1534083" y="644397"/>
                  </a:lnTo>
                  <a:lnTo>
                    <a:pt x="1540433" y="638047"/>
                  </a:lnTo>
                  <a:lnTo>
                    <a:pt x="1546783" y="638047"/>
                  </a:lnTo>
                  <a:lnTo>
                    <a:pt x="1546783" y="644397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0367" y="1933066"/>
            <a:ext cx="737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库存锁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定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2550" y="916305"/>
            <a:ext cx="1546860" cy="650875"/>
            <a:chOff x="82550" y="916305"/>
            <a:chExt cx="1546860" cy="650875"/>
          </a:xfrm>
        </p:grpSpPr>
        <p:sp>
          <p:nvSpPr>
            <p:cNvPr id="8" name="object 8"/>
            <p:cNvSpPr/>
            <p:nvPr/>
          </p:nvSpPr>
          <p:spPr>
            <a:xfrm>
              <a:off x="88392" y="922020"/>
              <a:ext cx="1534795" cy="638810"/>
            </a:xfrm>
            <a:custGeom>
              <a:avLst/>
              <a:gdLst/>
              <a:ahLst/>
              <a:cxnLst/>
              <a:rect l="l" t="t" r="r" b="b"/>
              <a:pathLst>
                <a:path w="1534795" h="638810">
                  <a:moveTo>
                    <a:pt x="1534668" y="638555"/>
                  </a:moveTo>
                  <a:lnTo>
                    <a:pt x="0" y="638555"/>
                  </a:lnTo>
                  <a:lnTo>
                    <a:pt x="0" y="0"/>
                  </a:lnTo>
                  <a:lnTo>
                    <a:pt x="1534668" y="0"/>
                  </a:lnTo>
                  <a:lnTo>
                    <a:pt x="1534668" y="63855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550" y="916305"/>
              <a:ext cx="1546860" cy="650875"/>
            </a:xfrm>
            <a:custGeom>
              <a:avLst/>
              <a:gdLst/>
              <a:ahLst/>
              <a:cxnLst/>
              <a:rect l="l" t="t" r="r" b="b"/>
              <a:pathLst>
                <a:path w="1546860" h="650875">
                  <a:moveTo>
                    <a:pt x="1546783" y="650748"/>
                  </a:moveTo>
                  <a:lnTo>
                    <a:pt x="0" y="650748"/>
                  </a:lnTo>
                  <a:lnTo>
                    <a:pt x="0" y="0"/>
                  </a:lnTo>
                  <a:lnTo>
                    <a:pt x="1546783" y="0"/>
                  </a:lnTo>
                  <a:lnTo>
                    <a:pt x="1546783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38048"/>
                  </a:lnTo>
                  <a:lnTo>
                    <a:pt x="6350" y="638048"/>
                  </a:lnTo>
                  <a:lnTo>
                    <a:pt x="12700" y="644398"/>
                  </a:lnTo>
                  <a:lnTo>
                    <a:pt x="1546783" y="644398"/>
                  </a:lnTo>
                  <a:lnTo>
                    <a:pt x="1546783" y="650748"/>
                  </a:lnTo>
                  <a:close/>
                </a:path>
                <a:path w="1546860" h="65087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546860" h="650875">
                  <a:moveTo>
                    <a:pt x="1534083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534083" y="6350"/>
                  </a:lnTo>
                  <a:lnTo>
                    <a:pt x="1534083" y="12700"/>
                  </a:lnTo>
                  <a:close/>
                </a:path>
                <a:path w="1546860" h="650875">
                  <a:moveTo>
                    <a:pt x="1534083" y="644398"/>
                  </a:moveTo>
                  <a:lnTo>
                    <a:pt x="1534083" y="6350"/>
                  </a:lnTo>
                  <a:lnTo>
                    <a:pt x="1540433" y="12700"/>
                  </a:lnTo>
                  <a:lnTo>
                    <a:pt x="1546783" y="12700"/>
                  </a:lnTo>
                  <a:lnTo>
                    <a:pt x="1546783" y="638048"/>
                  </a:lnTo>
                  <a:lnTo>
                    <a:pt x="1540433" y="638048"/>
                  </a:lnTo>
                  <a:lnTo>
                    <a:pt x="1534083" y="644398"/>
                  </a:lnTo>
                  <a:close/>
                </a:path>
                <a:path w="1546860" h="650875">
                  <a:moveTo>
                    <a:pt x="1546783" y="12700"/>
                  </a:moveTo>
                  <a:lnTo>
                    <a:pt x="1540433" y="12700"/>
                  </a:lnTo>
                  <a:lnTo>
                    <a:pt x="1534083" y="6350"/>
                  </a:lnTo>
                  <a:lnTo>
                    <a:pt x="1546783" y="6350"/>
                  </a:lnTo>
                  <a:lnTo>
                    <a:pt x="1546783" y="12700"/>
                  </a:lnTo>
                  <a:close/>
                </a:path>
                <a:path w="1546860" h="650875">
                  <a:moveTo>
                    <a:pt x="12700" y="644398"/>
                  </a:moveTo>
                  <a:lnTo>
                    <a:pt x="6350" y="638048"/>
                  </a:lnTo>
                  <a:lnTo>
                    <a:pt x="12700" y="638048"/>
                  </a:lnTo>
                  <a:lnTo>
                    <a:pt x="12700" y="644398"/>
                  </a:lnTo>
                  <a:close/>
                </a:path>
                <a:path w="1546860" h="650875">
                  <a:moveTo>
                    <a:pt x="1534083" y="644398"/>
                  </a:moveTo>
                  <a:lnTo>
                    <a:pt x="12700" y="644398"/>
                  </a:lnTo>
                  <a:lnTo>
                    <a:pt x="12700" y="638048"/>
                  </a:lnTo>
                  <a:lnTo>
                    <a:pt x="1534083" y="638048"/>
                  </a:lnTo>
                  <a:lnTo>
                    <a:pt x="1534083" y="644398"/>
                  </a:lnTo>
                  <a:close/>
                </a:path>
                <a:path w="1546860" h="650875">
                  <a:moveTo>
                    <a:pt x="1546783" y="644398"/>
                  </a:moveTo>
                  <a:lnTo>
                    <a:pt x="1534083" y="644398"/>
                  </a:lnTo>
                  <a:lnTo>
                    <a:pt x="1540433" y="638048"/>
                  </a:lnTo>
                  <a:lnTo>
                    <a:pt x="1546783" y="638048"/>
                  </a:lnTo>
                  <a:lnTo>
                    <a:pt x="1546783" y="644398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9245" y="1109980"/>
            <a:ext cx="10928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订单创建成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功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58653" y="916305"/>
            <a:ext cx="1546860" cy="650875"/>
            <a:chOff x="3958653" y="916305"/>
            <a:chExt cx="1546860" cy="650875"/>
          </a:xfrm>
        </p:grpSpPr>
        <p:sp>
          <p:nvSpPr>
            <p:cNvPr id="12" name="object 12"/>
            <p:cNvSpPr/>
            <p:nvPr/>
          </p:nvSpPr>
          <p:spPr>
            <a:xfrm>
              <a:off x="3965447" y="922020"/>
              <a:ext cx="1533525" cy="638810"/>
            </a:xfrm>
            <a:custGeom>
              <a:avLst/>
              <a:gdLst/>
              <a:ahLst/>
              <a:cxnLst/>
              <a:rect l="l" t="t" r="r" b="b"/>
              <a:pathLst>
                <a:path w="1533525" h="638810">
                  <a:moveTo>
                    <a:pt x="1533144" y="638555"/>
                  </a:moveTo>
                  <a:lnTo>
                    <a:pt x="0" y="638555"/>
                  </a:lnTo>
                  <a:lnTo>
                    <a:pt x="0" y="0"/>
                  </a:lnTo>
                  <a:lnTo>
                    <a:pt x="1533144" y="0"/>
                  </a:lnTo>
                  <a:lnTo>
                    <a:pt x="1533144" y="63855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58653" y="916305"/>
              <a:ext cx="1546860" cy="650875"/>
            </a:xfrm>
            <a:custGeom>
              <a:avLst/>
              <a:gdLst/>
              <a:ahLst/>
              <a:cxnLst/>
              <a:rect l="l" t="t" r="r" b="b"/>
              <a:pathLst>
                <a:path w="1546860" h="650875">
                  <a:moveTo>
                    <a:pt x="1546783" y="650748"/>
                  </a:moveTo>
                  <a:lnTo>
                    <a:pt x="0" y="650748"/>
                  </a:lnTo>
                  <a:lnTo>
                    <a:pt x="0" y="0"/>
                  </a:lnTo>
                  <a:lnTo>
                    <a:pt x="1546783" y="0"/>
                  </a:lnTo>
                  <a:lnTo>
                    <a:pt x="1546783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38048"/>
                  </a:lnTo>
                  <a:lnTo>
                    <a:pt x="6350" y="638048"/>
                  </a:lnTo>
                  <a:lnTo>
                    <a:pt x="12700" y="644398"/>
                  </a:lnTo>
                  <a:lnTo>
                    <a:pt x="1546783" y="644398"/>
                  </a:lnTo>
                  <a:lnTo>
                    <a:pt x="1546783" y="650748"/>
                  </a:lnTo>
                  <a:close/>
                </a:path>
                <a:path w="1546860" h="65087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546860" h="650875">
                  <a:moveTo>
                    <a:pt x="1534083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534083" y="6350"/>
                  </a:lnTo>
                  <a:lnTo>
                    <a:pt x="1534083" y="12700"/>
                  </a:lnTo>
                  <a:close/>
                </a:path>
                <a:path w="1546860" h="650875">
                  <a:moveTo>
                    <a:pt x="1534083" y="644398"/>
                  </a:moveTo>
                  <a:lnTo>
                    <a:pt x="1534083" y="6350"/>
                  </a:lnTo>
                  <a:lnTo>
                    <a:pt x="1540433" y="12700"/>
                  </a:lnTo>
                  <a:lnTo>
                    <a:pt x="1546783" y="12700"/>
                  </a:lnTo>
                  <a:lnTo>
                    <a:pt x="1546783" y="638048"/>
                  </a:lnTo>
                  <a:lnTo>
                    <a:pt x="1540433" y="638048"/>
                  </a:lnTo>
                  <a:lnTo>
                    <a:pt x="1534083" y="644398"/>
                  </a:lnTo>
                  <a:close/>
                </a:path>
                <a:path w="1546860" h="650875">
                  <a:moveTo>
                    <a:pt x="1546783" y="12700"/>
                  </a:moveTo>
                  <a:lnTo>
                    <a:pt x="1540433" y="12700"/>
                  </a:lnTo>
                  <a:lnTo>
                    <a:pt x="1534083" y="6350"/>
                  </a:lnTo>
                  <a:lnTo>
                    <a:pt x="1546783" y="6350"/>
                  </a:lnTo>
                  <a:lnTo>
                    <a:pt x="1546783" y="12700"/>
                  </a:lnTo>
                  <a:close/>
                </a:path>
                <a:path w="1546860" h="650875">
                  <a:moveTo>
                    <a:pt x="12700" y="644398"/>
                  </a:moveTo>
                  <a:lnTo>
                    <a:pt x="6350" y="638048"/>
                  </a:lnTo>
                  <a:lnTo>
                    <a:pt x="12700" y="638048"/>
                  </a:lnTo>
                  <a:lnTo>
                    <a:pt x="12700" y="644398"/>
                  </a:lnTo>
                  <a:close/>
                </a:path>
                <a:path w="1546860" h="650875">
                  <a:moveTo>
                    <a:pt x="1534083" y="644398"/>
                  </a:moveTo>
                  <a:lnTo>
                    <a:pt x="12700" y="644398"/>
                  </a:lnTo>
                  <a:lnTo>
                    <a:pt x="12700" y="638048"/>
                  </a:lnTo>
                  <a:lnTo>
                    <a:pt x="1534083" y="638048"/>
                  </a:lnTo>
                  <a:lnTo>
                    <a:pt x="1534083" y="644398"/>
                  </a:lnTo>
                  <a:close/>
                </a:path>
                <a:path w="1546860" h="650875">
                  <a:moveTo>
                    <a:pt x="1546783" y="644398"/>
                  </a:moveTo>
                  <a:lnTo>
                    <a:pt x="1534083" y="644398"/>
                  </a:lnTo>
                  <a:lnTo>
                    <a:pt x="1540433" y="638048"/>
                  </a:lnTo>
                  <a:lnTo>
                    <a:pt x="1546783" y="638048"/>
                  </a:lnTo>
                  <a:lnTo>
                    <a:pt x="1546783" y="644398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65447" y="922019"/>
            <a:ext cx="1533525" cy="638810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410209">
              <a:lnSpc>
                <a:spcPct val="100000"/>
              </a:lnSpc>
              <a:spcBef>
                <a:spcPts val="158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订单解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404137" y="1739392"/>
            <a:ext cx="1546860" cy="650875"/>
            <a:chOff x="7404137" y="1739392"/>
            <a:chExt cx="1546860" cy="650875"/>
          </a:xfrm>
        </p:grpSpPr>
        <p:sp>
          <p:nvSpPr>
            <p:cNvPr id="16" name="object 16"/>
            <p:cNvSpPr/>
            <p:nvPr/>
          </p:nvSpPr>
          <p:spPr>
            <a:xfrm>
              <a:off x="7411211" y="1744980"/>
              <a:ext cx="1533525" cy="638810"/>
            </a:xfrm>
            <a:custGeom>
              <a:avLst/>
              <a:gdLst/>
              <a:ahLst/>
              <a:cxnLst/>
              <a:rect l="l" t="t" r="r" b="b"/>
              <a:pathLst>
                <a:path w="1533525" h="638810">
                  <a:moveTo>
                    <a:pt x="1533144" y="638556"/>
                  </a:moveTo>
                  <a:lnTo>
                    <a:pt x="0" y="638556"/>
                  </a:lnTo>
                  <a:lnTo>
                    <a:pt x="0" y="0"/>
                  </a:lnTo>
                  <a:lnTo>
                    <a:pt x="1533144" y="0"/>
                  </a:lnTo>
                  <a:lnTo>
                    <a:pt x="1533144" y="63855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04137" y="1739392"/>
              <a:ext cx="1546860" cy="650875"/>
            </a:xfrm>
            <a:custGeom>
              <a:avLst/>
              <a:gdLst/>
              <a:ahLst/>
              <a:cxnLst/>
              <a:rect l="l" t="t" r="r" b="b"/>
              <a:pathLst>
                <a:path w="1546859" h="650875">
                  <a:moveTo>
                    <a:pt x="1546796" y="650747"/>
                  </a:moveTo>
                  <a:lnTo>
                    <a:pt x="0" y="650747"/>
                  </a:lnTo>
                  <a:lnTo>
                    <a:pt x="0" y="0"/>
                  </a:lnTo>
                  <a:lnTo>
                    <a:pt x="1546796" y="0"/>
                  </a:lnTo>
                  <a:lnTo>
                    <a:pt x="1546796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638047"/>
                  </a:lnTo>
                  <a:lnTo>
                    <a:pt x="6350" y="638047"/>
                  </a:lnTo>
                  <a:lnTo>
                    <a:pt x="12700" y="644397"/>
                  </a:lnTo>
                  <a:lnTo>
                    <a:pt x="1546796" y="644397"/>
                  </a:lnTo>
                  <a:lnTo>
                    <a:pt x="1546796" y="650747"/>
                  </a:lnTo>
                  <a:close/>
                </a:path>
                <a:path w="1546859" h="65087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1546859" h="650875">
                  <a:moveTo>
                    <a:pt x="1534096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1534096" y="6349"/>
                  </a:lnTo>
                  <a:lnTo>
                    <a:pt x="1534096" y="12699"/>
                  </a:lnTo>
                  <a:close/>
                </a:path>
                <a:path w="1546859" h="650875">
                  <a:moveTo>
                    <a:pt x="1534096" y="644397"/>
                  </a:moveTo>
                  <a:lnTo>
                    <a:pt x="1534096" y="6349"/>
                  </a:lnTo>
                  <a:lnTo>
                    <a:pt x="1540446" y="12699"/>
                  </a:lnTo>
                  <a:lnTo>
                    <a:pt x="1546796" y="12699"/>
                  </a:lnTo>
                  <a:lnTo>
                    <a:pt x="1546796" y="638047"/>
                  </a:lnTo>
                  <a:lnTo>
                    <a:pt x="1540446" y="638047"/>
                  </a:lnTo>
                  <a:lnTo>
                    <a:pt x="1534096" y="644397"/>
                  </a:lnTo>
                  <a:close/>
                </a:path>
                <a:path w="1546859" h="650875">
                  <a:moveTo>
                    <a:pt x="1546796" y="12699"/>
                  </a:moveTo>
                  <a:lnTo>
                    <a:pt x="1540446" y="12699"/>
                  </a:lnTo>
                  <a:lnTo>
                    <a:pt x="1534096" y="6349"/>
                  </a:lnTo>
                  <a:lnTo>
                    <a:pt x="1546796" y="6349"/>
                  </a:lnTo>
                  <a:lnTo>
                    <a:pt x="1546796" y="12699"/>
                  </a:lnTo>
                  <a:close/>
                </a:path>
                <a:path w="1546859" h="650875">
                  <a:moveTo>
                    <a:pt x="12700" y="644397"/>
                  </a:moveTo>
                  <a:lnTo>
                    <a:pt x="6350" y="638047"/>
                  </a:lnTo>
                  <a:lnTo>
                    <a:pt x="12700" y="638047"/>
                  </a:lnTo>
                  <a:lnTo>
                    <a:pt x="12700" y="644397"/>
                  </a:lnTo>
                  <a:close/>
                </a:path>
                <a:path w="1546859" h="650875">
                  <a:moveTo>
                    <a:pt x="1534096" y="644397"/>
                  </a:moveTo>
                  <a:lnTo>
                    <a:pt x="12700" y="644397"/>
                  </a:lnTo>
                  <a:lnTo>
                    <a:pt x="12700" y="638047"/>
                  </a:lnTo>
                  <a:lnTo>
                    <a:pt x="1534096" y="638047"/>
                  </a:lnTo>
                  <a:lnTo>
                    <a:pt x="1534096" y="644397"/>
                  </a:lnTo>
                  <a:close/>
                </a:path>
                <a:path w="1546859" h="650875">
                  <a:moveTo>
                    <a:pt x="1546796" y="644397"/>
                  </a:moveTo>
                  <a:lnTo>
                    <a:pt x="1534096" y="644397"/>
                  </a:lnTo>
                  <a:lnTo>
                    <a:pt x="1540446" y="638047"/>
                  </a:lnTo>
                  <a:lnTo>
                    <a:pt x="1546796" y="638047"/>
                  </a:lnTo>
                  <a:lnTo>
                    <a:pt x="1546796" y="644397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411211" y="1744979"/>
            <a:ext cx="1533525" cy="638810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158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库存解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22983" y="1187716"/>
            <a:ext cx="2342515" cy="107950"/>
          </a:xfrm>
          <a:custGeom>
            <a:avLst/>
            <a:gdLst/>
            <a:ahLst/>
            <a:cxnLst/>
            <a:rect l="l" t="t" r="r" b="b"/>
            <a:pathLst>
              <a:path w="2342515" h="107950">
                <a:moveTo>
                  <a:pt x="2304200" y="53962"/>
                </a:moveTo>
                <a:lnTo>
                  <a:pt x="2242108" y="17741"/>
                </a:lnTo>
                <a:lnTo>
                  <a:pt x="2237422" y="10236"/>
                </a:lnTo>
                <a:lnTo>
                  <a:pt x="2237524" y="7937"/>
                </a:lnTo>
                <a:lnTo>
                  <a:pt x="2247341" y="0"/>
                </a:lnTo>
                <a:lnTo>
                  <a:pt x="2249601" y="380"/>
                </a:lnTo>
                <a:lnTo>
                  <a:pt x="2251710" y="1282"/>
                </a:lnTo>
                <a:lnTo>
                  <a:pt x="2325690" y="44437"/>
                </a:lnTo>
                <a:lnTo>
                  <a:pt x="2323109" y="44437"/>
                </a:lnTo>
                <a:lnTo>
                  <a:pt x="2323109" y="45732"/>
                </a:lnTo>
                <a:lnTo>
                  <a:pt x="2318308" y="45732"/>
                </a:lnTo>
                <a:lnTo>
                  <a:pt x="2304200" y="53962"/>
                </a:lnTo>
                <a:close/>
              </a:path>
              <a:path w="2342515" h="107950">
                <a:moveTo>
                  <a:pt x="2287872" y="63487"/>
                </a:moveTo>
                <a:lnTo>
                  <a:pt x="0" y="63487"/>
                </a:lnTo>
                <a:lnTo>
                  <a:pt x="0" y="44437"/>
                </a:lnTo>
                <a:lnTo>
                  <a:pt x="2287872" y="44437"/>
                </a:lnTo>
                <a:lnTo>
                  <a:pt x="2304200" y="53962"/>
                </a:lnTo>
                <a:lnTo>
                  <a:pt x="2287872" y="63487"/>
                </a:lnTo>
                <a:close/>
              </a:path>
              <a:path w="2342515" h="107950">
                <a:moveTo>
                  <a:pt x="2325690" y="63487"/>
                </a:moveTo>
                <a:lnTo>
                  <a:pt x="2323109" y="63487"/>
                </a:lnTo>
                <a:lnTo>
                  <a:pt x="2323109" y="44437"/>
                </a:lnTo>
                <a:lnTo>
                  <a:pt x="2325690" y="44437"/>
                </a:lnTo>
                <a:lnTo>
                  <a:pt x="2342019" y="53962"/>
                </a:lnTo>
                <a:lnTo>
                  <a:pt x="2325690" y="63487"/>
                </a:lnTo>
                <a:close/>
              </a:path>
              <a:path w="2342515" h="107950">
                <a:moveTo>
                  <a:pt x="2318308" y="62191"/>
                </a:moveTo>
                <a:lnTo>
                  <a:pt x="2304200" y="53962"/>
                </a:lnTo>
                <a:lnTo>
                  <a:pt x="2318308" y="45732"/>
                </a:lnTo>
                <a:lnTo>
                  <a:pt x="2318308" y="62191"/>
                </a:lnTo>
                <a:close/>
              </a:path>
              <a:path w="2342515" h="107950">
                <a:moveTo>
                  <a:pt x="2323109" y="62191"/>
                </a:moveTo>
                <a:lnTo>
                  <a:pt x="2318308" y="62191"/>
                </a:lnTo>
                <a:lnTo>
                  <a:pt x="2318308" y="45732"/>
                </a:lnTo>
                <a:lnTo>
                  <a:pt x="2323109" y="45732"/>
                </a:lnTo>
                <a:lnTo>
                  <a:pt x="2323109" y="62191"/>
                </a:lnTo>
                <a:close/>
              </a:path>
              <a:path w="2342515" h="107950">
                <a:moveTo>
                  <a:pt x="2247341" y="107924"/>
                </a:moveTo>
                <a:lnTo>
                  <a:pt x="2237422" y="97688"/>
                </a:lnTo>
                <a:lnTo>
                  <a:pt x="2237867" y="95440"/>
                </a:lnTo>
                <a:lnTo>
                  <a:pt x="2238844" y="93357"/>
                </a:lnTo>
                <a:lnTo>
                  <a:pt x="2240280" y="91579"/>
                </a:lnTo>
                <a:lnTo>
                  <a:pt x="2242108" y="90182"/>
                </a:lnTo>
                <a:lnTo>
                  <a:pt x="2304200" y="53962"/>
                </a:lnTo>
                <a:lnTo>
                  <a:pt x="2318308" y="62191"/>
                </a:lnTo>
                <a:lnTo>
                  <a:pt x="2323109" y="62191"/>
                </a:lnTo>
                <a:lnTo>
                  <a:pt x="2323109" y="63487"/>
                </a:lnTo>
                <a:lnTo>
                  <a:pt x="2325690" y="63487"/>
                </a:lnTo>
                <a:lnTo>
                  <a:pt x="2251710" y="106641"/>
                </a:lnTo>
                <a:lnTo>
                  <a:pt x="2249601" y="107556"/>
                </a:lnTo>
                <a:lnTo>
                  <a:pt x="2247341" y="107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36306" y="2010803"/>
            <a:ext cx="5774690" cy="107950"/>
          </a:xfrm>
          <a:custGeom>
            <a:avLst/>
            <a:gdLst/>
            <a:ahLst/>
            <a:cxnLst/>
            <a:rect l="l" t="t" r="r" b="b"/>
            <a:pathLst>
              <a:path w="5774690" h="107950">
                <a:moveTo>
                  <a:pt x="5736375" y="53962"/>
                </a:moveTo>
                <a:lnTo>
                  <a:pt x="5674283" y="17741"/>
                </a:lnTo>
                <a:lnTo>
                  <a:pt x="5669584" y="10236"/>
                </a:lnTo>
                <a:lnTo>
                  <a:pt x="5669686" y="7937"/>
                </a:lnTo>
                <a:lnTo>
                  <a:pt x="5679503" y="0"/>
                </a:lnTo>
                <a:lnTo>
                  <a:pt x="5681776" y="368"/>
                </a:lnTo>
                <a:lnTo>
                  <a:pt x="5683885" y="1282"/>
                </a:lnTo>
                <a:lnTo>
                  <a:pt x="5757855" y="44437"/>
                </a:lnTo>
                <a:lnTo>
                  <a:pt x="5755284" y="44437"/>
                </a:lnTo>
                <a:lnTo>
                  <a:pt x="5755284" y="45732"/>
                </a:lnTo>
                <a:lnTo>
                  <a:pt x="5750483" y="45732"/>
                </a:lnTo>
                <a:lnTo>
                  <a:pt x="5736375" y="53962"/>
                </a:lnTo>
                <a:close/>
              </a:path>
              <a:path w="5774690" h="107950">
                <a:moveTo>
                  <a:pt x="5720047" y="63487"/>
                </a:moveTo>
                <a:lnTo>
                  <a:pt x="0" y="63487"/>
                </a:lnTo>
                <a:lnTo>
                  <a:pt x="0" y="44437"/>
                </a:lnTo>
                <a:lnTo>
                  <a:pt x="5720047" y="44437"/>
                </a:lnTo>
                <a:lnTo>
                  <a:pt x="5736375" y="53962"/>
                </a:lnTo>
                <a:lnTo>
                  <a:pt x="5720047" y="63487"/>
                </a:lnTo>
                <a:close/>
              </a:path>
              <a:path w="5774690" h="107950">
                <a:moveTo>
                  <a:pt x="5757855" y="63487"/>
                </a:moveTo>
                <a:lnTo>
                  <a:pt x="5755284" y="63487"/>
                </a:lnTo>
                <a:lnTo>
                  <a:pt x="5755284" y="44437"/>
                </a:lnTo>
                <a:lnTo>
                  <a:pt x="5757855" y="44437"/>
                </a:lnTo>
                <a:lnTo>
                  <a:pt x="5774182" y="53962"/>
                </a:lnTo>
                <a:lnTo>
                  <a:pt x="5757855" y="63487"/>
                </a:lnTo>
                <a:close/>
              </a:path>
              <a:path w="5774690" h="107950">
                <a:moveTo>
                  <a:pt x="5750483" y="62191"/>
                </a:moveTo>
                <a:lnTo>
                  <a:pt x="5736375" y="53962"/>
                </a:lnTo>
                <a:lnTo>
                  <a:pt x="5750483" y="45732"/>
                </a:lnTo>
                <a:lnTo>
                  <a:pt x="5750483" y="62191"/>
                </a:lnTo>
                <a:close/>
              </a:path>
              <a:path w="5774690" h="107950">
                <a:moveTo>
                  <a:pt x="5755284" y="62191"/>
                </a:moveTo>
                <a:lnTo>
                  <a:pt x="5750483" y="62191"/>
                </a:lnTo>
                <a:lnTo>
                  <a:pt x="5750483" y="45732"/>
                </a:lnTo>
                <a:lnTo>
                  <a:pt x="5755284" y="45732"/>
                </a:lnTo>
                <a:lnTo>
                  <a:pt x="5755284" y="62191"/>
                </a:lnTo>
                <a:close/>
              </a:path>
              <a:path w="5774690" h="107950">
                <a:moveTo>
                  <a:pt x="5679503" y="107924"/>
                </a:moveTo>
                <a:lnTo>
                  <a:pt x="5669584" y="97688"/>
                </a:lnTo>
                <a:lnTo>
                  <a:pt x="5670029" y="95440"/>
                </a:lnTo>
                <a:lnTo>
                  <a:pt x="5671007" y="93357"/>
                </a:lnTo>
                <a:lnTo>
                  <a:pt x="5672455" y="91567"/>
                </a:lnTo>
                <a:lnTo>
                  <a:pt x="5674283" y="90182"/>
                </a:lnTo>
                <a:lnTo>
                  <a:pt x="5736375" y="53962"/>
                </a:lnTo>
                <a:lnTo>
                  <a:pt x="5750483" y="62191"/>
                </a:lnTo>
                <a:lnTo>
                  <a:pt x="5755284" y="62191"/>
                </a:lnTo>
                <a:lnTo>
                  <a:pt x="5755284" y="63487"/>
                </a:lnTo>
                <a:lnTo>
                  <a:pt x="5757855" y="63487"/>
                </a:lnTo>
                <a:lnTo>
                  <a:pt x="5683885" y="106641"/>
                </a:lnTo>
                <a:lnTo>
                  <a:pt x="5681776" y="107543"/>
                </a:lnTo>
                <a:lnTo>
                  <a:pt x="5679503" y="107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96519" y="4380865"/>
            <a:ext cx="1621155" cy="647700"/>
            <a:chOff x="96519" y="4380865"/>
            <a:chExt cx="1621155" cy="647700"/>
          </a:xfrm>
        </p:grpSpPr>
        <p:sp>
          <p:nvSpPr>
            <p:cNvPr id="22" name="object 22"/>
            <p:cNvSpPr/>
            <p:nvPr/>
          </p:nvSpPr>
          <p:spPr>
            <a:xfrm>
              <a:off x="103631" y="4387596"/>
              <a:ext cx="1607820" cy="634365"/>
            </a:xfrm>
            <a:custGeom>
              <a:avLst/>
              <a:gdLst/>
              <a:ahLst/>
              <a:cxnLst/>
              <a:rect l="l" t="t" r="r" b="b"/>
              <a:pathLst>
                <a:path w="1607820" h="634364">
                  <a:moveTo>
                    <a:pt x="1607820" y="633984"/>
                  </a:moveTo>
                  <a:lnTo>
                    <a:pt x="0" y="633984"/>
                  </a:lnTo>
                  <a:lnTo>
                    <a:pt x="0" y="0"/>
                  </a:lnTo>
                  <a:lnTo>
                    <a:pt x="1607820" y="0"/>
                  </a:lnTo>
                  <a:lnTo>
                    <a:pt x="1607820" y="63398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6519" y="4380865"/>
              <a:ext cx="1621155" cy="647700"/>
            </a:xfrm>
            <a:custGeom>
              <a:avLst/>
              <a:gdLst/>
              <a:ahLst/>
              <a:cxnLst/>
              <a:rect l="l" t="t" r="r" b="b"/>
              <a:pathLst>
                <a:path w="1621155" h="647700">
                  <a:moveTo>
                    <a:pt x="1621155" y="647700"/>
                  </a:moveTo>
                  <a:lnTo>
                    <a:pt x="0" y="647700"/>
                  </a:lnTo>
                  <a:lnTo>
                    <a:pt x="0" y="0"/>
                  </a:lnTo>
                  <a:lnTo>
                    <a:pt x="1621155" y="0"/>
                  </a:lnTo>
                  <a:lnTo>
                    <a:pt x="16211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35000"/>
                  </a:lnTo>
                  <a:lnTo>
                    <a:pt x="6350" y="635000"/>
                  </a:lnTo>
                  <a:lnTo>
                    <a:pt x="12700" y="641350"/>
                  </a:lnTo>
                  <a:lnTo>
                    <a:pt x="1621155" y="641350"/>
                  </a:lnTo>
                  <a:lnTo>
                    <a:pt x="1621155" y="647700"/>
                  </a:lnTo>
                  <a:close/>
                </a:path>
                <a:path w="1621155" h="64770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621155" h="647700">
                  <a:moveTo>
                    <a:pt x="16084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08455" y="6350"/>
                  </a:lnTo>
                  <a:lnTo>
                    <a:pt x="1608455" y="12700"/>
                  </a:lnTo>
                  <a:close/>
                </a:path>
                <a:path w="1621155" h="647700">
                  <a:moveTo>
                    <a:pt x="1608455" y="641350"/>
                  </a:moveTo>
                  <a:lnTo>
                    <a:pt x="1608455" y="6350"/>
                  </a:lnTo>
                  <a:lnTo>
                    <a:pt x="1614805" y="12700"/>
                  </a:lnTo>
                  <a:lnTo>
                    <a:pt x="1621155" y="12700"/>
                  </a:lnTo>
                  <a:lnTo>
                    <a:pt x="1621155" y="635000"/>
                  </a:lnTo>
                  <a:lnTo>
                    <a:pt x="1614805" y="635000"/>
                  </a:lnTo>
                  <a:lnTo>
                    <a:pt x="1608455" y="641350"/>
                  </a:lnTo>
                  <a:close/>
                </a:path>
                <a:path w="1621155" h="647700">
                  <a:moveTo>
                    <a:pt x="1621155" y="12700"/>
                  </a:moveTo>
                  <a:lnTo>
                    <a:pt x="1614805" y="12700"/>
                  </a:lnTo>
                  <a:lnTo>
                    <a:pt x="1608455" y="6350"/>
                  </a:lnTo>
                  <a:lnTo>
                    <a:pt x="1621155" y="6350"/>
                  </a:lnTo>
                  <a:lnTo>
                    <a:pt x="1621155" y="12700"/>
                  </a:lnTo>
                  <a:close/>
                </a:path>
                <a:path w="1621155" h="647700">
                  <a:moveTo>
                    <a:pt x="12700" y="641350"/>
                  </a:moveTo>
                  <a:lnTo>
                    <a:pt x="6350" y="635000"/>
                  </a:lnTo>
                  <a:lnTo>
                    <a:pt x="12700" y="635000"/>
                  </a:lnTo>
                  <a:lnTo>
                    <a:pt x="12700" y="641350"/>
                  </a:lnTo>
                  <a:close/>
                </a:path>
                <a:path w="1621155" h="647700">
                  <a:moveTo>
                    <a:pt x="1608455" y="641350"/>
                  </a:moveTo>
                  <a:lnTo>
                    <a:pt x="12700" y="641350"/>
                  </a:lnTo>
                  <a:lnTo>
                    <a:pt x="12700" y="635000"/>
                  </a:lnTo>
                  <a:lnTo>
                    <a:pt x="1608455" y="635000"/>
                  </a:lnTo>
                  <a:lnTo>
                    <a:pt x="1608455" y="641350"/>
                  </a:lnTo>
                  <a:close/>
                </a:path>
                <a:path w="1621155" h="647700">
                  <a:moveTo>
                    <a:pt x="1621155" y="641350"/>
                  </a:moveTo>
                  <a:lnTo>
                    <a:pt x="1608455" y="641350"/>
                  </a:lnTo>
                  <a:lnTo>
                    <a:pt x="1614805" y="635000"/>
                  </a:lnTo>
                  <a:lnTo>
                    <a:pt x="1621155" y="635000"/>
                  </a:lnTo>
                  <a:lnTo>
                    <a:pt x="1621155" y="64135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3631" y="4387596"/>
            <a:ext cx="1607820" cy="63436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447040">
              <a:lnSpc>
                <a:spcPct val="100000"/>
              </a:lnSpc>
              <a:spcBef>
                <a:spcPts val="156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库存锁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定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6519" y="3505834"/>
            <a:ext cx="1621155" cy="647700"/>
            <a:chOff x="96519" y="3505834"/>
            <a:chExt cx="1621155" cy="647700"/>
          </a:xfrm>
        </p:grpSpPr>
        <p:sp>
          <p:nvSpPr>
            <p:cNvPr id="26" name="object 26"/>
            <p:cNvSpPr/>
            <p:nvPr/>
          </p:nvSpPr>
          <p:spPr>
            <a:xfrm>
              <a:off x="103631" y="3512819"/>
              <a:ext cx="1607820" cy="634365"/>
            </a:xfrm>
            <a:custGeom>
              <a:avLst/>
              <a:gdLst/>
              <a:ahLst/>
              <a:cxnLst/>
              <a:rect l="l" t="t" r="r" b="b"/>
              <a:pathLst>
                <a:path w="1607820" h="634364">
                  <a:moveTo>
                    <a:pt x="1607820" y="633984"/>
                  </a:moveTo>
                  <a:lnTo>
                    <a:pt x="0" y="633984"/>
                  </a:lnTo>
                  <a:lnTo>
                    <a:pt x="0" y="0"/>
                  </a:lnTo>
                  <a:lnTo>
                    <a:pt x="1607820" y="0"/>
                  </a:lnTo>
                  <a:lnTo>
                    <a:pt x="1607820" y="63398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519" y="3505834"/>
              <a:ext cx="1621155" cy="647700"/>
            </a:xfrm>
            <a:custGeom>
              <a:avLst/>
              <a:gdLst/>
              <a:ahLst/>
              <a:cxnLst/>
              <a:rect l="l" t="t" r="r" b="b"/>
              <a:pathLst>
                <a:path w="1621155" h="647700">
                  <a:moveTo>
                    <a:pt x="1621155" y="647700"/>
                  </a:moveTo>
                  <a:lnTo>
                    <a:pt x="0" y="647700"/>
                  </a:lnTo>
                  <a:lnTo>
                    <a:pt x="0" y="0"/>
                  </a:lnTo>
                  <a:lnTo>
                    <a:pt x="1621155" y="0"/>
                  </a:lnTo>
                  <a:lnTo>
                    <a:pt x="16211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35000"/>
                  </a:lnTo>
                  <a:lnTo>
                    <a:pt x="6350" y="635000"/>
                  </a:lnTo>
                  <a:lnTo>
                    <a:pt x="12700" y="641350"/>
                  </a:lnTo>
                  <a:lnTo>
                    <a:pt x="1621155" y="641350"/>
                  </a:lnTo>
                  <a:lnTo>
                    <a:pt x="1621155" y="647700"/>
                  </a:lnTo>
                  <a:close/>
                </a:path>
                <a:path w="1621155" h="64770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621155" h="647700">
                  <a:moveTo>
                    <a:pt x="16084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08455" y="6350"/>
                  </a:lnTo>
                  <a:lnTo>
                    <a:pt x="1608455" y="12700"/>
                  </a:lnTo>
                  <a:close/>
                </a:path>
                <a:path w="1621155" h="647700">
                  <a:moveTo>
                    <a:pt x="1608455" y="641350"/>
                  </a:moveTo>
                  <a:lnTo>
                    <a:pt x="1608455" y="6350"/>
                  </a:lnTo>
                  <a:lnTo>
                    <a:pt x="1614805" y="12700"/>
                  </a:lnTo>
                  <a:lnTo>
                    <a:pt x="1621155" y="12700"/>
                  </a:lnTo>
                  <a:lnTo>
                    <a:pt x="1621155" y="635000"/>
                  </a:lnTo>
                  <a:lnTo>
                    <a:pt x="1614805" y="635000"/>
                  </a:lnTo>
                  <a:lnTo>
                    <a:pt x="1608455" y="641350"/>
                  </a:lnTo>
                  <a:close/>
                </a:path>
                <a:path w="1621155" h="647700">
                  <a:moveTo>
                    <a:pt x="1621155" y="12700"/>
                  </a:moveTo>
                  <a:lnTo>
                    <a:pt x="1614805" y="12700"/>
                  </a:lnTo>
                  <a:lnTo>
                    <a:pt x="1608455" y="6350"/>
                  </a:lnTo>
                  <a:lnTo>
                    <a:pt x="1621155" y="6350"/>
                  </a:lnTo>
                  <a:lnTo>
                    <a:pt x="1621155" y="12700"/>
                  </a:lnTo>
                  <a:close/>
                </a:path>
                <a:path w="1621155" h="647700">
                  <a:moveTo>
                    <a:pt x="12700" y="641350"/>
                  </a:moveTo>
                  <a:lnTo>
                    <a:pt x="6350" y="635000"/>
                  </a:lnTo>
                  <a:lnTo>
                    <a:pt x="12700" y="635000"/>
                  </a:lnTo>
                  <a:lnTo>
                    <a:pt x="12700" y="641350"/>
                  </a:lnTo>
                  <a:close/>
                </a:path>
                <a:path w="1621155" h="647700">
                  <a:moveTo>
                    <a:pt x="1608455" y="641350"/>
                  </a:moveTo>
                  <a:lnTo>
                    <a:pt x="12700" y="641350"/>
                  </a:lnTo>
                  <a:lnTo>
                    <a:pt x="12700" y="635000"/>
                  </a:lnTo>
                  <a:lnTo>
                    <a:pt x="1608455" y="635000"/>
                  </a:lnTo>
                  <a:lnTo>
                    <a:pt x="1608455" y="641350"/>
                  </a:lnTo>
                  <a:close/>
                </a:path>
                <a:path w="1621155" h="647700">
                  <a:moveTo>
                    <a:pt x="1621155" y="641350"/>
                  </a:moveTo>
                  <a:lnTo>
                    <a:pt x="1608455" y="641350"/>
                  </a:lnTo>
                  <a:lnTo>
                    <a:pt x="1614805" y="635000"/>
                  </a:lnTo>
                  <a:lnTo>
                    <a:pt x="1621155" y="635000"/>
                  </a:lnTo>
                  <a:lnTo>
                    <a:pt x="1621155" y="64135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03631" y="3512820"/>
            <a:ext cx="1607820" cy="63436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69240">
              <a:lnSpc>
                <a:spcPct val="100000"/>
              </a:lnSpc>
              <a:spcBef>
                <a:spcPts val="156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订单创建成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功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799580" y="3505834"/>
            <a:ext cx="1621155" cy="647700"/>
            <a:chOff x="6799580" y="3505834"/>
            <a:chExt cx="1621155" cy="647700"/>
          </a:xfrm>
        </p:grpSpPr>
        <p:sp>
          <p:nvSpPr>
            <p:cNvPr id="30" name="object 30"/>
            <p:cNvSpPr/>
            <p:nvPr/>
          </p:nvSpPr>
          <p:spPr>
            <a:xfrm>
              <a:off x="6806184" y="3512819"/>
              <a:ext cx="1607820" cy="634365"/>
            </a:xfrm>
            <a:custGeom>
              <a:avLst/>
              <a:gdLst/>
              <a:ahLst/>
              <a:cxnLst/>
              <a:rect l="l" t="t" r="r" b="b"/>
              <a:pathLst>
                <a:path w="1607820" h="634364">
                  <a:moveTo>
                    <a:pt x="1607820" y="633984"/>
                  </a:moveTo>
                  <a:lnTo>
                    <a:pt x="0" y="633984"/>
                  </a:lnTo>
                  <a:lnTo>
                    <a:pt x="0" y="0"/>
                  </a:lnTo>
                  <a:lnTo>
                    <a:pt x="1607820" y="0"/>
                  </a:lnTo>
                  <a:lnTo>
                    <a:pt x="1607820" y="63398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99580" y="3505834"/>
              <a:ext cx="1621155" cy="647700"/>
            </a:xfrm>
            <a:custGeom>
              <a:avLst/>
              <a:gdLst/>
              <a:ahLst/>
              <a:cxnLst/>
              <a:rect l="l" t="t" r="r" b="b"/>
              <a:pathLst>
                <a:path w="1621154" h="647700">
                  <a:moveTo>
                    <a:pt x="1621154" y="647700"/>
                  </a:moveTo>
                  <a:lnTo>
                    <a:pt x="0" y="647700"/>
                  </a:lnTo>
                  <a:lnTo>
                    <a:pt x="0" y="0"/>
                  </a:lnTo>
                  <a:lnTo>
                    <a:pt x="1621154" y="0"/>
                  </a:lnTo>
                  <a:lnTo>
                    <a:pt x="162115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35000"/>
                  </a:lnTo>
                  <a:lnTo>
                    <a:pt x="6350" y="635000"/>
                  </a:lnTo>
                  <a:lnTo>
                    <a:pt x="12700" y="641350"/>
                  </a:lnTo>
                  <a:lnTo>
                    <a:pt x="1621154" y="641350"/>
                  </a:lnTo>
                  <a:lnTo>
                    <a:pt x="1621154" y="647700"/>
                  </a:lnTo>
                  <a:close/>
                </a:path>
                <a:path w="1621154" h="64770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621154" h="647700">
                  <a:moveTo>
                    <a:pt x="160845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08454" y="6350"/>
                  </a:lnTo>
                  <a:lnTo>
                    <a:pt x="1608454" y="12700"/>
                  </a:lnTo>
                  <a:close/>
                </a:path>
                <a:path w="1621154" h="647700">
                  <a:moveTo>
                    <a:pt x="1608454" y="641350"/>
                  </a:moveTo>
                  <a:lnTo>
                    <a:pt x="1608454" y="6350"/>
                  </a:lnTo>
                  <a:lnTo>
                    <a:pt x="1614804" y="12700"/>
                  </a:lnTo>
                  <a:lnTo>
                    <a:pt x="1621154" y="12700"/>
                  </a:lnTo>
                  <a:lnTo>
                    <a:pt x="1621154" y="635000"/>
                  </a:lnTo>
                  <a:lnTo>
                    <a:pt x="1614804" y="635000"/>
                  </a:lnTo>
                  <a:lnTo>
                    <a:pt x="1608454" y="641350"/>
                  </a:lnTo>
                  <a:close/>
                </a:path>
                <a:path w="1621154" h="647700">
                  <a:moveTo>
                    <a:pt x="1621154" y="12700"/>
                  </a:moveTo>
                  <a:lnTo>
                    <a:pt x="1614804" y="12700"/>
                  </a:lnTo>
                  <a:lnTo>
                    <a:pt x="1608454" y="6350"/>
                  </a:lnTo>
                  <a:lnTo>
                    <a:pt x="1621154" y="6350"/>
                  </a:lnTo>
                  <a:lnTo>
                    <a:pt x="1621154" y="12700"/>
                  </a:lnTo>
                  <a:close/>
                </a:path>
                <a:path w="1621154" h="647700">
                  <a:moveTo>
                    <a:pt x="12700" y="641350"/>
                  </a:moveTo>
                  <a:lnTo>
                    <a:pt x="6350" y="635000"/>
                  </a:lnTo>
                  <a:lnTo>
                    <a:pt x="12700" y="635000"/>
                  </a:lnTo>
                  <a:lnTo>
                    <a:pt x="12700" y="641350"/>
                  </a:lnTo>
                  <a:close/>
                </a:path>
                <a:path w="1621154" h="647700">
                  <a:moveTo>
                    <a:pt x="1608454" y="641350"/>
                  </a:moveTo>
                  <a:lnTo>
                    <a:pt x="12700" y="641350"/>
                  </a:lnTo>
                  <a:lnTo>
                    <a:pt x="12700" y="635000"/>
                  </a:lnTo>
                  <a:lnTo>
                    <a:pt x="1608454" y="635000"/>
                  </a:lnTo>
                  <a:lnTo>
                    <a:pt x="1608454" y="641350"/>
                  </a:lnTo>
                  <a:close/>
                </a:path>
                <a:path w="1621154" h="647700">
                  <a:moveTo>
                    <a:pt x="1621154" y="641350"/>
                  </a:moveTo>
                  <a:lnTo>
                    <a:pt x="1608454" y="641350"/>
                  </a:lnTo>
                  <a:lnTo>
                    <a:pt x="1614804" y="635000"/>
                  </a:lnTo>
                  <a:lnTo>
                    <a:pt x="1621154" y="635000"/>
                  </a:lnTo>
                  <a:lnTo>
                    <a:pt x="1621154" y="64135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806183" y="3512820"/>
            <a:ext cx="1607820" cy="63436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447675">
              <a:lnSpc>
                <a:spcPct val="100000"/>
              </a:lnSpc>
              <a:spcBef>
                <a:spcPts val="156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订单解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287520" y="4380865"/>
            <a:ext cx="1621155" cy="647700"/>
            <a:chOff x="4287520" y="4380865"/>
            <a:chExt cx="1621155" cy="647700"/>
          </a:xfrm>
        </p:grpSpPr>
        <p:sp>
          <p:nvSpPr>
            <p:cNvPr id="34" name="object 34"/>
            <p:cNvSpPr/>
            <p:nvPr/>
          </p:nvSpPr>
          <p:spPr>
            <a:xfrm>
              <a:off x="4294632" y="4387596"/>
              <a:ext cx="1607820" cy="634365"/>
            </a:xfrm>
            <a:custGeom>
              <a:avLst/>
              <a:gdLst/>
              <a:ahLst/>
              <a:cxnLst/>
              <a:rect l="l" t="t" r="r" b="b"/>
              <a:pathLst>
                <a:path w="1607820" h="634364">
                  <a:moveTo>
                    <a:pt x="1607819" y="633984"/>
                  </a:moveTo>
                  <a:lnTo>
                    <a:pt x="0" y="633984"/>
                  </a:lnTo>
                  <a:lnTo>
                    <a:pt x="0" y="0"/>
                  </a:lnTo>
                  <a:lnTo>
                    <a:pt x="1607819" y="0"/>
                  </a:lnTo>
                  <a:lnTo>
                    <a:pt x="1607819" y="63398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87520" y="4380865"/>
              <a:ext cx="1621155" cy="647700"/>
            </a:xfrm>
            <a:custGeom>
              <a:avLst/>
              <a:gdLst/>
              <a:ahLst/>
              <a:cxnLst/>
              <a:rect l="l" t="t" r="r" b="b"/>
              <a:pathLst>
                <a:path w="1621154" h="647700">
                  <a:moveTo>
                    <a:pt x="1621154" y="647700"/>
                  </a:moveTo>
                  <a:lnTo>
                    <a:pt x="0" y="647700"/>
                  </a:lnTo>
                  <a:lnTo>
                    <a:pt x="0" y="0"/>
                  </a:lnTo>
                  <a:lnTo>
                    <a:pt x="1621154" y="0"/>
                  </a:lnTo>
                  <a:lnTo>
                    <a:pt x="162115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35000"/>
                  </a:lnTo>
                  <a:lnTo>
                    <a:pt x="6350" y="635000"/>
                  </a:lnTo>
                  <a:lnTo>
                    <a:pt x="12700" y="641350"/>
                  </a:lnTo>
                  <a:lnTo>
                    <a:pt x="1621154" y="641350"/>
                  </a:lnTo>
                  <a:lnTo>
                    <a:pt x="1621154" y="647700"/>
                  </a:lnTo>
                  <a:close/>
                </a:path>
                <a:path w="1621154" h="64770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621154" h="647700">
                  <a:moveTo>
                    <a:pt x="160845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608454" y="6350"/>
                  </a:lnTo>
                  <a:lnTo>
                    <a:pt x="1608454" y="12700"/>
                  </a:lnTo>
                  <a:close/>
                </a:path>
                <a:path w="1621154" h="647700">
                  <a:moveTo>
                    <a:pt x="1608454" y="641350"/>
                  </a:moveTo>
                  <a:lnTo>
                    <a:pt x="1608454" y="6350"/>
                  </a:lnTo>
                  <a:lnTo>
                    <a:pt x="1614804" y="12700"/>
                  </a:lnTo>
                  <a:lnTo>
                    <a:pt x="1621154" y="12700"/>
                  </a:lnTo>
                  <a:lnTo>
                    <a:pt x="1621154" y="635000"/>
                  </a:lnTo>
                  <a:lnTo>
                    <a:pt x="1614804" y="635000"/>
                  </a:lnTo>
                  <a:lnTo>
                    <a:pt x="1608454" y="641350"/>
                  </a:lnTo>
                  <a:close/>
                </a:path>
                <a:path w="1621154" h="647700">
                  <a:moveTo>
                    <a:pt x="1621154" y="12700"/>
                  </a:moveTo>
                  <a:lnTo>
                    <a:pt x="1614804" y="12700"/>
                  </a:lnTo>
                  <a:lnTo>
                    <a:pt x="1608454" y="6350"/>
                  </a:lnTo>
                  <a:lnTo>
                    <a:pt x="1621154" y="6350"/>
                  </a:lnTo>
                  <a:lnTo>
                    <a:pt x="1621154" y="12700"/>
                  </a:lnTo>
                  <a:close/>
                </a:path>
                <a:path w="1621154" h="647700">
                  <a:moveTo>
                    <a:pt x="12700" y="641350"/>
                  </a:moveTo>
                  <a:lnTo>
                    <a:pt x="6350" y="635000"/>
                  </a:lnTo>
                  <a:lnTo>
                    <a:pt x="12700" y="635000"/>
                  </a:lnTo>
                  <a:lnTo>
                    <a:pt x="12700" y="641350"/>
                  </a:lnTo>
                  <a:close/>
                </a:path>
                <a:path w="1621154" h="647700">
                  <a:moveTo>
                    <a:pt x="1608454" y="641350"/>
                  </a:moveTo>
                  <a:lnTo>
                    <a:pt x="12700" y="641350"/>
                  </a:lnTo>
                  <a:lnTo>
                    <a:pt x="12700" y="635000"/>
                  </a:lnTo>
                  <a:lnTo>
                    <a:pt x="1608454" y="635000"/>
                  </a:lnTo>
                  <a:lnTo>
                    <a:pt x="1608454" y="641350"/>
                  </a:lnTo>
                  <a:close/>
                </a:path>
                <a:path w="1621154" h="647700">
                  <a:moveTo>
                    <a:pt x="1621154" y="641350"/>
                  </a:moveTo>
                  <a:lnTo>
                    <a:pt x="1608454" y="641350"/>
                  </a:lnTo>
                  <a:lnTo>
                    <a:pt x="1614804" y="635000"/>
                  </a:lnTo>
                  <a:lnTo>
                    <a:pt x="1621154" y="635000"/>
                  </a:lnTo>
                  <a:lnTo>
                    <a:pt x="1621154" y="64135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294632" y="4387596"/>
            <a:ext cx="1607820" cy="63436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447040">
              <a:lnSpc>
                <a:spcPct val="100000"/>
              </a:lnSpc>
              <a:spcBef>
                <a:spcPts val="156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库存解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11325" y="3775722"/>
            <a:ext cx="5094605" cy="107950"/>
          </a:xfrm>
          <a:custGeom>
            <a:avLst/>
            <a:gdLst/>
            <a:ahLst/>
            <a:cxnLst/>
            <a:rect l="l" t="t" r="r" b="b"/>
            <a:pathLst>
              <a:path w="5094605" h="107950">
                <a:moveTo>
                  <a:pt x="5056798" y="53962"/>
                </a:moveTo>
                <a:lnTo>
                  <a:pt x="4994706" y="17741"/>
                </a:lnTo>
                <a:lnTo>
                  <a:pt x="4990007" y="10236"/>
                </a:lnTo>
                <a:lnTo>
                  <a:pt x="4990109" y="7937"/>
                </a:lnTo>
                <a:lnTo>
                  <a:pt x="4999926" y="0"/>
                </a:lnTo>
                <a:lnTo>
                  <a:pt x="5002187" y="381"/>
                </a:lnTo>
                <a:lnTo>
                  <a:pt x="5004295" y="1282"/>
                </a:lnTo>
                <a:lnTo>
                  <a:pt x="5078276" y="44437"/>
                </a:lnTo>
                <a:lnTo>
                  <a:pt x="5075694" y="44437"/>
                </a:lnTo>
                <a:lnTo>
                  <a:pt x="5075694" y="45732"/>
                </a:lnTo>
                <a:lnTo>
                  <a:pt x="5070906" y="45732"/>
                </a:lnTo>
                <a:lnTo>
                  <a:pt x="5056798" y="53962"/>
                </a:lnTo>
                <a:close/>
              </a:path>
              <a:path w="5094605" h="107950">
                <a:moveTo>
                  <a:pt x="5040470" y="63487"/>
                </a:moveTo>
                <a:lnTo>
                  <a:pt x="0" y="63487"/>
                </a:lnTo>
                <a:lnTo>
                  <a:pt x="0" y="44437"/>
                </a:lnTo>
                <a:lnTo>
                  <a:pt x="5040470" y="44437"/>
                </a:lnTo>
                <a:lnTo>
                  <a:pt x="5056798" y="53962"/>
                </a:lnTo>
                <a:lnTo>
                  <a:pt x="5040470" y="63487"/>
                </a:lnTo>
                <a:close/>
              </a:path>
              <a:path w="5094605" h="107950">
                <a:moveTo>
                  <a:pt x="5078276" y="63487"/>
                </a:moveTo>
                <a:lnTo>
                  <a:pt x="5075694" y="63487"/>
                </a:lnTo>
                <a:lnTo>
                  <a:pt x="5075694" y="44437"/>
                </a:lnTo>
                <a:lnTo>
                  <a:pt x="5078276" y="44437"/>
                </a:lnTo>
                <a:lnTo>
                  <a:pt x="5094604" y="53962"/>
                </a:lnTo>
                <a:lnTo>
                  <a:pt x="5078276" y="63487"/>
                </a:lnTo>
                <a:close/>
              </a:path>
              <a:path w="5094605" h="107950">
                <a:moveTo>
                  <a:pt x="5070906" y="62191"/>
                </a:moveTo>
                <a:lnTo>
                  <a:pt x="5056798" y="53962"/>
                </a:lnTo>
                <a:lnTo>
                  <a:pt x="5070906" y="45732"/>
                </a:lnTo>
                <a:lnTo>
                  <a:pt x="5070906" y="62191"/>
                </a:lnTo>
                <a:close/>
              </a:path>
              <a:path w="5094605" h="107950">
                <a:moveTo>
                  <a:pt x="5075694" y="62191"/>
                </a:moveTo>
                <a:lnTo>
                  <a:pt x="5070906" y="62191"/>
                </a:lnTo>
                <a:lnTo>
                  <a:pt x="5070906" y="45732"/>
                </a:lnTo>
                <a:lnTo>
                  <a:pt x="5075694" y="45732"/>
                </a:lnTo>
                <a:lnTo>
                  <a:pt x="5075694" y="62191"/>
                </a:lnTo>
                <a:close/>
              </a:path>
              <a:path w="5094605" h="107950">
                <a:moveTo>
                  <a:pt x="4999926" y="107924"/>
                </a:moveTo>
                <a:lnTo>
                  <a:pt x="4990007" y="97688"/>
                </a:lnTo>
                <a:lnTo>
                  <a:pt x="4990452" y="95440"/>
                </a:lnTo>
                <a:lnTo>
                  <a:pt x="4991430" y="93357"/>
                </a:lnTo>
                <a:lnTo>
                  <a:pt x="4992878" y="91567"/>
                </a:lnTo>
                <a:lnTo>
                  <a:pt x="4994706" y="90182"/>
                </a:lnTo>
                <a:lnTo>
                  <a:pt x="5056798" y="53962"/>
                </a:lnTo>
                <a:lnTo>
                  <a:pt x="5070906" y="62191"/>
                </a:lnTo>
                <a:lnTo>
                  <a:pt x="5075694" y="62191"/>
                </a:lnTo>
                <a:lnTo>
                  <a:pt x="5075694" y="63487"/>
                </a:lnTo>
                <a:lnTo>
                  <a:pt x="5078276" y="63487"/>
                </a:lnTo>
                <a:lnTo>
                  <a:pt x="5004295" y="106641"/>
                </a:lnTo>
                <a:lnTo>
                  <a:pt x="5002187" y="107543"/>
                </a:lnTo>
                <a:lnTo>
                  <a:pt x="4999926" y="107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11325" y="4650752"/>
            <a:ext cx="2582545" cy="107950"/>
          </a:xfrm>
          <a:custGeom>
            <a:avLst/>
            <a:gdLst/>
            <a:ahLst/>
            <a:cxnLst/>
            <a:rect l="l" t="t" r="r" b="b"/>
            <a:pathLst>
              <a:path w="2582545" h="107950">
                <a:moveTo>
                  <a:pt x="2544738" y="53962"/>
                </a:moveTo>
                <a:lnTo>
                  <a:pt x="2482646" y="17741"/>
                </a:lnTo>
                <a:lnTo>
                  <a:pt x="2477947" y="10236"/>
                </a:lnTo>
                <a:lnTo>
                  <a:pt x="2478049" y="7937"/>
                </a:lnTo>
                <a:lnTo>
                  <a:pt x="2487866" y="0"/>
                </a:lnTo>
                <a:lnTo>
                  <a:pt x="2490127" y="380"/>
                </a:lnTo>
                <a:lnTo>
                  <a:pt x="2492235" y="1282"/>
                </a:lnTo>
                <a:lnTo>
                  <a:pt x="2566216" y="44437"/>
                </a:lnTo>
                <a:lnTo>
                  <a:pt x="2563647" y="44437"/>
                </a:lnTo>
                <a:lnTo>
                  <a:pt x="2563647" y="45732"/>
                </a:lnTo>
                <a:lnTo>
                  <a:pt x="2558846" y="45732"/>
                </a:lnTo>
                <a:lnTo>
                  <a:pt x="2544738" y="53962"/>
                </a:lnTo>
                <a:close/>
              </a:path>
              <a:path w="2582545" h="107950">
                <a:moveTo>
                  <a:pt x="2528410" y="63487"/>
                </a:moveTo>
                <a:lnTo>
                  <a:pt x="0" y="63487"/>
                </a:lnTo>
                <a:lnTo>
                  <a:pt x="0" y="44437"/>
                </a:lnTo>
                <a:lnTo>
                  <a:pt x="2528410" y="44437"/>
                </a:lnTo>
                <a:lnTo>
                  <a:pt x="2544738" y="53962"/>
                </a:lnTo>
                <a:lnTo>
                  <a:pt x="2528410" y="63487"/>
                </a:lnTo>
                <a:close/>
              </a:path>
              <a:path w="2582545" h="107950">
                <a:moveTo>
                  <a:pt x="2566216" y="63487"/>
                </a:moveTo>
                <a:lnTo>
                  <a:pt x="2563647" y="63487"/>
                </a:lnTo>
                <a:lnTo>
                  <a:pt x="2563647" y="44437"/>
                </a:lnTo>
                <a:lnTo>
                  <a:pt x="2566216" y="44437"/>
                </a:lnTo>
                <a:lnTo>
                  <a:pt x="2582545" y="53962"/>
                </a:lnTo>
                <a:lnTo>
                  <a:pt x="2566216" y="63487"/>
                </a:lnTo>
                <a:close/>
              </a:path>
              <a:path w="2582545" h="107950">
                <a:moveTo>
                  <a:pt x="2558846" y="62191"/>
                </a:moveTo>
                <a:lnTo>
                  <a:pt x="2544738" y="53962"/>
                </a:lnTo>
                <a:lnTo>
                  <a:pt x="2558846" y="45732"/>
                </a:lnTo>
                <a:lnTo>
                  <a:pt x="2558846" y="62191"/>
                </a:lnTo>
                <a:close/>
              </a:path>
              <a:path w="2582545" h="107950">
                <a:moveTo>
                  <a:pt x="2563647" y="62191"/>
                </a:moveTo>
                <a:lnTo>
                  <a:pt x="2558846" y="62191"/>
                </a:lnTo>
                <a:lnTo>
                  <a:pt x="2558846" y="45732"/>
                </a:lnTo>
                <a:lnTo>
                  <a:pt x="2563647" y="45732"/>
                </a:lnTo>
                <a:lnTo>
                  <a:pt x="2563647" y="62191"/>
                </a:lnTo>
                <a:close/>
              </a:path>
              <a:path w="2582545" h="107950">
                <a:moveTo>
                  <a:pt x="2487866" y="107924"/>
                </a:moveTo>
                <a:lnTo>
                  <a:pt x="2477947" y="97688"/>
                </a:lnTo>
                <a:lnTo>
                  <a:pt x="2478392" y="95440"/>
                </a:lnTo>
                <a:lnTo>
                  <a:pt x="2479370" y="93357"/>
                </a:lnTo>
                <a:lnTo>
                  <a:pt x="2480817" y="91566"/>
                </a:lnTo>
                <a:lnTo>
                  <a:pt x="2482646" y="90182"/>
                </a:lnTo>
                <a:lnTo>
                  <a:pt x="2544738" y="53962"/>
                </a:lnTo>
                <a:lnTo>
                  <a:pt x="2558846" y="62191"/>
                </a:lnTo>
                <a:lnTo>
                  <a:pt x="2563647" y="62191"/>
                </a:lnTo>
                <a:lnTo>
                  <a:pt x="2563647" y="63487"/>
                </a:lnTo>
                <a:lnTo>
                  <a:pt x="2566216" y="63487"/>
                </a:lnTo>
                <a:lnTo>
                  <a:pt x="2492235" y="106641"/>
                </a:lnTo>
                <a:lnTo>
                  <a:pt x="2490127" y="107543"/>
                </a:lnTo>
                <a:lnTo>
                  <a:pt x="2487866" y="107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778125" y="3489959"/>
            <a:ext cx="17748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机器卡顿，消息延迟</a:t>
            </a:r>
            <a:r>
              <a:rPr sz="1400" spc="-5" dirty="0">
                <a:latin typeface="Arial"/>
                <a:cs typeface="Arial"/>
              </a:rPr>
              <a:t>..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075" y="30378"/>
            <a:ext cx="1955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加密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dirty="0"/>
              <a:t>对称加密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9363" y="1423035"/>
            <a:ext cx="7033171" cy="17583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0910" y="2860039"/>
            <a:ext cx="381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明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文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3850" y="2860039"/>
            <a:ext cx="381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密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文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9129" y="2082164"/>
            <a:ext cx="5003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密钥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1669" y="2860039"/>
            <a:ext cx="381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明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文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8700" y="2082164"/>
            <a:ext cx="5003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密钥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1476" y="1494256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发送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方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62879" y="2860039"/>
            <a:ext cx="381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密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文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3446" y="1494256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接受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方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4365" y="4053204"/>
            <a:ext cx="5345430" cy="8331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DES</a:t>
            </a:r>
            <a:r>
              <a:rPr sz="1400" dirty="0">
                <a:latin typeface="UKIJ CJK"/>
                <a:cs typeface="UKIJ CJK"/>
              </a:rPr>
              <a:t>、</a:t>
            </a:r>
            <a:r>
              <a:rPr sz="1400" spc="-10" dirty="0">
                <a:latin typeface="Arial"/>
                <a:cs typeface="Arial"/>
              </a:rPr>
              <a:t>3DES</a:t>
            </a:r>
            <a:r>
              <a:rPr sz="1400" spc="-10" dirty="0">
                <a:latin typeface="UKIJ CJK"/>
                <a:cs typeface="UKIJ CJK"/>
              </a:rPr>
              <a:t>（</a:t>
            </a:r>
            <a:r>
              <a:rPr sz="1400" spc="-10" dirty="0">
                <a:latin typeface="Arial"/>
                <a:cs typeface="Arial"/>
              </a:rPr>
              <a:t>TripleDES</a:t>
            </a:r>
            <a:r>
              <a:rPr sz="1400" spc="-10" dirty="0">
                <a:latin typeface="UKIJ CJK"/>
                <a:cs typeface="UKIJ CJK"/>
              </a:rPr>
              <a:t>）</a:t>
            </a:r>
            <a:r>
              <a:rPr sz="1400" dirty="0">
                <a:latin typeface="UKIJ CJK"/>
                <a:cs typeface="UKIJ CJK"/>
              </a:rPr>
              <a:t>、</a:t>
            </a:r>
            <a:r>
              <a:rPr sz="1400" spc="-5" dirty="0">
                <a:latin typeface="Arial"/>
                <a:cs typeface="Arial"/>
              </a:rPr>
              <a:t>AES</a:t>
            </a:r>
            <a:r>
              <a:rPr sz="1400" dirty="0">
                <a:latin typeface="UKIJ CJK"/>
                <a:cs typeface="UKIJ CJK"/>
              </a:rPr>
              <a:t>、</a:t>
            </a:r>
            <a:r>
              <a:rPr sz="1400" spc="-5" dirty="0">
                <a:latin typeface="Arial"/>
                <a:cs typeface="Arial"/>
              </a:rPr>
              <a:t>RC2</a:t>
            </a:r>
            <a:r>
              <a:rPr sz="1400" dirty="0">
                <a:latin typeface="UKIJ CJK"/>
                <a:cs typeface="UKIJ CJK"/>
              </a:rPr>
              <a:t>、</a:t>
            </a:r>
            <a:r>
              <a:rPr sz="1400" spc="-5" dirty="0">
                <a:latin typeface="Arial"/>
                <a:cs typeface="Arial"/>
              </a:rPr>
              <a:t>RC4</a:t>
            </a:r>
            <a:r>
              <a:rPr sz="1400" dirty="0">
                <a:latin typeface="UKIJ CJK"/>
                <a:cs typeface="UKIJ CJK"/>
              </a:rPr>
              <a:t>、</a:t>
            </a:r>
            <a:r>
              <a:rPr sz="1400" spc="-5" dirty="0">
                <a:latin typeface="Arial"/>
                <a:cs typeface="Arial"/>
              </a:rPr>
              <a:t>RC5</a:t>
            </a:r>
            <a:r>
              <a:rPr sz="1400" dirty="0">
                <a:latin typeface="UKIJ CJK"/>
                <a:cs typeface="UKIJ CJK"/>
              </a:rPr>
              <a:t>和</a:t>
            </a:r>
            <a:r>
              <a:rPr sz="1400" spc="-5" dirty="0">
                <a:latin typeface="Arial"/>
                <a:cs typeface="Arial"/>
              </a:rPr>
              <a:t>Blowfish</a:t>
            </a:r>
            <a:r>
              <a:rPr sz="1400" spc="5" dirty="0">
                <a:latin typeface="UKIJ CJK"/>
                <a:cs typeface="UKIJ CJK"/>
              </a:rPr>
              <a:t>等</a:t>
            </a:r>
            <a:endParaRPr sz="1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UKIJ CJK"/>
              <a:cs typeface="UKIJ CJK"/>
            </a:endParaRPr>
          </a:p>
          <a:p>
            <a:pPr marR="37465" algn="ctr">
              <a:lnSpc>
                <a:spcPct val="100000"/>
              </a:lnSpc>
            </a:pPr>
            <a:r>
              <a:rPr sz="1400" dirty="0">
                <a:latin typeface="UKIJ CJK"/>
                <a:cs typeface="UKIJ CJK"/>
              </a:rPr>
              <a:t>加密解密使用同一把钥</a:t>
            </a:r>
            <a:r>
              <a:rPr sz="1400" spc="5" dirty="0">
                <a:latin typeface="UKIJ CJK"/>
                <a:cs typeface="UKIJ CJK"/>
              </a:rPr>
              <a:t>匙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675" y="30378"/>
            <a:ext cx="2260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加密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dirty="0"/>
              <a:t>非对称加密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1355" y="2605404"/>
            <a:ext cx="760730" cy="379730"/>
            <a:chOff x="681355" y="2605404"/>
            <a:chExt cx="760730" cy="379730"/>
          </a:xfrm>
        </p:grpSpPr>
        <p:sp>
          <p:nvSpPr>
            <p:cNvPr id="4" name="object 4"/>
            <p:cNvSpPr/>
            <p:nvPr/>
          </p:nvSpPr>
          <p:spPr>
            <a:xfrm>
              <a:off x="687324" y="2612135"/>
              <a:ext cx="748665" cy="367665"/>
            </a:xfrm>
            <a:custGeom>
              <a:avLst/>
              <a:gdLst/>
              <a:ahLst/>
              <a:cxnLst/>
              <a:rect l="l" t="t" r="r" b="b"/>
              <a:pathLst>
                <a:path w="748665" h="367664">
                  <a:moveTo>
                    <a:pt x="748283" y="367284"/>
                  </a:moveTo>
                  <a:lnTo>
                    <a:pt x="0" y="367284"/>
                  </a:lnTo>
                  <a:lnTo>
                    <a:pt x="0" y="0"/>
                  </a:lnTo>
                  <a:lnTo>
                    <a:pt x="748283" y="0"/>
                  </a:lnTo>
                  <a:lnTo>
                    <a:pt x="748283" y="36728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1355" y="2605404"/>
              <a:ext cx="760730" cy="379730"/>
            </a:xfrm>
            <a:custGeom>
              <a:avLst/>
              <a:gdLst/>
              <a:ahLst/>
              <a:cxnLst/>
              <a:rect l="l" t="t" r="r" b="b"/>
              <a:pathLst>
                <a:path w="760730" h="379730">
                  <a:moveTo>
                    <a:pt x="760730" y="379730"/>
                  </a:moveTo>
                  <a:lnTo>
                    <a:pt x="0" y="379730"/>
                  </a:lnTo>
                  <a:lnTo>
                    <a:pt x="0" y="0"/>
                  </a:lnTo>
                  <a:lnTo>
                    <a:pt x="760730" y="0"/>
                  </a:lnTo>
                  <a:lnTo>
                    <a:pt x="76073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67030"/>
                  </a:lnTo>
                  <a:lnTo>
                    <a:pt x="6350" y="367030"/>
                  </a:lnTo>
                  <a:lnTo>
                    <a:pt x="12700" y="373380"/>
                  </a:lnTo>
                  <a:lnTo>
                    <a:pt x="760730" y="373380"/>
                  </a:lnTo>
                  <a:lnTo>
                    <a:pt x="760730" y="379730"/>
                  </a:lnTo>
                  <a:close/>
                </a:path>
                <a:path w="760730" h="37973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760730" h="379730">
                  <a:moveTo>
                    <a:pt x="74803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748030" y="6350"/>
                  </a:lnTo>
                  <a:lnTo>
                    <a:pt x="748030" y="12700"/>
                  </a:lnTo>
                  <a:close/>
                </a:path>
                <a:path w="760730" h="379730">
                  <a:moveTo>
                    <a:pt x="748030" y="373380"/>
                  </a:moveTo>
                  <a:lnTo>
                    <a:pt x="748030" y="6350"/>
                  </a:lnTo>
                  <a:lnTo>
                    <a:pt x="754380" y="12700"/>
                  </a:lnTo>
                  <a:lnTo>
                    <a:pt x="760730" y="12700"/>
                  </a:lnTo>
                  <a:lnTo>
                    <a:pt x="760730" y="367030"/>
                  </a:lnTo>
                  <a:lnTo>
                    <a:pt x="754380" y="367030"/>
                  </a:lnTo>
                  <a:lnTo>
                    <a:pt x="748030" y="373380"/>
                  </a:lnTo>
                  <a:close/>
                </a:path>
                <a:path w="760730" h="379730">
                  <a:moveTo>
                    <a:pt x="760730" y="12700"/>
                  </a:moveTo>
                  <a:lnTo>
                    <a:pt x="754380" y="12700"/>
                  </a:lnTo>
                  <a:lnTo>
                    <a:pt x="748030" y="6350"/>
                  </a:lnTo>
                  <a:lnTo>
                    <a:pt x="760730" y="6350"/>
                  </a:lnTo>
                  <a:lnTo>
                    <a:pt x="760730" y="12700"/>
                  </a:lnTo>
                  <a:close/>
                </a:path>
                <a:path w="760730" h="379730">
                  <a:moveTo>
                    <a:pt x="12700" y="373380"/>
                  </a:moveTo>
                  <a:lnTo>
                    <a:pt x="6350" y="367030"/>
                  </a:lnTo>
                  <a:lnTo>
                    <a:pt x="12700" y="367030"/>
                  </a:lnTo>
                  <a:lnTo>
                    <a:pt x="12700" y="373380"/>
                  </a:lnTo>
                  <a:close/>
                </a:path>
                <a:path w="760730" h="379730">
                  <a:moveTo>
                    <a:pt x="748030" y="373380"/>
                  </a:moveTo>
                  <a:lnTo>
                    <a:pt x="12700" y="373380"/>
                  </a:lnTo>
                  <a:lnTo>
                    <a:pt x="12700" y="367030"/>
                  </a:lnTo>
                  <a:lnTo>
                    <a:pt x="748030" y="367030"/>
                  </a:lnTo>
                  <a:lnTo>
                    <a:pt x="748030" y="373380"/>
                  </a:lnTo>
                  <a:close/>
                </a:path>
                <a:path w="760730" h="379730">
                  <a:moveTo>
                    <a:pt x="760730" y="373380"/>
                  </a:moveTo>
                  <a:lnTo>
                    <a:pt x="748030" y="373380"/>
                  </a:lnTo>
                  <a:lnTo>
                    <a:pt x="754380" y="367030"/>
                  </a:lnTo>
                  <a:lnTo>
                    <a:pt x="760730" y="367030"/>
                  </a:lnTo>
                  <a:lnTo>
                    <a:pt x="760730" y="37338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71219" y="2663825"/>
            <a:ext cx="381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明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文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4295" y="2605404"/>
            <a:ext cx="760730" cy="379730"/>
          </a:xfrm>
          <a:custGeom>
            <a:avLst/>
            <a:gdLst/>
            <a:ahLst/>
            <a:cxnLst/>
            <a:rect l="l" t="t" r="r" b="b"/>
            <a:pathLst>
              <a:path w="760729" h="379730">
                <a:moveTo>
                  <a:pt x="760730" y="0"/>
                </a:moveTo>
                <a:lnTo>
                  <a:pt x="0" y="0"/>
                </a:lnTo>
                <a:lnTo>
                  <a:pt x="0" y="379730"/>
                </a:lnTo>
                <a:lnTo>
                  <a:pt x="760730" y="379730"/>
                </a:lnTo>
                <a:lnTo>
                  <a:pt x="760730" y="373380"/>
                </a:lnTo>
                <a:lnTo>
                  <a:pt x="760730" y="367030"/>
                </a:lnTo>
                <a:lnTo>
                  <a:pt x="760730" y="12700"/>
                </a:lnTo>
                <a:lnTo>
                  <a:pt x="760730" y="6350"/>
                </a:lnTo>
                <a:lnTo>
                  <a:pt x="7607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04160" y="2663825"/>
            <a:ext cx="381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密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文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35735" y="2161768"/>
            <a:ext cx="1184910" cy="687705"/>
            <a:chOff x="1435735" y="2161768"/>
            <a:chExt cx="1184910" cy="687705"/>
          </a:xfrm>
        </p:grpSpPr>
        <p:sp>
          <p:nvSpPr>
            <p:cNvPr id="10" name="object 10"/>
            <p:cNvSpPr/>
            <p:nvPr/>
          </p:nvSpPr>
          <p:spPr>
            <a:xfrm>
              <a:off x="1435735" y="2741307"/>
              <a:ext cx="1184910" cy="107950"/>
            </a:xfrm>
            <a:custGeom>
              <a:avLst/>
              <a:gdLst/>
              <a:ahLst/>
              <a:cxnLst/>
              <a:rect l="l" t="t" r="r" b="b"/>
              <a:pathLst>
                <a:path w="1184910" h="107950">
                  <a:moveTo>
                    <a:pt x="1147103" y="53962"/>
                  </a:moveTo>
                  <a:lnTo>
                    <a:pt x="1085011" y="17741"/>
                  </a:lnTo>
                  <a:lnTo>
                    <a:pt x="1080312" y="10236"/>
                  </a:lnTo>
                  <a:lnTo>
                    <a:pt x="1080414" y="7937"/>
                  </a:lnTo>
                  <a:lnTo>
                    <a:pt x="1090231" y="0"/>
                  </a:lnTo>
                  <a:lnTo>
                    <a:pt x="1092492" y="381"/>
                  </a:lnTo>
                  <a:lnTo>
                    <a:pt x="1094600" y="1282"/>
                  </a:lnTo>
                  <a:lnTo>
                    <a:pt x="1168581" y="44437"/>
                  </a:lnTo>
                  <a:lnTo>
                    <a:pt x="1166012" y="44437"/>
                  </a:lnTo>
                  <a:lnTo>
                    <a:pt x="1166012" y="45732"/>
                  </a:lnTo>
                  <a:lnTo>
                    <a:pt x="1161211" y="45732"/>
                  </a:lnTo>
                  <a:lnTo>
                    <a:pt x="1147103" y="53962"/>
                  </a:lnTo>
                  <a:close/>
                </a:path>
                <a:path w="1184910" h="107950">
                  <a:moveTo>
                    <a:pt x="1130775" y="63487"/>
                  </a:moveTo>
                  <a:lnTo>
                    <a:pt x="0" y="63487"/>
                  </a:lnTo>
                  <a:lnTo>
                    <a:pt x="0" y="44437"/>
                  </a:lnTo>
                  <a:lnTo>
                    <a:pt x="1130775" y="44437"/>
                  </a:lnTo>
                  <a:lnTo>
                    <a:pt x="1147103" y="53962"/>
                  </a:lnTo>
                  <a:lnTo>
                    <a:pt x="1130775" y="63487"/>
                  </a:lnTo>
                  <a:close/>
                </a:path>
                <a:path w="1184910" h="107950">
                  <a:moveTo>
                    <a:pt x="1168581" y="63487"/>
                  </a:moveTo>
                  <a:lnTo>
                    <a:pt x="1166012" y="63487"/>
                  </a:lnTo>
                  <a:lnTo>
                    <a:pt x="1166012" y="44437"/>
                  </a:lnTo>
                  <a:lnTo>
                    <a:pt x="1168581" y="44437"/>
                  </a:lnTo>
                  <a:lnTo>
                    <a:pt x="1184910" y="53962"/>
                  </a:lnTo>
                  <a:lnTo>
                    <a:pt x="1168581" y="63487"/>
                  </a:lnTo>
                  <a:close/>
                </a:path>
                <a:path w="1184910" h="107950">
                  <a:moveTo>
                    <a:pt x="1161211" y="62191"/>
                  </a:moveTo>
                  <a:lnTo>
                    <a:pt x="1147103" y="53962"/>
                  </a:lnTo>
                  <a:lnTo>
                    <a:pt x="1161211" y="45732"/>
                  </a:lnTo>
                  <a:lnTo>
                    <a:pt x="1161211" y="62191"/>
                  </a:lnTo>
                  <a:close/>
                </a:path>
                <a:path w="1184910" h="107950">
                  <a:moveTo>
                    <a:pt x="1166012" y="62191"/>
                  </a:moveTo>
                  <a:lnTo>
                    <a:pt x="1161211" y="62191"/>
                  </a:lnTo>
                  <a:lnTo>
                    <a:pt x="1161211" y="45732"/>
                  </a:lnTo>
                  <a:lnTo>
                    <a:pt x="1166012" y="45732"/>
                  </a:lnTo>
                  <a:lnTo>
                    <a:pt x="1166012" y="62191"/>
                  </a:lnTo>
                  <a:close/>
                </a:path>
                <a:path w="1184910" h="107950">
                  <a:moveTo>
                    <a:pt x="1090231" y="107924"/>
                  </a:moveTo>
                  <a:lnTo>
                    <a:pt x="1080312" y="97688"/>
                  </a:lnTo>
                  <a:lnTo>
                    <a:pt x="1080757" y="95440"/>
                  </a:lnTo>
                  <a:lnTo>
                    <a:pt x="1081735" y="93357"/>
                  </a:lnTo>
                  <a:lnTo>
                    <a:pt x="1083183" y="91567"/>
                  </a:lnTo>
                  <a:lnTo>
                    <a:pt x="1085011" y="90182"/>
                  </a:lnTo>
                  <a:lnTo>
                    <a:pt x="1147103" y="53962"/>
                  </a:lnTo>
                  <a:lnTo>
                    <a:pt x="1161211" y="62191"/>
                  </a:lnTo>
                  <a:lnTo>
                    <a:pt x="1166012" y="62191"/>
                  </a:lnTo>
                  <a:lnTo>
                    <a:pt x="1166012" y="63487"/>
                  </a:lnTo>
                  <a:lnTo>
                    <a:pt x="1168581" y="63487"/>
                  </a:lnTo>
                  <a:lnTo>
                    <a:pt x="1094600" y="106641"/>
                  </a:lnTo>
                  <a:lnTo>
                    <a:pt x="1092492" y="107543"/>
                  </a:lnTo>
                  <a:lnTo>
                    <a:pt x="1090231" y="107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2147" y="2161768"/>
              <a:ext cx="575310" cy="602615"/>
            </a:xfrm>
            <a:custGeom>
              <a:avLst/>
              <a:gdLst/>
              <a:ahLst/>
              <a:cxnLst/>
              <a:rect l="l" t="t" r="r" b="b"/>
              <a:pathLst>
                <a:path w="575310" h="602614">
                  <a:moveTo>
                    <a:pt x="420230" y="396379"/>
                  </a:moveTo>
                  <a:lnTo>
                    <a:pt x="171297" y="171183"/>
                  </a:lnTo>
                  <a:lnTo>
                    <a:pt x="326174" y="0"/>
                  </a:lnTo>
                  <a:lnTo>
                    <a:pt x="373820" y="20370"/>
                  </a:lnTo>
                  <a:lnTo>
                    <a:pt x="417196" y="44910"/>
                  </a:lnTo>
                  <a:lnTo>
                    <a:pt x="456449" y="73476"/>
                  </a:lnTo>
                  <a:lnTo>
                    <a:pt x="488358" y="102831"/>
                  </a:lnTo>
                  <a:lnTo>
                    <a:pt x="329412" y="102831"/>
                  </a:lnTo>
                  <a:lnTo>
                    <a:pt x="292074" y="144094"/>
                  </a:lnTo>
                  <a:lnTo>
                    <a:pt x="431228" y="270014"/>
                  </a:lnTo>
                  <a:lnTo>
                    <a:pt x="534559" y="270014"/>
                  </a:lnTo>
                  <a:lnTo>
                    <a:pt x="420230" y="396379"/>
                  </a:lnTo>
                  <a:close/>
                </a:path>
                <a:path w="575310" h="602614">
                  <a:moveTo>
                    <a:pt x="534559" y="270014"/>
                  </a:moveTo>
                  <a:lnTo>
                    <a:pt x="431228" y="270014"/>
                  </a:lnTo>
                  <a:lnTo>
                    <a:pt x="468591" y="228701"/>
                  </a:lnTo>
                  <a:lnTo>
                    <a:pt x="329412" y="102831"/>
                  </a:lnTo>
                  <a:lnTo>
                    <a:pt x="488358" y="102831"/>
                  </a:lnTo>
                  <a:lnTo>
                    <a:pt x="491724" y="105927"/>
                  </a:lnTo>
                  <a:lnTo>
                    <a:pt x="523165" y="142121"/>
                  </a:lnTo>
                  <a:lnTo>
                    <a:pt x="550919" y="181916"/>
                  </a:lnTo>
                  <a:lnTo>
                    <a:pt x="575132" y="225171"/>
                  </a:lnTo>
                  <a:lnTo>
                    <a:pt x="534559" y="270014"/>
                  </a:lnTo>
                  <a:close/>
                </a:path>
                <a:path w="575310" h="602614">
                  <a:moveTo>
                    <a:pt x="36385" y="572757"/>
                  </a:moveTo>
                  <a:lnTo>
                    <a:pt x="13550" y="563676"/>
                  </a:lnTo>
                  <a:lnTo>
                    <a:pt x="0" y="502196"/>
                  </a:lnTo>
                  <a:lnTo>
                    <a:pt x="221678" y="257175"/>
                  </a:lnTo>
                  <a:lnTo>
                    <a:pt x="332409" y="357289"/>
                  </a:lnTo>
                  <a:lnTo>
                    <a:pt x="224757" y="476275"/>
                  </a:lnTo>
                  <a:lnTo>
                    <a:pt x="123621" y="476275"/>
                  </a:lnTo>
                  <a:lnTo>
                    <a:pt x="36385" y="572757"/>
                  </a:lnTo>
                  <a:close/>
                </a:path>
                <a:path w="575310" h="602614">
                  <a:moveTo>
                    <a:pt x="110705" y="602361"/>
                  </a:moveTo>
                  <a:lnTo>
                    <a:pt x="61950" y="582955"/>
                  </a:lnTo>
                  <a:lnTo>
                    <a:pt x="142760" y="493610"/>
                  </a:lnTo>
                  <a:lnTo>
                    <a:pt x="123621" y="476275"/>
                  </a:lnTo>
                  <a:lnTo>
                    <a:pt x="224757" y="476275"/>
                  </a:lnTo>
                  <a:lnTo>
                    <a:pt x="217380" y="484428"/>
                  </a:lnTo>
                  <a:lnTo>
                    <a:pt x="188950" y="484428"/>
                  </a:lnTo>
                  <a:lnTo>
                    <a:pt x="170408" y="504875"/>
                  </a:lnTo>
                  <a:lnTo>
                    <a:pt x="176275" y="529907"/>
                  </a:lnTo>
                  <a:lnTo>
                    <a:pt x="110705" y="602361"/>
                  </a:lnTo>
                  <a:close/>
                </a:path>
                <a:path w="575310" h="602614">
                  <a:moveTo>
                    <a:pt x="212991" y="489280"/>
                  </a:moveTo>
                  <a:lnTo>
                    <a:pt x="188950" y="484428"/>
                  </a:lnTo>
                  <a:lnTo>
                    <a:pt x="217380" y="484428"/>
                  </a:lnTo>
                  <a:lnTo>
                    <a:pt x="212991" y="489280"/>
                  </a:lnTo>
                  <a:close/>
                </a:path>
              </a:pathLst>
            </a:custGeom>
            <a:solidFill>
              <a:srgbClr val="0E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69439" y="1885950"/>
            <a:ext cx="5003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密钥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762115" y="2605404"/>
            <a:ext cx="760730" cy="379730"/>
            <a:chOff x="6762115" y="2605404"/>
            <a:chExt cx="760730" cy="379730"/>
          </a:xfrm>
        </p:grpSpPr>
        <p:sp>
          <p:nvSpPr>
            <p:cNvPr id="14" name="object 14"/>
            <p:cNvSpPr/>
            <p:nvPr/>
          </p:nvSpPr>
          <p:spPr>
            <a:xfrm>
              <a:off x="6768084" y="2612135"/>
              <a:ext cx="748665" cy="367665"/>
            </a:xfrm>
            <a:custGeom>
              <a:avLst/>
              <a:gdLst/>
              <a:ahLst/>
              <a:cxnLst/>
              <a:rect l="l" t="t" r="r" b="b"/>
              <a:pathLst>
                <a:path w="748665" h="367664">
                  <a:moveTo>
                    <a:pt x="748283" y="367284"/>
                  </a:moveTo>
                  <a:lnTo>
                    <a:pt x="0" y="367284"/>
                  </a:lnTo>
                  <a:lnTo>
                    <a:pt x="0" y="0"/>
                  </a:lnTo>
                  <a:lnTo>
                    <a:pt x="748283" y="0"/>
                  </a:lnTo>
                  <a:lnTo>
                    <a:pt x="748283" y="36728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62115" y="2605404"/>
              <a:ext cx="760730" cy="379730"/>
            </a:xfrm>
            <a:custGeom>
              <a:avLst/>
              <a:gdLst/>
              <a:ahLst/>
              <a:cxnLst/>
              <a:rect l="l" t="t" r="r" b="b"/>
              <a:pathLst>
                <a:path w="760729" h="379730">
                  <a:moveTo>
                    <a:pt x="760729" y="379730"/>
                  </a:moveTo>
                  <a:lnTo>
                    <a:pt x="0" y="379730"/>
                  </a:lnTo>
                  <a:lnTo>
                    <a:pt x="0" y="0"/>
                  </a:lnTo>
                  <a:lnTo>
                    <a:pt x="760729" y="0"/>
                  </a:lnTo>
                  <a:lnTo>
                    <a:pt x="760729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67030"/>
                  </a:lnTo>
                  <a:lnTo>
                    <a:pt x="6350" y="367030"/>
                  </a:lnTo>
                  <a:lnTo>
                    <a:pt x="12700" y="373380"/>
                  </a:lnTo>
                  <a:lnTo>
                    <a:pt x="760729" y="373380"/>
                  </a:lnTo>
                  <a:lnTo>
                    <a:pt x="760729" y="379730"/>
                  </a:lnTo>
                  <a:close/>
                </a:path>
                <a:path w="760729" h="37973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760729" h="379730">
                  <a:moveTo>
                    <a:pt x="748029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748029" y="6350"/>
                  </a:lnTo>
                  <a:lnTo>
                    <a:pt x="748029" y="12700"/>
                  </a:lnTo>
                  <a:close/>
                </a:path>
                <a:path w="760729" h="379730">
                  <a:moveTo>
                    <a:pt x="748029" y="373380"/>
                  </a:moveTo>
                  <a:lnTo>
                    <a:pt x="748029" y="6350"/>
                  </a:lnTo>
                  <a:lnTo>
                    <a:pt x="754379" y="12700"/>
                  </a:lnTo>
                  <a:lnTo>
                    <a:pt x="760729" y="12700"/>
                  </a:lnTo>
                  <a:lnTo>
                    <a:pt x="760729" y="367030"/>
                  </a:lnTo>
                  <a:lnTo>
                    <a:pt x="754379" y="367030"/>
                  </a:lnTo>
                  <a:lnTo>
                    <a:pt x="748029" y="373380"/>
                  </a:lnTo>
                  <a:close/>
                </a:path>
                <a:path w="760729" h="379730">
                  <a:moveTo>
                    <a:pt x="760729" y="12700"/>
                  </a:moveTo>
                  <a:lnTo>
                    <a:pt x="754379" y="12700"/>
                  </a:lnTo>
                  <a:lnTo>
                    <a:pt x="748029" y="6350"/>
                  </a:lnTo>
                  <a:lnTo>
                    <a:pt x="760729" y="6350"/>
                  </a:lnTo>
                  <a:lnTo>
                    <a:pt x="760729" y="12700"/>
                  </a:lnTo>
                  <a:close/>
                </a:path>
                <a:path w="760729" h="379730">
                  <a:moveTo>
                    <a:pt x="12700" y="373380"/>
                  </a:moveTo>
                  <a:lnTo>
                    <a:pt x="6350" y="367030"/>
                  </a:lnTo>
                  <a:lnTo>
                    <a:pt x="12700" y="367030"/>
                  </a:lnTo>
                  <a:lnTo>
                    <a:pt x="12700" y="373380"/>
                  </a:lnTo>
                  <a:close/>
                </a:path>
                <a:path w="760729" h="379730">
                  <a:moveTo>
                    <a:pt x="748029" y="373380"/>
                  </a:moveTo>
                  <a:lnTo>
                    <a:pt x="12700" y="373380"/>
                  </a:lnTo>
                  <a:lnTo>
                    <a:pt x="12700" y="367030"/>
                  </a:lnTo>
                  <a:lnTo>
                    <a:pt x="748029" y="367030"/>
                  </a:lnTo>
                  <a:lnTo>
                    <a:pt x="748029" y="373380"/>
                  </a:lnTo>
                  <a:close/>
                </a:path>
                <a:path w="760729" h="379730">
                  <a:moveTo>
                    <a:pt x="760729" y="373380"/>
                  </a:moveTo>
                  <a:lnTo>
                    <a:pt x="748029" y="373380"/>
                  </a:lnTo>
                  <a:lnTo>
                    <a:pt x="754379" y="367030"/>
                  </a:lnTo>
                  <a:lnTo>
                    <a:pt x="760729" y="367030"/>
                  </a:lnTo>
                  <a:lnTo>
                    <a:pt x="760729" y="37338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951980" y="2663825"/>
            <a:ext cx="381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明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文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86840" y="1661985"/>
            <a:ext cx="5581650" cy="1167765"/>
            <a:chOff x="1186840" y="1661985"/>
            <a:chExt cx="5581650" cy="1167765"/>
          </a:xfrm>
        </p:grpSpPr>
        <p:sp>
          <p:nvSpPr>
            <p:cNvPr id="18" name="object 18"/>
            <p:cNvSpPr/>
            <p:nvPr/>
          </p:nvSpPr>
          <p:spPr>
            <a:xfrm>
              <a:off x="1186840" y="1661985"/>
              <a:ext cx="5581650" cy="1167765"/>
            </a:xfrm>
            <a:custGeom>
              <a:avLst/>
              <a:gdLst/>
              <a:ahLst/>
              <a:cxnLst/>
              <a:rect l="l" t="t" r="r" b="b"/>
              <a:pathLst>
                <a:path w="5581650" h="1167764">
                  <a:moveTo>
                    <a:pt x="5526677" y="1131928"/>
                  </a:moveTo>
                  <a:lnTo>
                    <a:pt x="0" y="18668"/>
                  </a:lnTo>
                  <a:lnTo>
                    <a:pt x="3759" y="0"/>
                  </a:lnTo>
                  <a:lnTo>
                    <a:pt x="5530427" y="1113257"/>
                  </a:lnTo>
                  <a:lnTo>
                    <a:pt x="5544550" y="1125818"/>
                  </a:lnTo>
                  <a:lnTo>
                    <a:pt x="5526677" y="1131928"/>
                  </a:lnTo>
                  <a:close/>
                </a:path>
                <a:path w="5581650" h="1167764">
                  <a:moveTo>
                    <a:pt x="5565234" y="1138885"/>
                  </a:moveTo>
                  <a:lnTo>
                    <a:pt x="5561215" y="1138885"/>
                  </a:lnTo>
                  <a:lnTo>
                    <a:pt x="5564974" y="1120216"/>
                  </a:lnTo>
                  <a:lnTo>
                    <a:pt x="5530427" y="1113257"/>
                  </a:lnTo>
                  <a:lnTo>
                    <a:pt x="5490845" y="1078052"/>
                  </a:lnTo>
                  <a:lnTo>
                    <a:pt x="5489321" y="1076325"/>
                  </a:lnTo>
                  <a:lnTo>
                    <a:pt x="5488254" y="1074293"/>
                  </a:lnTo>
                  <a:lnTo>
                    <a:pt x="5487708" y="1072057"/>
                  </a:lnTo>
                  <a:lnTo>
                    <a:pt x="5487720" y="1069759"/>
                  </a:lnTo>
                  <a:lnTo>
                    <a:pt x="5497195" y="1061402"/>
                  </a:lnTo>
                  <a:lnTo>
                    <a:pt x="5499468" y="1061681"/>
                  </a:lnTo>
                  <a:lnTo>
                    <a:pt x="5501614" y="1062507"/>
                  </a:lnTo>
                  <a:lnTo>
                    <a:pt x="5503494" y="1063815"/>
                  </a:lnTo>
                  <a:lnTo>
                    <a:pt x="5581624" y="1133284"/>
                  </a:lnTo>
                  <a:lnTo>
                    <a:pt x="5565234" y="1138885"/>
                  </a:lnTo>
                  <a:close/>
                </a:path>
                <a:path w="5581650" h="1167764">
                  <a:moveTo>
                    <a:pt x="5544550" y="1125818"/>
                  </a:moveTo>
                  <a:lnTo>
                    <a:pt x="5530427" y="1113257"/>
                  </a:lnTo>
                  <a:lnTo>
                    <a:pt x="5564974" y="1120216"/>
                  </a:lnTo>
                  <a:lnTo>
                    <a:pt x="5564910" y="1120533"/>
                  </a:lnTo>
                  <a:lnTo>
                    <a:pt x="5560009" y="1120533"/>
                  </a:lnTo>
                  <a:lnTo>
                    <a:pt x="5544550" y="1125818"/>
                  </a:lnTo>
                  <a:close/>
                </a:path>
                <a:path w="5581650" h="1167764">
                  <a:moveTo>
                    <a:pt x="5556758" y="1136675"/>
                  </a:moveTo>
                  <a:lnTo>
                    <a:pt x="5544550" y="1125818"/>
                  </a:lnTo>
                  <a:lnTo>
                    <a:pt x="5560009" y="1120533"/>
                  </a:lnTo>
                  <a:lnTo>
                    <a:pt x="5556758" y="1136675"/>
                  </a:lnTo>
                  <a:close/>
                </a:path>
                <a:path w="5581650" h="1167764">
                  <a:moveTo>
                    <a:pt x="5561660" y="1136675"/>
                  </a:moveTo>
                  <a:lnTo>
                    <a:pt x="5556758" y="1136675"/>
                  </a:lnTo>
                  <a:lnTo>
                    <a:pt x="5560009" y="1120533"/>
                  </a:lnTo>
                  <a:lnTo>
                    <a:pt x="5564910" y="1120533"/>
                  </a:lnTo>
                  <a:lnTo>
                    <a:pt x="5561660" y="1136675"/>
                  </a:lnTo>
                  <a:close/>
                </a:path>
                <a:path w="5581650" h="1167764">
                  <a:moveTo>
                    <a:pt x="5561215" y="1138885"/>
                  </a:moveTo>
                  <a:lnTo>
                    <a:pt x="5526677" y="1131928"/>
                  </a:lnTo>
                  <a:lnTo>
                    <a:pt x="5544550" y="1125818"/>
                  </a:lnTo>
                  <a:lnTo>
                    <a:pt x="5556758" y="1136675"/>
                  </a:lnTo>
                  <a:lnTo>
                    <a:pt x="5561660" y="1136675"/>
                  </a:lnTo>
                  <a:lnTo>
                    <a:pt x="5561215" y="1138885"/>
                  </a:lnTo>
                  <a:close/>
                </a:path>
                <a:path w="5581650" h="1167764">
                  <a:moveTo>
                    <a:pt x="5480443" y="1167561"/>
                  </a:moveTo>
                  <a:lnTo>
                    <a:pt x="5470093" y="1157757"/>
                  </a:lnTo>
                  <a:lnTo>
                    <a:pt x="5470448" y="1155496"/>
                  </a:lnTo>
                  <a:lnTo>
                    <a:pt x="5526677" y="1131928"/>
                  </a:lnTo>
                  <a:lnTo>
                    <a:pt x="5561215" y="1138885"/>
                  </a:lnTo>
                  <a:lnTo>
                    <a:pt x="5565234" y="1138885"/>
                  </a:lnTo>
                  <a:lnTo>
                    <a:pt x="5482691" y="1167091"/>
                  </a:lnTo>
                  <a:lnTo>
                    <a:pt x="5480443" y="11675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21718" y="2161768"/>
              <a:ext cx="575310" cy="602615"/>
            </a:xfrm>
            <a:custGeom>
              <a:avLst/>
              <a:gdLst/>
              <a:ahLst/>
              <a:cxnLst/>
              <a:rect l="l" t="t" r="r" b="b"/>
              <a:pathLst>
                <a:path w="575310" h="602614">
                  <a:moveTo>
                    <a:pt x="420230" y="396379"/>
                  </a:moveTo>
                  <a:lnTo>
                    <a:pt x="171297" y="171183"/>
                  </a:lnTo>
                  <a:lnTo>
                    <a:pt x="326174" y="0"/>
                  </a:lnTo>
                  <a:lnTo>
                    <a:pt x="373820" y="20375"/>
                  </a:lnTo>
                  <a:lnTo>
                    <a:pt x="417196" y="44918"/>
                  </a:lnTo>
                  <a:lnTo>
                    <a:pt x="456448" y="73486"/>
                  </a:lnTo>
                  <a:lnTo>
                    <a:pt x="488344" y="102831"/>
                  </a:lnTo>
                  <a:lnTo>
                    <a:pt x="329412" y="102831"/>
                  </a:lnTo>
                  <a:lnTo>
                    <a:pt x="292074" y="144094"/>
                  </a:lnTo>
                  <a:lnTo>
                    <a:pt x="431228" y="270014"/>
                  </a:lnTo>
                  <a:lnTo>
                    <a:pt x="534558" y="270014"/>
                  </a:lnTo>
                  <a:lnTo>
                    <a:pt x="420230" y="396379"/>
                  </a:lnTo>
                  <a:close/>
                </a:path>
                <a:path w="575310" h="602614">
                  <a:moveTo>
                    <a:pt x="534558" y="270014"/>
                  </a:moveTo>
                  <a:lnTo>
                    <a:pt x="431228" y="270014"/>
                  </a:lnTo>
                  <a:lnTo>
                    <a:pt x="468591" y="228701"/>
                  </a:lnTo>
                  <a:lnTo>
                    <a:pt x="329412" y="102831"/>
                  </a:lnTo>
                  <a:lnTo>
                    <a:pt x="488344" y="102831"/>
                  </a:lnTo>
                  <a:lnTo>
                    <a:pt x="491721" y="105939"/>
                  </a:lnTo>
                  <a:lnTo>
                    <a:pt x="523161" y="142134"/>
                  </a:lnTo>
                  <a:lnTo>
                    <a:pt x="550911" y="181929"/>
                  </a:lnTo>
                  <a:lnTo>
                    <a:pt x="575119" y="225183"/>
                  </a:lnTo>
                  <a:lnTo>
                    <a:pt x="534558" y="270014"/>
                  </a:lnTo>
                  <a:close/>
                </a:path>
                <a:path w="575310" h="602614">
                  <a:moveTo>
                    <a:pt x="36385" y="572757"/>
                  </a:moveTo>
                  <a:lnTo>
                    <a:pt x="13550" y="563676"/>
                  </a:lnTo>
                  <a:lnTo>
                    <a:pt x="0" y="502196"/>
                  </a:lnTo>
                  <a:lnTo>
                    <a:pt x="221678" y="257175"/>
                  </a:lnTo>
                  <a:lnTo>
                    <a:pt x="332409" y="357289"/>
                  </a:lnTo>
                  <a:lnTo>
                    <a:pt x="224757" y="476275"/>
                  </a:lnTo>
                  <a:lnTo>
                    <a:pt x="123621" y="476275"/>
                  </a:lnTo>
                  <a:lnTo>
                    <a:pt x="36385" y="572757"/>
                  </a:lnTo>
                  <a:close/>
                </a:path>
                <a:path w="575310" h="602614">
                  <a:moveTo>
                    <a:pt x="110705" y="602361"/>
                  </a:moveTo>
                  <a:lnTo>
                    <a:pt x="61950" y="582955"/>
                  </a:lnTo>
                  <a:lnTo>
                    <a:pt x="142760" y="493610"/>
                  </a:lnTo>
                  <a:lnTo>
                    <a:pt x="123621" y="476275"/>
                  </a:lnTo>
                  <a:lnTo>
                    <a:pt x="224757" y="476275"/>
                  </a:lnTo>
                  <a:lnTo>
                    <a:pt x="217380" y="484428"/>
                  </a:lnTo>
                  <a:lnTo>
                    <a:pt x="188950" y="484428"/>
                  </a:lnTo>
                  <a:lnTo>
                    <a:pt x="170408" y="504875"/>
                  </a:lnTo>
                  <a:lnTo>
                    <a:pt x="176275" y="529907"/>
                  </a:lnTo>
                  <a:lnTo>
                    <a:pt x="110705" y="602361"/>
                  </a:lnTo>
                  <a:close/>
                </a:path>
                <a:path w="575310" h="602614">
                  <a:moveTo>
                    <a:pt x="212991" y="489280"/>
                  </a:moveTo>
                  <a:lnTo>
                    <a:pt x="188950" y="484428"/>
                  </a:lnTo>
                  <a:lnTo>
                    <a:pt x="217380" y="484428"/>
                  </a:lnTo>
                  <a:lnTo>
                    <a:pt x="212991" y="48928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21718" y="2161768"/>
              <a:ext cx="575310" cy="602615"/>
            </a:xfrm>
            <a:custGeom>
              <a:avLst/>
              <a:gdLst/>
              <a:ahLst/>
              <a:cxnLst/>
              <a:rect l="l" t="t" r="r" b="b"/>
              <a:pathLst>
                <a:path w="575310" h="602614">
                  <a:moveTo>
                    <a:pt x="326174" y="0"/>
                  </a:moveTo>
                  <a:lnTo>
                    <a:pt x="171297" y="171183"/>
                  </a:lnTo>
                  <a:lnTo>
                    <a:pt x="420230" y="396379"/>
                  </a:lnTo>
                  <a:lnTo>
                    <a:pt x="575119" y="225183"/>
                  </a:lnTo>
                  <a:lnTo>
                    <a:pt x="550911" y="181929"/>
                  </a:lnTo>
                  <a:lnTo>
                    <a:pt x="523161" y="142134"/>
                  </a:lnTo>
                  <a:lnTo>
                    <a:pt x="491721" y="105939"/>
                  </a:lnTo>
                  <a:lnTo>
                    <a:pt x="456448" y="73486"/>
                  </a:lnTo>
                  <a:lnTo>
                    <a:pt x="417196" y="44918"/>
                  </a:lnTo>
                  <a:lnTo>
                    <a:pt x="373820" y="20375"/>
                  </a:lnTo>
                  <a:lnTo>
                    <a:pt x="326174" y="0"/>
                  </a:lnTo>
                  <a:close/>
                </a:path>
                <a:path w="575310" h="602614">
                  <a:moveTo>
                    <a:pt x="332409" y="357289"/>
                  </a:moveTo>
                  <a:lnTo>
                    <a:pt x="221678" y="257175"/>
                  </a:lnTo>
                  <a:lnTo>
                    <a:pt x="0" y="502196"/>
                  </a:lnTo>
                  <a:lnTo>
                    <a:pt x="3383" y="517569"/>
                  </a:lnTo>
                  <a:lnTo>
                    <a:pt x="6770" y="532941"/>
                  </a:lnTo>
                  <a:lnTo>
                    <a:pt x="10160" y="548310"/>
                  </a:lnTo>
                  <a:lnTo>
                    <a:pt x="13550" y="563676"/>
                  </a:lnTo>
                  <a:lnTo>
                    <a:pt x="36385" y="572757"/>
                  </a:lnTo>
                  <a:lnTo>
                    <a:pt x="123621" y="476275"/>
                  </a:lnTo>
                  <a:lnTo>
                    <a:pt x="142760" y="493610"/>
                  </a:lnTo>
                  <a:lnTo>
                    <a:pt x="61950" y="582955"/>
                  </a:lnTo>
                  <a:lnTo>
                    <a:pt x="110705" y="602361"/>
                  </a:lnTo>
                  <a:lnTo>
                    <a:pt x="176275" y="529907"/>
                  </a:lnTo>
                  <a:lnTo>
                    <a:pt x="170408" y="504875"/>
                  </a:lnTo>
                  <a:lnTo>
                    <a:pt x="188950" y="484428"/>
                  </a:lnTo>
                  <a:lnTo>
                    <a:pt x="212991" y="489280"/>
                  </a:lnTo>
                  <a:lnTo>
                    <a:pt x="332409" y="357289"/>
                  </a:lnTo>
                  <a:close/>
                </a:path>
                <a:path w="575310" h="602614">
                  <a:moveTo>
                    <a:pt x="329412" y="102831"/>
                  </a:moveTo>
                  <a:lnTo>
                    <a:pt x="468591" y="228701"/>
                  </a:lnTo>
                  <a:lnTo>
                    <a:pt x="431228" y="270014"/>
                  </a:lnTo>
                  <a:lnTo>
                    <a:pt x="292074" y="144094"/>
                  </a:lnTo>
                  <a:lnTo>
                    <a:pt x="329412" y="102831"/>
                  </a:lnTo>
                </a:path>
              </a:pathLst>
            </a:custGeom>
            <a:ln w="3175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049009" y="1885950"/>
            <a:ext cx="5003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密钥</a:t>
            </a:r>
            <a:r>
              <a:rPr sz="1400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89673" y="1226819"/>
            <a:ext cx="1144270" cy="405130"/>
            <a:chOff x="489673" y="1226819"/>
            <a:chExt cx="1144270" cy="405130"/>
          </a:xfrm>
        </p:grpSpPr>
        <p:sp>
          <p:nvSpPr>
            <p:cNvPr id="23" name="object 23"/>
            <p:cNvSpPr/>
            <p:nvPr/>
          </p:nvSpPr>
          <p:spPr>
            <a:xfrm>
              <a:off x="495299" y="1232915"/>
              <a:ext cx="1132840" cy="393700"/>
            </a:xfrm>
            <a:custGeom>
              <a:avLst/>
              <a:gdLst/>
              <a:ahLst/>
              <a:cxnLst/>
              <a:rect l="l" t="t" r="r" b="b"/>
              <a:pathLst>
                <a:path w="1132839" h="393700">
                  <a:moveTo>
                    <a:pt x="1066800" y="393192"/>
                  </a:moveTo>
                  <a:lnTo>
                    <a:pt x="65531" y="393192"/>
                  </a:lnTo>
                  <a:lnTo>
                    <a:pt x="40358" y="387763"/>
                  </a:lnTo>
                  <a:lnTo>
                    <a:pt x="19650" y="373637"/>
                  </a:lnTo>
                  <a:lnTo>
                    <a:pt x="5499" y="352904"/>
                  </a:lnTo>
                  <a:lnTo>
                    <a:pt x="0" y="327660"/>
                  </a:lnTo>
                  <a:lnTo>
                    <a:pt x="0" y="65532"/>
                  </a:lnTo>
                  <a:lnTo>
                    <a:pt x="5499" y="40144"/>
                  </a:lnTo>
                  <a:lnTo>
                    <a:pt x="19650" y="19364"/>
                  </a:lnTo>
                  <a:lnTo>
                    <a:pt x="40358" y="5285"/>
                  </a:lnTo>
                  <a:lnTo>
                    <a:pt x="65531" y="0"/>
                  </a:lnTo>
                  <a:lnTo>
                    <a:pt x="1066800" y="0"/>
                  </a:lnTo>
                  <a:lnTo>
                    <a:pt x="1092259" y="5285"/>
                  </a:lnTo>
                  <a:lnTo>
                    <a:pt x="1113062" y="19364"/>
                  </a:lnTo>
                  <a:lnTo>
                    <a:pt x="1127118" y="40144"/>
                  </a:lnTo>
                  <a:lnTo>
                    <a:pt x="1132332" y="65532"/>
                  </a:lnTo>
                  <a:lnTo>
                    <a:pt x="1132332" y="327660"/>
                  </a:lnTo>
                  <a:lnTo>
                    <a:pt x="1127118" y="352904"/>
                  </a:lnTo>
                  <a:lnTo>
                    <a:pt x="1113062" y="373637"/>
                  </a:lnTo>
                  <a:lnTo>
                    <a:pt x="1092259" y="387763"/>
                  </a:lnTo>
                  <a:lnTo>
                    <a:pt x="1066800" y="39319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9673" y="1226819"/>
              <a:ext cx="1144270" cy="405130"/>
            </a:xfrm>
            <a:custGeom>
              <a:avLst/>
              <a:gdLst/>
              <a:ahLst/>
              <a:cxnLst/>
              <a:rect l="l" t="t" r="r" b="b"/>
              <a:pathLst>
                <a:path w="1144270" h="405130">
                  <a:moveTo>
                    <a:pt x="1086878" y="1269"/>
                  </a:moveTo>
                  <a:lnTo>
                    <a:pt x="57213" y="1269"/>
                  </a:lnTo>
                  <a:lnTo>
                    <a:pt x="60744" y="0"/>
                  </a:lnTo>
                  <a:lnTo>
                    <a:pt x="1083348" y="0"/>
                  </a:lnTo>
                  <a:lnTo>
                    <a:pt x="1086878" y="1269"/>
                  </a:lnTo>
                  <a:close/>
                </a:path>
                <a:path w="1144270" h="405130">
                  <a:moveTo>
                    <a:pt x="1090358" y="402589"/>
                  </a:moveTo>
                  <a:lnTo>
                    <a:pt x="53733" y="402589"/>
                  </a:lnTo>
                  <a:lnTo>
                    <a:pt x="43662" y="398779"/>
                  </a:lnTo>
                  <a:lnTo>
                    <a:pt x="12166" y="373379"/>
                  </a:lnTo>
                  <a:lnTo>
                    <a:pt x="4267" y="356869"/>
                  </a:lnTo>
                  <a:lnTo>
                    <a:pt x="3136" y="354329"/>
                  </a:lnTo>
                  <a:lnTo>
                    <a:pt x="2171" y="350519"/>
                  </a:lnTo>
                  <a:lnTo>
                    <a:pt x="1371" y="346709"/>
                  </a:lnTo>
                  <a:lnTo>
                    <a:pt x="736" y="344169"/>
                  </a:lnTo>
                  <a:lnTo>
                    <a:pt x="279" y="340359"/>
                  </a:lnTo>
                  <a:lnTo>
                    <a:pt x="0" y="336549"/>
                  </a:lnTo>
                  <a:lnTo>
                    <a:pt x="0" y="67309"/>
                  </a:lnTo>
                  <a:lnTo>
                    <a:pt x="279" y="63499"/>
                  </a:lnTo>
                  <a:lnTo>
                    <a:pt x="736" y="59689"/>
                  </a:lnTo>
                  <a:lnTo>
                    <a:pt x="1371" y="57149"/>
                  </a:lnTo>
                  <a:lnTo>
                    <a:pt x="2171" y="53339"/>
                  </a:lnTo>
                  <a:lnTo>
                    <a:pt x="3136" y="49529"/>
                  </a:lnTo>
                  <a:lnTo>
                    <a:pt x="4267" y="46989"/>
                  </a:lnTo>
                  <a:lnTo>
                    <a:pt x="5575" y="43179"/>
                  </a:lnTo>
                  <a:lnTo>
                    <a:pt x="31534" y="11429"/>
                  </a:lnTo>
                  <a:lnTo>
                    <a:pt x="53733" y="1269"/>
                  </a:lnTo>
                  <a:lnTo>
                    <a:pt x="1090358" y="1269"/>
                  </a:lnTo>
                  <a:lnTo>
                    <a:pt x="1100429" y="5079"/>
                  </a:lnTo>
                  <a:lnTo>
                    <a:pt x="1106639" y="7619"/>
                  </a:lnTo>
                  <a:lnTo>
                    <a:pt x="1112558" y="11429"/>
                  </a:lnTo>
                  <a:lnTo>
                    <a:pt x="1114395" y="12699"/>
                  </a:lnTo>
                  <a:lnTo>
                    <a:pt x="59918" y="12699"/>
                  </a:lnTo>
                  <a:lnTo>
                    <a:pt x="56743" y="13969"/>
                  </a:lnTo>
                  <a:lnTo>
                    <a:pt x="57061" y="13969"/>
                  </a:lnTo>
                  <a:lnTo>
                    <a:pt x="53949" y="15239"/>
                  </a:lnTo>
                  <a:lnTo>
                    <a:pt x="51511" y="15239"/>
                  </a:lnTo>
                  <a:lnTo>
                    <a:pt x="48539" y="16509"/>
                  </a:lnTo>
                  <a:lnTo>
                    <a:pt x="48958" y="16509"/>
                  </a:lnTo>
                  <a:lnTo>
                    <a:pt x="43243" y="19049"/>
                  </a:lnTo>
                  <a:lnTo>
                    <a:pt x="43789" y="19049"/>
                  </a:lnTo>
                  <a:lnTo>
                    <a:pt x="40191" y="21589"/>
                  </a:lnTo>
                  <a:lnTo>
                    <a:pt x="38900" y="21589"/>
                  </a:lnTo>
                  <a:lnTo>
                    <a:pt x="33870" y="25399"/>
                  </a:lnTo>
                  <a:lnTo>
                    <a:pt x="34328" y="25399"/>
                  </a:lnTo>
                  <a:lnTo>
                    <a:pt x="29692" y="29209"/>
                  </a:lnTo>
                  <a:lnTo>
                    <a:pt x="30111" y="29209"/>
                  </a:lnTo>
                  <a:lnTo>
                    <a:pt x="26949" y="33019"/>
                  </a:lnTo>
                  <a:lnTo>
                    <a:pt x="26276" y="33019"/>
                  </a:lnTo>
                  <a:lnTo>
                    <a:pt x="22517" y="38099"/>
                  </a:lnTo>
                  <a:lnTo>
                    <a:pt x="22859" y="38099"/>
                  </a:lnTo>
                  <a:lnTo>
                    <a:pt x="19583" y="43179"/>
                  </a:lnTo>
                  <a:lnTo>
                    <a:pt x="19875" y="43179"/>
                  </a:lnTo>
                  <a:lnTo>
                    <a:pt x="17119" y="48259"/>
                  </a:lnTo>
                  <a:lnTo>
                    <a:pt x="17310" y="48259"/>
                  </a:lnTo>
                  <a:lnTo>
                    <a:pt x="16141" y="50799"/>
                  </a:lnTo>
                  <a:lnTo>
                    <a:pt x="15214" y="53339"/>
                  </a:lnTo>
                  <a:lnTo>
                    <a:pt x="14723" y="55879"/>
                  </a:lnTo>
                  <a:lnTo>
                    <a:pt x="14503" y="55879"/>
                  </a:lnTo>
                  <a:lnTo>
                    <a:pt x="13779" y="59689"/>
                  </a:lnTo>
                  <a:lnTo>
                    <a:pt x="13271" y="62229"/>
                  </a:lnTo>
                  <a:lnTo>
                    <a:pt x="12903" y="64769"/>
                  </a:lnTo>
                  <a:lnTo>
                    <a:pt x="12759" y="67309"/>
                  </a:lnTo>
                  <a:lnTo>
                    <a:pt x="12759" y="336549"/>
                  </a:lnTo>
                  <a:lnTo>
                    <a:pt x="12928" y="339089"/>
                  </a:lnTo>
                  <a:lnTo>
                    <a:pt x="13309" y="341629"/>
                  </a:lnTo>
                  <a:lnTo>
                    <a:pt x="13842" y="345439"/>
                  </a:lnTo>
                  <a:lnTo>
                    <a:pt x="14020" y="345439"/>
                  </a:lnTo>
                  <a:lnTo>
                    <a:pt x="14503" y="347979"/>
                  </a:lnTo>
                  <a:lnTo>
                    <a:pt x="15316" y="350519"/>
                  </a:lnTo>
                  <a:lnTo>
                    <a:pt x="16243" y="353059"/>
                  </a:lnTo>
                  <a:lnTo>
                    <a:pt x="17310" y="355599"/>
                  </a:lnTo>
                  <a:lnTo>
                    <a:pt x="17119" y="355599"/>
                  </a:lnTo>
                  <a:lnTo>
                    <a:pt x="19875" y="360679"/>
                  </a:lnTo>
                  <a:lnTo>
                    <a:pt x="19583" y="360679"/>
                  </a:lnTo>
                  <a:lnTo>
                    <a:pt x="22859" y="365759"/>
                  </a:lnTo>
                  <a:lnTo>
                    <a:pt x="22517" y="365759"/>
                  </a:lnTo>
                  <a:lnTo>
                    <a:pt x="26276" y="370839"/>
                  </a:lnTo>
                  <a:lnTo>
                    <a:pt x="26949" y="370839"/>
                  </a:lnTo>
                  <a:lnTo>
                    <a:pt x="30111" y="374649"/>
                  </a:lnTo>
                  <a:lnTo>
                    <a:pt x="29692" y="374649"/>
                  </a:lnTo>
                  <a:lnTo>
                    <a:pt x="34328" y="378459"/>
                  </a:lnTo>
                  <a:lnTo>
                    <a:pt x="33870" y="378459"/>
                  </a:lnTo>
                  <a:lnTo>
                    <a:pt x="38900" y="382269"/>
                  </a:lnTo>
                  <a:lnTo>
                    <a:pt x="40191" y="382269"/>
                  </a:lnTo>
                  <a:lnTo>
                    <a:pt x="43789" y="384809"/>
                  </a:lnTo>
                  <a:lnTo>
                    <a:pt x="43243" y="384809"/>
                  </a:lnTo>
                  <a:lnTo>
                    <a:pt x="48958" y="387349"/>
                  </a:lnTo>
                  <a:lnTo>
                    <a:pt x="48539" y="387349"/>
                  </a:lnTo>
                  <a:lnTo>
                    <a:pt x="51511" y="388619"/>
                  </a:lnTo>
                  <a:lnTo>
                    <a:pt x="53949" y="388619"/>
                  </a:lnTo>
                  <a:lnTo>
                    <a:pt x="57061" y="389889"/>
                  </a:lnTo>
                  <a:lnTo>
                    <a:pt x="56743" y="389889"/>
                  </a:lnTo>
                  <a:lnTo>
                    <a:pt x="59918" y="391159"/>
                  </a:lnTo>
                  <a:lnTo>
                    <a:pt x="68465" y="391159"/>
                  </a:lnTo>
                  <a:lnTo>
                    <a:pt x="71831" y="392429"/>
                  </a:lnTo>
                  <a:lnTo>
                    <a:pt x="1112558" y="392429"/>
                  </a:lnTo>
                  <a:lnTo>
                    <a:pt x="1106639" y="396239"/>
                  </a:lnTo>
                  <a:lnTo>
                    <a:pt x="1100429" y="398779"/>
                  </a:lnTo>
                  <a:lnTo>
                    <a:pt x="1090358" y="402589"/>
                  </a:lnTo>
                  <a:close/>
                </a:path>
                <a:path w="1144270" h="405130">
                  <a:moveTo>
                    <a:pt x="1105700" y="22859"/>
                  </a:moveTo>
                  <a:lnTo>
                    <a:pt x="1100302" y="19049"/>
                  </a:lnTo>
                  <a:lnTo>
                    <a:pt x="1100848" y="19049"/>
                  </a:lnTo>
                  <a:lnTo>
                    <a:pt x="1095133" y="16509"/>
                  </a:lnTo>
                  <a:lnTo>
                    <a:pt x="1095552" y="16509"/>
                  </a:lnTo>
                  <a:lnTo>
                    <a:pt x="1092581" y="15239"/>
                  </a:lnTo>
                  <a:lnTo>
                    <a:pt x="1090142" y="15239"/>
                  </a:lnTo>
                  <a:lnTo>
                    <a:pt x="1087031" y="13969"/>
                  </a:lnTo>
                  <a:lnTo>
                    <a:pt x="1087348" y="13969"/>
                  </a:lnTo>
                  <a:lnTo>
                    <a:pt x="1084173" y="12699"/>
                  </a:lnTo>
                  <a:lnTo>
                    <a:pt x="1114395" y="12699"/>
                  </a:lnTo>
                  <a:lnTo>
                    <a:pt x="1118069" y="15239"/>
                  </a:lnTo>
                  <a:lnTo>
                    <a:pt x="1123175" y="20319"/>
                  </a:lnTo>
                  <a:lnTo>
                    <a:pt x="1124331" y="21589"/>
                  </a:lnTo>
                  <a:lnTo>
                    <a:pt x="1105192" y="21589"/>
                  </a:lnTo>
                  <a:lnTo>
                    <a:pt x="1105700" y="22859"/>
                  </a:lnTo>
                  <a:close/>
                </a:path>
                <a:path w="1144270" h="405130">
                  <a:moveTo>
                    <a:pt x="38392" y="22859"/>
                  </a:moveTo>
                  <a:lnTo>
                    <a:pt x="38900" y="21589"/>
                  </a:lnTo>
                  <a:lnTo>
                    <a:pt x="40191" y="21589"/>
                  </a:lnTo>
                  <a:lnTo>
                    <a:pt x="38392" y="22859"/>
                  </a:lnTo>
                  <a:close/>
                </a:path>
                <a:path w="1144270" h="405130">
                  <a:moveTo>
                    <a:pt x="1118196" y="34289"/>
                  </a:moveTo>
                  <a:lnTo>
                    <a:pt x="1113980" y="29209"/>
                  </a:lnTo>
                  <a:lnTo>
                    <a:pt x="1114399" y="29209"/>
                  </a:lnTo>
                  <a:lnTo>
                    <a:pt x="1109764" y="25399"/>
                  </a:lnTo>
                  <a:lnTo>
                    <a:pt x="1110221" y="25399"/>
                  </a:lnTo>
                  <a:lnTo>
                    <a:pt x="1105192" y="21589"/>
                  </a:lnTo>
                  <a:lnTo>
                    <a:pt x="1124331" y="21589"/>
                  </a:lnTo>
                  <a:lnTo>
                    <a:pt x="1127798" y="25399"/>
                  </a:lnTo>
                  <a:lnTo>
                    <a:pt x="1131925" y="30479"/>
                  </a:lnTo>
                  <a:lnTo>
                    <a:pt x="1133363" y="33019"/>
                  </a:lnTo>
                  <a:lnTo>
                    <a:pt x="1117815" y="33019"/>
                  </a:lnTo>
                  <a:lnTo>
                    <a:pt x="1118196" y="34289"/>
                  </a:lnTo>
                  <a:close/>
                </a:path>
                <a:path w="1144270" h="405130">
                  <a:moveTo>
                    <a:pt x="25895" y="34289"/>
                  </a:moveTo>
                  <a:lnTo>
                    <a:pt x="26276" y="33019"/>
                  </a:lnTo>
                  <a:lnTo>
                    <a:pt x="26949" y="33019"/>
                  </a:lnTo>
                  <a:lnTo>
                    <a:pt x="25895" y="34289"/>
                  </a:lnTo>
                  <a:close/>
                </a:path>
                <a:path w="1144270" h="405130">
                  <a:moveTo>
                    <a:pt x="1129665" y="57149"/>
                  </a:moveTo>
                  <a:lnTo>
                    <a:pt x="1128776" y="53339"/>
                  </a:lnTo>
                  <a:lnTo>
                    <a:pt x="1127848" y="50799"/>
                  </a:lnTo>
                  <a:lnTo>
                    <a:pt x="1126782" y="48259"/>
                  </a:lnTo>
                  <a:lnTo>
                    <a:pt x="1126972" y="48259"/>
                  </a:lnTo>
                  <a:lnTo>
                    <a:pt x="1124216" y="43179"/>
                  </a:lnTo>
                  <a:lnTo>
                    <a:pt x="1124508" y="43179"/>
                  </a:lnTo>
                  <a:lnTo>
                    <a:pt x="1121232" y="38099"/>
                  </a:lnTo>
                  <a:lnTo>
                    <a:pt x="1121575" y="38099"/>
                  </a:lnTo>
                  <a:lnTo>
                    <a:pt x="1117815" y="33019"/>
                  </a:lnTo>
                  <a:lnTo>
                    <a:pt x="1133363" y="33019"/>
                  </a:lnTo>
                  <a:lnTo>
                    <a:pt x="1135519" y="36829"/>
                  </a:lnTo>
                  <a:lnTo>
                    <a:pt x="1138516" y="43179"/>
                  </a:lnTo>
                  <a:lnTo>
                    <a:pt x="1139824" y="46989"/>
                  </a:lnTo>
                  <a:lnTo>
                    <a:pt x="1140955" y="49529"/>
                  </a:lnTo>
                  <a:lnTo>
                    <a:pt x="1141920" y="53339"/>
                  </a:lnTo>
                  <a:lnTo>
                    <a:pt x="1142453" y="55879"/>
                  </a:lnTo>
                  <a:lnTo>
                    <a:pt x="1129588" y="55879"/>
                  </a:lnTo>
                  <a:lnTo>
                    <a:pt x="1129665" y="57149"/>
                  </a:lnTo>
                  <a:close/>
                </a:path>
                <a:path w="1144270" h="405130">
                  <a:moveTo>
                    <a:pt x="14427" y="57149"/>
                  </a:moveTo>
                  <a:lnTo>
                    <a:pt x="14503" y="55879"/>
                  </a:lnTo>
                  <a:lnTo>
                    <a:pt x="14723" y="55879"/>
                  </a:lnTo>
                  <a:lnTo>
                    <a:pt x="14427" y="57149"/>
                  </a:lnTo>
                  <a:close/>
                </a:path>
                <a:path w="1144270" h="405130">
                  <a:moveTo>
                    <a:pt x="1144092" y="336549"/>
                  </a:moveTo>
                  <a:lnTo>
                    <a:pt x="1131392" y="336549"/>
                  </a:lnTo>
                  <a:lnTo>
                    <a:pt x="1131392" y="67309"/>
                  </a:lnTo>
                  <a:lnTo>
                    <a:pt x="1131163" y="64769"/>
                  </a:lnTo>
                  <a:lnTo>
                    <a:pt x="1130782" y="62229"/>
                  </a:lnTo>
                  <a:lnTo>
                    <a:pt x="1130249" y="59689"/>
                  </a:lnTo>
                  <a:lnTo>
                    <a:pt x="1129588" y="55879"/>
                  </a:lnTo>
                  <a:lnTo>
                    <a:pt x="1142453" y="55879"/>
                  </a:lnTo>
                  <a:lnTo>
                    <a:pt x="1142720" y="57149"/>
                  </a:lnTo>
                  <a:lnTo>
                    <a:pt x="1143355" y="59689"/>
                  </a:lnTo>
                  <a:lnTo>
                    <a:pt x="1143812" y="63499"/>
                  </a:lnTo>
                  <a:lnTo>
                    <a:pt x="1144092" y="67309"/>
                  </a:lnTo>
                  <a:lnTo>
                    <a:pt x="1144092" y="336549"/>
                  </a:lnTo>
                  <a:close/>
                </a:path>
                <a:path w="1144270" h="405130">
                  <a:moveTo>
                    <a:pt x="12674" y="68579"/>
                  </a:moveTo>
                  <a:lnTo>
                    <a:pt x="12700" y="67309"/>
                  </a:lnTo>
                  <a:lnTo>
                    <a:pt x="12674" y="68579"/>
                  </a:lnTo>
                  <a:close/>
                </a:path>
                <a:path w="1144270" h="405130">
                  <a:moveTo>
                    <a:pt x="1131417" y="68579"/>
                  </a:moveTo>
                  <a:lnTo>
                    <a:pt x="1131332" y="67309"/>
                  </a:lnTo>
                  <a:lnTo>
                    <a:pt x="1131417" y="68579"/>
                  </a:lnTo>
                  <a:close/>
                </a:path>
                <a:path w="1144270" h="405130">
                  <a:moveTo>
                    <a:pt x="12759" y="336549"/>
                  </a:moveTo>
                  <a:lnTo>
                    <a:pt x="12674" y="335279"/>
                  </a:lnTo>
                  <a:lnTo>
                    <a:pt x="12759" y="336549"/>
                  </a:lnTo>
                  <a:close/>
                </a:path>
                <a:path w="1144270" h="405130">
                  <a:moveTo>
                    <a:pt x="1143038" y="345439"/>
                  </a:moveTo>
                  <a:lnTo>
                    <a:pt x="1130249" y="345439"/>
                  </a:lnTo>
                  <a:lnTo>
                    <a:pt x="1130820" y="341629"/>
                  </a:lnTo>
                  <a:lnTo>
                    <a:pt x="1131189" y="339089"/>
                  </a:lnTo>
                  <a:lnTo>
                    <a:pt x="1131417" y="335279"/>
                  </a:lnTo>
                  <a:lnTo>
                    <a:pt x="1131392" y="336549"/>
                  </a:lnTo>
                  <a:lnTo>
                    <a:pt x="1144092" y="336549"/>
                  </a:lnTo>
                  <a:lnTo>
                    <a:pt x="1143812" y="340359"/>
                  </a:lnTo>
                  <a:lnTo>
                    <a:pt x="1143355" y="344169"/>
                  </a:lnTo>
                  <a:lnTo>
                    <a:pt x="1143038" y="345439"/>
                  </a:lnTo>
                  <a:close/>
                </a:path>
                <a:path w="1144270" h="405130">
                  <a:moveTo>
                    <a:pt x="14020" y="345439"/>
                  </a:moveTo>
                  <a:lnTo>
                    <a:pt x="13842" y="345439"/>
                  </a:lnTo>
                  <a:lnTo>
                    <a:pt x="13779" y="344169"/>
                  </a:lnTo>
                  <a:lnTo>
                    <a:pt x="14020" y="345439"/>
                  </a:lnTo>
                  <a:close/>
                </a:path>
                <a:path w="1144270" h="405130">
                  <a:moveTo>
                    <a:pt x="1133363" y="370839"/>
                  </a:moveTo>
                  <a:lnTo>
                    <a:pt x="1117815" y="370839"/>
                  </a:lnTo>
                  <a:lnTo>
                    <a:pt x="1121575" y="365759"/>
                  </a:lnTo>
                  <a:lnTo>
                    <a:pt x="1121232" y="365759"/>
                  </a:lnTo>
                  <a:lnTo>
                    <a:pt x="1124508" y="360679"/>
                  </a:lnTo>
                  <a:lnTo>
                    <a:pt x="1124216" y="360679"/>
                  </a:lnTo>
                  <a:lnTo>
                    <a:pt x="1126972" y="355599"/>
                  </a:lnTo>
                  <a:lnTo>
                    <a:pt x="1126782" y="355599"/>
                  </a:lnTo>
                  <a:lnTo>
                    <a:pt x="1127950" y="353059"/>
                  </a:lnTo>
                  <a:lnTo>
                    <a:pt x="1128877" y="350519"/>
                  </a:lnTo>
                  <a:lnTo>
                    <a:pt x="1129665" y="347979"/>
                  </a:lnTo>
                  <a:lnTo>
                    <a:pt x="1130312" y="344169"/>
                  </a:lnTo>
                  <a:lnTo>
                    <a:pt x="1130249" y="345439"/>
                  </a:lnTo>
                  <a:lnTo>
                    <a:pt x="1143038" y="345439"/>
                  </a:lnTo>
                  <a:lnTo>
                    <a:pt x="1142720" y="346709"/>
                  </a:lnTo>
                  <a:lnTo>
                    <a:pt x="1141920" y="350519"/>
                  </a:lnTo>
                  <a:lnTo>
                    <a:pt x="1140955" y="354329"/>
                  </a:lnTo>
                  <a:lnTo>
                    <a:pt x="1139824" y="356869"/>
                  </a:lnTo>
                  <a:lnTo>
                    <a:pt x="1138516" y="360679"/>
                  </a:lnTo>
                  <a:lnTo>
                    <a:pt x="1135519" y="367029"/>
                  </a:lnTo>
                  <a:lnTo>
                    <a:pt x="1133363" y="370839"/>
                  </a:lnTo>
                  <a:close/>
                </a:path>
                <a:path w="1144270" h="405130">
                  <a:moveTo>
                    <a:pt x="26949" y="370839"/>
                  </a:moveTo>
                  <a:lnTo>
                    <a:pt x="26276" y="370839"/>
                  </a:lnTo>
                  <a:lnTo>
                    <a:pt x="25895" y="369569"/>
                  </a:lnTo>
                  <a:lnTo>
                    <a:pt x="26949" y="370839"/>
                  </a:lnTo>
                  <a:close/>
                </a:path>
                <a:path w="1144270" h="405130">
                  <a:moveTo>
                    <a:pt x="1124331" y="382269"/>
                  </a:moveTo>
                  <a:lnTo>
                    <a:pt x="1105192" y="382269"/>
                  </a:lnTo>
                  <a:lnTo>
                    <a:pt x="1110221" y="378459"/>
                  </a:lnTo>
                  <a:lnTo>
                    <a:pt x="1109764" y="378459"/>
                  </a:lnTo>
                  <a:lnTo>
                    <a:pt x="1114399" y="374649"/>
                  </a:lnTo>
                  <a:lnTo>
                    <a:pt x="1113980" y="374649"/>
                  </a:lnTo>
                  <a:lnTo>
                    <a:pt x="1118196" y="369569"/>
                  </a:lnTo>
                  <a:lnTo>
                    <a:pt x="1117815" y="370839"/>
                  </a:lnTo>
                  <a:lnTo>
                    <a:pt x="1133363" y="370839"/>
                  </a:lnTo>
                  <a:lnTo>
                    <a:pt x="1131925" y="373379"/>
                  </a:lnTo>
                  <a:lnTo>
                    <a:pt x="1127798" y="378459"/>
                  </a:lnTo>
                  <a:lnTo>
                    <a:pt x="1124331" y="382269"/>
                  </a:lnTo>
                  <a:close/>
                </a:path>
                <a:path w="1144270" h="405130">
                  <a:moveTo>
                    <a:pt x="40191" y="382269"/>
                  </a:moveTo>
                  <a:lnTo>
                    <a:pt x="38900" y="382269"/>
                  </a:lnTo>
                  <a:lnTo>
                    <a:pt x="38392" y="380999"/>
                  </a:lnTo>
                  <a:lnTo>
                    <a:pt x="40191" y="382269"/>
                  </a:lnTo>
                  <a:close/>
                </a:path>
                <a:path w="1144270" h="405130">
                  <a:moveTo>
                    <a:pt x="1112558" y="392429"/>
                  </a:moveTo>
                  <a:lnTo>
                    <a:pt x="1072261" y="392429"/>
                  </a:lnTo>
                  <a:lnTo>
                    <a:pt x="1075626" y="391159"/>
                  </a:lnTo>
                  <a:lnTo>
                    <a:pt x="1084173" y="391159"/>
                  </a:lnTo>
                  <a:lnTo>
                    <a:pt x="1087348" y="389889"/>
                  </a:lnTo>
                  <a:lnTo>
                    <a:pt x="1087031" y="389889"/>
                  </a:lnTo>
                  <a:lnTo>
                    <a:pt x="1090142" y="388619"/>
                  </a:lnTo>
                  <a:lnTo>
                    <a:pt x="1092581" y="388619"/>
                  </a:lnTo>
                  <a:lnTo>
                    <a:pt x="1095552" y="387349"/>
                  </a:lnTo>
                  <a:lnTo>
                    <a:pt x="1095133" y="387349"/>
                  </a:lnTo>
                  <a:lnTo>
                    <a:pt x="1100848" y="384809"/>
                  </a:lnTo>
                  <a:lnTo>
                    <a:pt x="1100302" y="384809"/>
                  </a:lnTo>
                  <a:lnTo>
                    <a:pt x="1105700" y="380999"/>
                  </a:lnTo>
                  <a:lnTo>
                    <a:pt x="1105192" y="382269"/>
                  </a:lnTo>
                  <a:lnTo>
                    <a:pt x="1124331" y="382269"/>
                  </a:lnTo>
                  <a:lnTo>
                    <a:pt x="1123175" y="383539"/>
                  </a:lnTo>
                  <a:lnTo>
                    <a:pt x="1118069" y="388619"/>
                  </a:lnTo>
                  <a:lnTo>
                    <a:pt x="1112558" y="392429"/>
                  </a:lnTo>
                  <a:close/>
                </a:path>
                <a:path w="1144270" h="405130">
                  <a:moveTo>
                    <a:pt x="1083348" y="403859"/>
                  </a:moveTo>
                  <a:lnTo>
                    <a:pt x="60744" y="403859"/>
                  </a:lnTo>
                  <a:lnTo>
                    <a:pt x="57213" y="402589"/>
                  </a:lnTo>
                  <a:lnTo>
                    <a:pt x="1086878" y="402589"/>
                  </a:lnTo>
                  <a:lnTo>
                    <a:pt x="1083348" y="403859"/>
                  </a:lnTo>
                  <a:close/>
                </a:path>
                <a:path w="1144270" h="405130">
                  <a:moveTo>
                    <a:pt x="1072502" y="405129"/>
                  </a:moveTo>
                  <a:lnTo>
                    <a:pt x="71589" y="405129"/>
                  </a:lnTo>
                  <a:lnTo>
                    <a:pt x="67983" y="403859"/>
                  </a:lnTo>
                  <a:lnTo>
                    <a:pt x="1076109" y="403859"/>
                  </a:lnTo>
                  <a:lnTo>
                    <a:pt x="1072502" y="40512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81786" y="1298041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发送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方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07757" y="1226819"/>
            <a:ext cx="6146165" cy="1999614"/>
            <a:chOff x="1007757" y="1226819"/>
            <a:chExt cx="6146165" cy="1999614"/>
          </a:xfrm>
        </p:grpSpPr>
        <p:sp>
          <p:nvSpPr>
            <p:cNvPr id="27" name="object 27"/>
            <p:cNvSpPr/>
            <p:nvPr/>
          </p:nvSpPr>
          <p:spPr>
            <a:xfrm>
              <a:off x="1007757" y="1625599"/>
              <a:ext cx="107950" cy="986155"/>
            </a:xfrm>
            <a:custGeom>
              <a:avLst/>
              <a:gdLst/>
              <a:ahLst/>
              <a:cxnLst/>
              <a:rect l="l" t="t" r="r" b="b"/>
              <a:pathLst>
                <a:path w="107950" h="986155">
                  <a:moveTo>
                    <a:pt x="53962" y="948348"/>
                  </a:moveTo>
                  <a:lnTo>
                    <a:pt x="44437" y="932020"/>
                  </a:lnTo>
                  <a:lnTo>
                    <a:pt x="44437" y="0"/>
                  </a:lnTo>
                  <a:lnTo>
                    <a:pt x="63487" y="0"/>
                  </a:lnTo>
                  <a:lnTo>
                    <a:pt x="63487" y="932020"/>
                  </a:lnTo>
                  <a:lnTo>
                    <a:pt x="53962" y="948348"/>
                  </a:lnTo>
                  <a:close/>
                </a:path>
                <a:path w="107950" h="986155">
                  <a:moveTo>
                    <a:pt x="53962" y="986155"/>
                  </a:moveTo>
                  <a:lnTo>
                    <a:pt x="1282" y="895845"/>
                  </a:lnTo>
                  <a:lnTo>
                    <a:pt x="381" y="893737"/>
                  </a:lnTo>
                  <a:lnTo>
                    <a:pt x="0" y="891476"/>
                  </a:lnTo>
                  <a:lnTo>
                    <a:pt x="165" y="889190"/>
                  </a:lnTo>
                  <a:lnTo>
                    <a:pt x="10236" y="881557"/>
                  </a:lnTo>
                  <a:lnTo>
                    <a:pt x="12484" y="882002"/>
                  </a:lnTo>
                  <a:lnTo>
                    <a:pt x="44437" y="932020"/>
                  </a:lnTo>
                  <a:lnTo>
                    <a:pt x="44437" y="967257"/>
                  </a:lnTo>
                  <a:lnTo>
                    <a:pt x="64985" y="967257"/>
                  </a:lnTo>
                  <a:lnTo>
                    <a:pt x="53962" y="986155"/>
                  </a:lnTo>
                  <a:close/>
                </a:path>
                <a:path w="107950" h="986155">
                  <a:moveTo>
                    <a:pt x="64985" y="967257"/>
                  </a:moveTo>
                  <a:lnTo>
                    <a:pt x="63487" y="967257"/>
                  </a:lnTo>
                  <a:lnTo>
                    <a:pt x="63487" y="932020"/>
                  </a:lnTo>
                  <a:lnTo>
                    <a:pt x="90182" y="886256"/>
                  </a:lnTo>
                  <a:lnTo>
                    <a:pt x="97688" y="881557"/>
                  </a:lnTo>
                  <a:lnTo>
                    <a:pt x="99987" y="881659"/>
                  </a:lnTo>
                  <a:lnTo>
                    <a:pt x="107924" y="891476"/>
                  </a:lnTo>
                  <a:lnTo>
                    <a:pt x="107543" y="893737"/>
                  </a:lnTo>
                  <a:lnTo>
                    <a:pt x="106641" y="895845"/>
                  </a:lnTo>
                  <a:lnTo>
                    <a:pt x="64985" y="967257"/>
                  </a:lnTo>
                  <a:close/>
                </a:path>
                <a:path w="107950" h="986155">
                  <a:moveTo>
                    <a:pt x="63487" y="967257"/>
                  </a:moveTo>
                  <a:lnTo>
                    <a:pt x="44437" y="967257"/>
                  </a:lnTo>
                  <a:lnTo>
                    <a:pt x="44437" y="932020"/>
                  </a:lnTo>
                  <a:lnTo>
                    <a:pt x="53962" y="948348"/>
                  </a:lnTo>
                  <a:lnTo>
                    <a:pt x="45732" y="962456"/>
                  </a:lnTo>
                  <a:lnTo>
                    <a:pt x="63487" y="962456"/>
                  </a:lnTo>
                  <a:lnTo>
                    <a:pt x="63487" y="967257"/>
                  </a:lnTo>
                  <a:close/>
                </a:path>
                <a:path w="107950" h="986155">
                  <a:moveTo>
                    <a:pt x="63487" y="962456"/>
                  </a:moveTo>
                  <a:lnTo>
                    <a:pt x="62191" y="962456"/>
                  </a:lnTo>
                  <a:lnTo>
                    <a:pt x="53962" y="948348"/>
                  </a:lnTo>
                  <a:lnTo>
                    <a:pt x="63487" y="932020"/>
                  </a:lnTo>
                  <a:lnTo>
                    <a:pt x="63487" y="962456"/>
                  </a:lnTo>
                  <a:close/>
                </a:path>
                <a:path w="107950" h="986155">
                  <a:moveTo>
                    <a:pt x="62191" y="962456"/>
                  </a:moveTo>
                  <a:lnTo>
                    <a:pt x="45732" y="962456"/>
                  </a:lnTo>
                  <a:lnTo>
                    <a:pt x="53962" y="948348"/>
                  </a:lnTo>
                  <a:lnTo>
                    <a:pt x="62191" y="9624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68675" y="1226819"/>
              <a:ext cx="3784917" cy="19996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203190" y="2663825"/>
            <a:ext cx="381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密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文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13756" y="1298041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接受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方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93364" y="4314190"/>
            <a:ext cx="1804035" cy="60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RSA</a:t>
            </a:r>
            <a:r>
              <a:rPr sz="1400" dirty="0">
                <a:latin typeface="UKIJ CJK"/>
                <a:cs typeface="UKIJ CJK"/>
              </a:rPr>
              <a:t>、</a:t>
            </a:r>
            <a:r>
              <a:rPr sz="1400" spc="-5" dirty="0">
                <a:latin typeface="Arial"/>
                <a:cs typeface="Arial"/>
              </a:rPr>
              <a:t>Elgamal</a:t>
            </a:r>
            <a:r>
              <a:rPr sz="1400" spc="5" dirty="0">
                <a:latin typeface="UKIJ CJK"/>
                <a:cs typeface="UKIJ CJK"/>
              </a:rPr>
              <a:t>等</a:t>
            </a:r>
            <a:endParaRPr sz="14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400" dirty="0">
                <a:latin typeface="UKIJ CJK"/>
                <a:cs typeface="UKIJ CJK"/>
              </a:rPr>
              <a:t>加密解密使用不同钥</a:t>
            </a:r>
            <a:r>
              <a:rPr sz="1400" spc="5" dirty="0">
                <a:latin typeface="UKIJ CJK"/>
                <a:cs typeface="UKIJ CJK"/>
              </a:rPr>
              <a:t>匙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09345" y="2977197"/>
            <a:ext cx="1996439" cy="249554"/>
          </a:xfrm>
          <a:custGeom>
            <a:avLst/>
            <a:gdLst/>
            <a:ahLst/>
            <a:cxnLst/>
            <a:rect l="l" t="t" r="r" b="b"/>
            <a:pathLst>
              <a:path w="1996439" h="249555">
                <a:moveTo>
                  <a:pt x="1977377" y="239712"/>
                </a:moveTo>
                <a:lnTo>
                  <a:pt x="1977377" y="0"/>
                </a:lnTo>
                <a:lnTo>
                  <a:pt x="1996427" y="0"/>
                </a:lnTo>
                <a:lnTo>
                  <a:pt x="1996427" y="230187"/>
                </a:lnTo>
                <a:lnTo>
                  <a:pt x="1986902" y="230187"/>
                </a:lnTo>
                <a:lnTo>
                  <a:pt x="1977377" y="239712"/>
                </a:lnTo>
                <a:close/>
              </a:path>
              <a:path w="1996439" h="249555">
                <a:moveTo>
                  <a:pt x="10236" y="107772"/>
                </a:moveTo>
                <a:lnTo>
                  <a:pt x="0" y="97853"/>
                </a:lnTo>
                <a:lnTo>
                  <a:pt x="381" y="95592"/>
                </a:lnTo>
                <a:lnTo>
                  <a:pt x="1282" y="93484"/>
                </a:lnTo>
                <a:lnTo>
                  <a:pt x="53962" y="3175"/>
                </a:lnTo>
                <a:lnTo>
                  <a:pt x="64985" y="22072"/>
                </a:lnTo>
                <a:lnTo>
                  <a:pt x="44437" y="22072"/>
                </a:lnTo>
                <a:lnTo>
                  <a:pt x="44437" y="57309"/>
                </a:lnTo>
                <a:lnTo>
                  <a:pt x="17741" y="103073"/>
                </a:lnTo>
                <a:lnTo>
                  <a:pt x="16357" y="104901"/>
                </a:lnTo>
                <a:lnTo>
                  <a:pt x="14566" y="106349"/>
                </a:lnTo>
                <a:lnTo>
                  <a:pt x="12484" y="107327"/>
                </a:lnTo>
                <a:lnTo>
                  <a:pt x="10236" y="107772"/>
                </a:lnTo>
                <a:close/>
              </a:path>
              <a:path w="1996439" h="249555">
                <a:moveTo>
                  <a:pt x="44437" y="57309"/>
                </a:moveTo>
                <a:lnTo>
                  <a:pt x="44437" y="22072"/>
                </a:lnTo>
                <a:lnTo>
                  <a:pt x="63487" y="22072"/>
                </a:lnTo>
                <a:lnTo>
                  <a:pt x="63487" y="26873"/>
                </a:lnTo>
                <a:lnTo>
                  <a:pt x="45732" y="26873"/>
                </a:lnTo>
                <a:lnTo>
                  <a:pt x="53962" y="40981"/>
                </a:lnTo>
                <a:lnTo>
                  <a:pt x="44437" y="57309"/>
                </a:lnTo>
                <a:close/>
              </a:path>
              <a:path w="1996439" h="249555">
                <a:moveTo>
                  <a:pt x="97688" y="107772"/>
                </a:moveTo>
                <a:lnTo>
                  <a:pt x="63487" y="57309"/>
                </a:lnTo>
                <a:lnTo>
                  <a:pt x="63487" y="22072"/>
                </a:lnTo>
                <a:lnTo>
                  <a:pt x="64985" y="22072"/>
                </a:lnTo>
                <a:lnTo>
                  <a:pt x="106641" y="93484"/>
                </a:lnTo>
                <a:lnTo>
                  <a:pt x="107543" y="95592"/>
                </a:lnTo>
                <a:lnTo>
                  <a:pt x="107924" y="97853"/>
                </a:lnTo>
                <a:lnTo>
                  <a:pt x="107759" y="100139"/>
                </a:lnTo>
                <a:lnTo>
                  <a:pt x="97688" y="107772"/>
                </a:lnTo>
                <a:close/>
              </a:path>
              <a:path w="1996439" h="249555">
                <a:moveTo>
                  <a:pt x="53962" y="40981"/>
                </a:moveTo>
                <a:lnTo>
                  <a:pt x="45732" y="26873"/>
                </a:lnTo>
                <a:lnTo>
                  <a:pt x="62191" y="26873"/>
                </a:lnTo>
                <a:lnTo>
                  <a:pt x="53962" y="40981"/>
                </a:lnTo>
                <a:close/>
              </a:path>
              <a:path w="1996439" h="249555">
                <a:moveTo>
                  <a:pt x="63487" y="57309"/>
                </a:moveTo>
                <a:lnTo>
                  <a:pt x="53962" y="40981"/>
                </a:lnTo>
                <a:lnTo>
                  <a:pt x="62191" y="26873"/>
                </a:lnTo>
                <a:lnTo>
                  <a:pt x="63487" y="26873"/>
                </a:lnTo>
                <a:lnTo>
                  <a:pt x="63487" y="57309"/>
                </a:lnTo>
                <a:close/>
              </a:path>
              <a:path w="1996439" h="249555">
                <a:moveTo>
                  <a:pt x="1996427" y="249237"/>
                </a:moveTo>
                <a:lnTo>
                  <a:pt x="44437" y="249237"/>
                </a:lnTo>
                <a:lnTo>
                  <a:pt x="44437" y="57309"/>
                </a:lnTo>
                <a:lnTo>
                  <a:pt x="53962" y="40981"/>
                </a:lnTo>
                <a:lnTo>
                  <a:pt x="63487" y="57309"/>
                </a:lnTo>
                <a:lnTo>
                  <a:pt x="63487" y="230187"/>
                </a:lnTo>
                <a:lnTo>
                  <a:pt x="53962" y="230187"/>
                </a:lnTo>
                <a:lnTo>
                  <a:pt x="63487" y="239712"/>
                </a:lnTo>
                <a:lnTo>
                  <a:pt x="1996427" y="239712"/>
                </a:lnTo>
                <a:lnTo>
                  <a:pt x="1996427" y="249237"/>
                </a:lnTo>
                <a:close/>
              </a:path>
              <a:path w="1996439" h="249555">
                <a:moveTo>
                  <a:pt x="63487" y="239712"/>
                </a:moveTo>
                <a:lnTo>
                  <a:pt x="53962" y="230187"/>
                </a:lnTo>
                <a:lnTo>
                  <a:pt x="63487" y="230187"/>
                </a:lnTo>
                <a:lnTo>
                  <a:pt x="63487" y="239712"/>
                </a:lnTo>
                <a:close/>
              </a:path>
              <a:path w="1996439" h="249555">
                <a:moveTo>
                  <a:pt x="1977377" y="239712"/>
                </a:moveTo>
                <a:lnTo>
                  <a:pt x="63487" y="239712"/>
                </a:lnTo>
                <a:lnTo>
                  <a:pt x="63487" y="230187"/>
                </a:lnTo>
                <a:lnTo>
                  <a:pt x="1977377" y="230187"/>
                </a:lnTo>
                <a:lnTo>
                  <a:pt x="1977377" y="239712"/>
                </a:lnTo>
                <a:close/>
              </a:path>
              <a:path w="1996439" h="249555">
                <a:moveTo>
                  <a:pt x="1996427" y="239712"/>
                </a:moveTo>
                <a:lnTo>
                  <a:pt x="1977377" y="239712"/>
                </a:lnTo>
                <a:lnTo>
                  <a:pt x="1986902" y="230187"/>
                </a:lnTo>
                <a:lnTo>
                  <a:pt x="1996427" y="230187"/>
                </a:lnTo>
                <a:lnTo>
                  <a:pt x="1996427" y="239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5938735" y="3293783"/>
            <a:ext cx="550545" cy="584200"/>
            <a:chOff x="5938735" y="3293783"/>
            <a:chExt cx="550545" cy="584200"/>
          </a:xfrm>
        </p:grpSpPr>
        <p:sp>
          <p:nvSpPr>
            <p:cNvPr id="34" name="object 34"/>
            <p:cNvSpPr/>
            <p:nvPr/>
          </p:nvSpPr>
          <p:spPr>
            <a:xfrm>
              <a:off x="5938735" y="3293783"/>
              <a:ext cx="550545" cy="584200"/>
            </a:xfrm>
            <a:custGeom>
              <a:avLst/>
              <a:gdLst/>
              <a:ahLst/>
              <a:cxnLst/>
              <a:rect l="l" t="t" r="r" b="b"/>
              <a:pathLst>
                <a:path w="550545" h="584200">
                  <a:moveTo>
                    <a:pt x="362051" y="584085"/>
                  </a:moveTo>
                  <a:lnTo>
                    <a:pt x="320824" y="573673"/>
                  </a:lnTo>
                  <a:lnTo>
                    <a:pt x="286778" y="548182"/>
                  </a:lnTo>
                  <a:lnTo>
                    <a:pt x="187502" y="437921"/>
                  </a:lnTo>
                  <a:lnTo>
                    <a:pt x="178636" y="412832"/>
                  </a:lnTo>
                  <a:lnTo>
                    <a:pt x="181857" y="399891"/>
                  </a:lnTo>
                  <a:lnTo>
                    <a:pt x="190068" y="388810"/>
                  </a:lnTo>
                  <a:lnTo>
                    <a:pt x="219367" y="362432"/>
                  </a:lnTo>
                  <a:lnTo>
                    <a:pt x="166395" y="303606"/>
                  </a:lnTo>
                  <a:lnTo>
                    <a:pt x="165468" y="300989"/>
                  </a:lnTo>
                  <a:lnTo>
                    <a:pt x="167830" y="255981"/>
                  </a:lnTo>
                  <a:lnTo>
                    <a:pt x="119926" y="253466"/>
                  </a:lnTo>
                  <a:lnTo>
                    <a:pt x="115671" y="248742"/>
                  </a:lnTo>
                  <a:lnTo>
                    <a:pt x="118186" y="200850"/>
                  </a:lnTo>
                  <a:lnTo>
                    <a:pt x="70294" y="198335"/>
                  </a:lnTo>
                  <a:lnTo>
                    <a:pt x="66039" y="193611"/>
                  </a:lnTo>
                  <a:lnTo>
                    <a:pt x="68541" y="145707"/>
                  </a:lnTo>
                  <a:lnTo>
                    <a:pt x="23520" y="143357"/>
                  </a:lnTo>
                  <a:lnTo>
                    <a:pt x="21031" y="142163"/>
                  </a:lnTo>
                  <a:lnTo>
                    <a:pt x="914" y="119824"/>
                  </a:lnTo>
                  <a:lnTo>
                    <a:pt x="0" y="117221"/>
                  </a:lnTo>
                  <a:lnTo>
                    <a:pt x="5918" y="4254"/>
                  </a:lnTo>
                  <a:lnTo>
                    <a:pt x="10642" y="0"/>
                  </a:lnTo>
                  <a:lnTo>
                    <a:pt x="123609" y="5918"/>
                  </a:lnTo>
                  <a:lnTo>
                    <a:pt x="126111" y="7112"/>
                  </a:lnTo>
                  <a:lnTo>
                    <a:pt x="138494" y="20866"/>
                  </a:lnTo>
                  <a:lnTo>
                    <a:pt x="25158" y="20866"/>
                  </a:lnTo>
                  <a:lnTo>
                    <a:pt x="20408" y="111455"/>
                  </a:lnTo>
                  <a:lnTo>
                    <a:pt x="31394" y="123659"/>
                  </a:lnTo>
                  <a:lnTo>
                    <a:pt x="85153" y="126479"/>
                  </a:lnTo>
                  <a:lnTo>
                    <a:pt x="89407" y="131203"/>
                  </a:lnTo>
                  <a:lnTo>
                    <a:pt x="86906" y="179095"/>
                  </a:lnTo>
                  <a:lnTo>
                    <a:pt x="134797" y="181610"/>
                  </a:lnTo>
                  <a:lnTo>
                    <a:pt x="139052" y="186334"/>
                  </a:lnTo>
                  <a:lnTo>
                    <a:pt x="136550" y="234226"/>
                  </a:lnTo>
                  <a:lnTo>
                    <a:pt x="184442" y="236740"/>
                  </a:lnTo>
                  <a:lnTo>
                    <a:pt x="188696" y="241465"/>
                  </a:lnTo>
                  <a:lnTo>
                    <a:pt x="185877" y="295236"/>
                  </a:lnTo>
                  <a:lnTo>
                    <a:pt x="244716" y="360578"/>
                  </a:lnTo>
                  <a:lnTo>
                    <a:pt x="244386" y="366928"/>
                  </a:lnTo>
                  <a:lnTo>
                    <a:pt x="197497" y="409155"/>
                  </a:lnTo>
                  <a:lnTo>
                    <a:pt x="197002" y="418464"/>
                  </a:lnTo>
                  <a:lnTo>
                    <a:pt x="301701" y="534746"/>
                  </a:lnTo>
                  <a:lnTo>
                    <a:pt x="314663" y="546589"/>
                  </a:lnTo>
                  <a:lnTo>
                    <a:pt x="329469" y="555537"/>
                  </a:lnTo>
                  <a:lnTo>
                    <a:pt x="345742" y="561412"/>
                  </a:lnTo>
                  <a:lnTo>
                    <a:pt x="363105" y="564032"/>
                  </a:lnTo>
                  <a:lnTo>
                    <a:pt x="430111" y="564032"/>
                  </a:lnTo>
                  <a:lnTo>
                    <a:pt x="423343" y="569024"/>
                  </a:lnTo>
                  <a:lnTo>
                    <a:pt x="404144" y="578038"/>
                  </a:lnTo>
                  <a:lnTo>
                    <a:pt x="383552" y="583116"/>
                  </a:lnTo>
                  <a:lnTo>
                    <a:pt x="362051" y="584085"/>
                  </a:lnTo>
                  <a:close/>
                </a:path>
                <a:path w="550545" h="584200">
                  <a:moveTo>
                    <a:pt x="346405" y="275069"/>
                  </a:moveTo>
                  <a:lnTo>
                    <a:pt x="340055" y="274739"/>
                  </a:lnTo>
                  <a:lnTo>
                    <a:pt x="115747" y="25615"/>
                  </a:lnTo>
                  <a:lnTo>
                    <a:pt x="25158" y="20866"/>
                  </a:lnTo>
                  <a:lnTo>
                    <a:pt x="138494" y="20866"/>
                  </a:lnTo>
                  <a:lnTo>
                    <a:pt x="344550" y="249720"/>
                  </a:lnTo>
                  <a:lnTo>
                    <a:pt x="374559" y="249720"/>
                  </a:lnTo>
                  <a:lnTo>
                    <a:pt x="346405" y="275069"/>
                  </a:lnTo>
                  <a:close/>
                </a:path>
                <a:path w="550545" h="584200">
                  <a:moveTo>
                    <a:pt x="374559" y="249720"/>
                  </a:moveTo>
                  <a:lnTo>
                    <a:pt x="344550" y="249720"/>
                  </a:lnTo>
                  <a:lnTo>
                    <a:pt x="373849" y="223342"/>
                  </a:lnTo>
                  <a:lnTo>
                    <a:pt x="385729" y="216329"/>
                  </a:lnTo>
                  <a:lnTo>
                    <a:pt x="398932" y="214477"/>
                  </a:lnTo>
                  <a:lnTo>
                    <a:pt x="411868" y="217702"/>
                  </a:lnTo>
                  <a:lnTo>
                    <a:pt x="422948" y="225920"/>
                  </a:lnTo>
                  <a:lnTo>
                    <a:pt x="429180" y="232841"/>
                  </a:lnTo>
                  <a:lnTo>
                    <a:pt x="393306" y="232841"/>
                  </a:lnTo>
                  <a:lnTo>
                    <a:pt x="374559" y="249720"/>
                  </a:lnTo>
                  <a:close/>
                </a:path>
                <a:path w="550545" h="584200">
                  <a:moveTo>
                    <a:pt x="430111" y="564032"/>
                  </a:moveTo>
                  <a:lnTo>
                    <a:pt x="363105" y="564032"/>
                  </a:lnTo>
                  <a:lnTo>
                    <a:pt x="380641" y="563243"/>
                  </a:lnTo>
                  <a:lnTo>
                    <a:pt x="397438" y="559103"/>
                  </a:lnTo>
                  <a:lnTo>
                    <a:pt x="500735" y="475132"/>
                  </a:lnTo>
                  <a:lnTo>
                    <a:pt x="527401" y="431101"/>
                  </a:lnTo>
                  <a:lnTo>
                    <a:pt x="529980" y="412832"/>
                  </a:lnTo>
                  <a:lnTo>
                    <a:pt x="529233" y="396199"/>
                  </a:lnTo>
                  <a:lnTo>
                    <a:pt x="507314" y="349618"/>
                  </a:lnTo>
                  <a:lnTo>
                    <a:pt x="402615" y="233337"/>
                  </a:lnTo>
                  <a:lnTo>
                    <a:pt x="393306" y="232841"/>
                  </a:lnTo>
                  <a:lnTo>
                    <a:pt x="429180" y="232841"/>
                  </a:lnTo>
                  <a:lnTo>
                    <a:pt x="522236" y="336181"/>
                  </a:lnTo>
                  <a:lnTo>
                    <a:pt x="544028" y="372697"/>
                  </a:lnTo>
                  <a:lnTo>
                    <a:pt x="550075" y="414794"/>
                  </a:lnTo>
                  <a:lnTo>
                    <a:pt x="546863" y="436074"/>
                  </a:lnTo>
                  <a:lnTo>
                    <a:pt x="539662" y="456020"/>
                  </a:lnTo>
                  <a:lnTo>
                    <a:pt x="528692" y="474168"/>
                  </a:lnTo>
                  <a:lnTo>
                    <a:pt x="514172" y="490054"/>
                  </a:lnTo>
                  <a:lnTo>
                    <a:pt x="440664" y="556247"/>
                  </a:lnTo>
                  <a:lnTo>
                    <a:pt x="430111" y="564032"/>
                  </a:lnTo>
                  <a:close/>
                </a:path>
              </a:pathLst>
            </a:custGeom>
            <a:solidFill>
              <a:srgbClr val="5063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75579" y="3667391"/>
              <a:ext cx="118781" cy="1187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01131" y="3358260"/>
              <a:ext cx="237490" cy="260350"/>
            </a:xfrm>
            <a:custGeom>
              <a:avLst/>
              <a:gdLst/>
              <a:ahLst/>
              <a:cxnLst/>
              <a:rect l="l" t="t" r="r" b="b"/>
              <a:pathLst>
                <a:path w="237489" h="260350">
                  <a:moveTo>
                    <a:pt x="228879" y="260235"/>
                  </a:moveTo>
                  <a:lnTo>
                    <a:pt x="222529" y="259905"/>
                  </a:lnTo>
                  <a:lnTo>
                    <a:pt x="0" y="12750"/>
                  </a:lnTo>
                  <a:lnTo>
                    <a:pt x="330" y="6400"/>
                  </a:lnTo>
                  <a:lnTo>
                    <a:pt x="6515" y="838"/>
                  </a:lnTo>
                  <a:lnTo>
                    <a:pt x="9131" y="0"/>
                  </a:lnTo>
                  <a:lnTo>
                    <a:pt x="14262" y="266"/>
                  </a:lnTo>
                  <a:lnTo>
                    <a:pt x="16776" y="1371"/>
                  </a:lnTo>
                  <a:lnTo>
                    <a:pt x="237451" y="246468"/>
                  </a:lnTo>
                  <a:lnTo>
                    <a:pt x="237121" y="252818"/>
                  </a:lnTo>
                  <a:close/>
                </a:path>
              </a:pathLst>
            </a:custGeom>
            <a:solidFill>
              <a:srgbClr val="50BD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049009" y="3842384"/>
            <a:ext cx="5099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密钥</a:t>
            </a:r>
            <a:r>
              <a:rPr sz="1400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752815" y="3287433"/>
            <a:ext cx="563245" cy="596900"/>
            <a:chOff x="1752815" y="3287433"/>
            <a:chExt cx="563245" cy="596900"/>
          </a:xfrm>
        </p:grpSpPr>
        <p:sp>
          <p:nvSpPr>
            <p:cNvPr id="39" name="object 39"/>
            <p:cNvSpPr/>
            <p:nvPr/>
          </p:nvSpPr>
          <p:spPr>
            <a:xfrm>
              <a:off x="1759165" y="3293783"/>
              <a:ext cx="550545" cy="584200"/>
            </a:xfrm>
            <a:custGeom>
              <a:avLst/>
              <a:gdLst/>
              <a:ahLst/>
              <a:cxnLst/>
              <a:rect l="l" t="t" r="r" b="b"/>
              <a:pathLst>
                <a:path w="550544" h="584200">
                  <a:moveTo>
                    <a:pt x="362051" y="584085"/>
                  </a:moveTo>
                  <a:lnTo>
                    <a:pt x="320824" y="573673"/>
                  </a:lnTo>
                  <a:lnTo>
                    <a:pt x="286778" y="548182"/>
                  </a:lnTo>
                  <a:lnTo>
                    <a:pt x="187502" y="437921"/>
                  </a:lnTo>
                  <a:lnTo>
                    <a:pt x="178638" y="412832"/>
                  </a:lnTo>
                  <a:lnTo>
                    <a:pt x="181862" y="399891"/>
                  </a:lnTo>
                  <a:lnTo>
                    <a:pt x="190080" y="388810"/>
                  </a:lnTo>
                  <a:lnTo>
                    <a:pt x="219367" y="362432"/>
                  </a:lnTo>
                  <a:lnTo>
                    <a:pt x="166395" y="303606"/>
                  </a:lnTo>
                  <a:lnTo>
                    <a:pt x="165468" y="300989"/>
                  </a:lnTo>
                  <a:lnTo>
                    <a:pt x="167830" y="255981"/>
                  </a:lnTo>
                  <a:lnTo>
                    <a:pt x="119926" y="253466"/>
                  </a:lnTo>
                  <a:lnTo>
                    <a:pt x="115671" y="248742"/>
                  </a:lnTo>
                  <a:lnTo>
                    <a:pt x="118186" y="200850"/>
                  </a:lnTo>
                  <a:lnTo>
                    <a:pt x="70294" y="198335"/>
                  </a:lnTo>
                  <a:lnTo>
                    <a:pt x="66040" y="193611"/>
                  </a:lnTo>
                  <a:lnTo>
                    <a:pt x="68541" y="145707"/>
                  </a:lnTo>
                  <a:lnTo>
                    <a:pt x="23520" y="143357"/>
                  </a:lnTo>
                  <a:lnTo>
                    <a:pt x="21031" y="142163"/>
                  </a:lnTo>
                  <a:lnTo>
                    <a:pt x="914" y="119824"/>
                  </a:lnTo>
                  <a:lnTo>
                    <a:pt x="0" y="117221"/>
                  </a:lnTo>
                  <a:lnTo>
                    <a:pt x="5918" y="4254"/>
                  </a:lnTo>
                  <a:lnTo>
                    <a:pt x="10642" y="0"/>
                  </a:lnTo>
                  <a:lnTo>
                    <a:pt x="123609" y="5918"/>
                  </a:lnTo>
                  <a:lnTo>
                    <a:pt x="126111" y="7112"/>
                  </a:lnTo>
                  <a:lnTo>
                    <a:pt x="138494" y="20866"/>
                  </a:lnTo>
                  <a:lnTo>
                    <a:pt x="25158" y="20866"/>
                  </a:lnTo>
                  <a:lnTo>
                    <a:pt x="20408" y="111455"/>
                  </a:lnTo>
                  <a:lnTo>
                    <a:pt x="31394" y="123659"/>
                  </a:lnTo>
                  <a:lnTo>
                    <a:pt x="85153" y="126479"/>
                  </a:lnTo>
                  <a:lnTo>
                    <a:pt x="89407" y="131203"/>
                  </a:lnTo>
                  <a:lnTo>
                    <a:pt x="86906" y="179095"/>
                  </a:lnTo>
                  <a:lnTo>
                    <a:pt x="134797" y="181610"/>
                  </a:lnTo>
                  <a:lnTo>
                    <a:pt x="139052" y="186334"/>
                  </a:lnTo>
                  <a:lnTo>
                    <a:pt x="136550" y="234226"/>
                  </a:lnTo>
                  <a:lnTo>
                    <a:pt x="184442" y="236740"/>
                  </a:lnTo>
                  <a:lnTo>
                    <a:pt x="188696" y="241465"/>
                  </a:lnTo>
                  <a:lnTo>
                    <a:pt x="185877" y="295236"/>
                  </a:lnTo>
                  <a:lnTo>
                    <a:pt x="244716" y="360578"/>
                  </a:lnTo>
                  <a:lnTo>
                    <a:pt x="244386" y="366928"/>
                  </a:lnTo>
                  <a:lnTo>
                    <a:pt x="197497" y="409155"/>
                  </a:lnTo>
                  <a:lnTo>
                    <a:pt x="197002" y="418464"/>
                  </a:lnTo>
                  <a:lnTo>
                    <a:pt x="301701" y="534746"/>
                  </a:lnTo>
                  <a:lnTo>
                    <a:pt x="314663" y="546589"/>
                  </a:lnTo>
                  <a:lnTo>
                    <a:pt x="329469" y="555537"/>
                  </a:lnTo>
                  <a:lnTo>
                    <a:pt x="345742" y="561412"/>
                  </a:lnTo>
                  <a:lnTo>
                    <a:pt x="363105" y="564032"/>
                  </a:lnTo>
                  <a:lnTo>
                    <a:pt x="430111" y="564032"/>
                  </a:lnTo>
                  <a:lnTo>
                    <a:pt x="423343" y="569024"/>
                  </a:lnTo>
                  <a:lnTo>
                    <a:pt x="404144" y="578038"/>
                  </a:lnTo>
                  <a:lnTo>
                    <a:pt x="383552" y="583116"/>
                  </a:lnTo>
                  <a:lnTo>
                    <a:pt x="362051" y="584085"/>
                  </a:lnTo>
                  <a:close/>
                </a:path>
                <a:path w="550544" h="584200">
                  <a:moveTo>
                    <a:pt x="346405" y="275069"/>
                  </a:moveTo>
                  <a:lnTo>
                    <a:pt x="340055" y="274739"/>
                  </a:lnTo>
                  <a:lnTo>
                    <a:pt x="115747" y="25615"/>
                  </a:lnTo>
                  <a:lnTo>
                    <a:pt x="25158" y="20866"/>
                  </a:lnTo>
                  <a:lnTo>
                    <a:pt x="138494" y="20866"/>
                  </a:lnTo>
                  <a:lnTo>
                    <a:pt x="344550" y="249720"/>
                  </a:lnTo>
                  <a:lnTo>
                    <a:pt x="374559" y="249720"/>
                  </a:lnTo>
                  <a:lnTo>
                    <a:pt x="346405" y="275069"/>
                  </a:lnTo>
                  <a:close/>
                </a:path>
                <a:path w="550544" h="584200">
                  <a:moveTo>
                    <a:pt x="374559" y="249720"/>
                  </a:moveTo>
                  <a:lnTo>
                    <a:pt x="344550" y="249720"/>
                  </a:lnTo>
                  <a:lnTo>
                    <a:pt x="373849" y="223342"/>
                  </a:lnTo>
                  <a:lnTo>
                    <a:pt x="385729" y="216329"/>
                  </a:lnTo>
                  <a:lnTo>
                    <a:pt x="398932" y="214477"/>
                  </a:lnTo>
                  <a:lnTo>
                    <a:pt x="411868" y="217702"/>
                  </a:lnTo>
                  <a:lnTo>
                    <a:pt x="422948" y="225920"/>
                  </a:lnTo>
                  <a:lnTo>
                    <a:pt x="429180" y="232841"/>
                  </a:lnTo>
                  <a:lnTo>
                    <a:pt x="393306" y="232841"/>
                  </a:lnTo>
                  <a:lnTo>
                    <a:pt x="374559" y="249720"/>
                  </a:lnTo>
                  <a:close/>
                </a:path>
                <a:path w="550544" h="584200">
                  <a:moveTo>
                    <a:pt x="430111" y="564032"/>
                  </a:moveTo>
                  <a:lnTo>
                    <a:pt x="363105" y="564032"/>
                  </a:lnTo>
                  <a:lnTo>
                    <a:pt x="380641" y="563243"/>
                  </a:lnTo>
                  <a:lnTo>
                    <a:pt x="397438" y="559103"/>
                  </a:lnTo>
                  <a:lnTo>
                    <a:pt x="500735" y="475132"/>
                  </a:lnTo>
                  <a:lnTo>
                    <a:pt x="527401" y="431101"/>
                  </a:lnTo>
                  <a:lnTo>
                    <a:pt x="529980" y="412832"/>
                  </a:lnTo>
                  <a:lnTo>
                    <a:pt x="529233" y="396199"/>
                  </a:lnTo>
                  <a:lnTo>
                    <a:pt x="507314" y="349618"/>
                  </a:lnTo>
                  <a:lnTo>
                    <a:pt x="402615" y="233337"/>
                  </a:lnTo>
                  <a:lnTo>
                    <a:pt x="393306" y="232841"/>
                  </a:lnTo>
                  <a:lnTo>
                    <a:pt x="429180" y="232841"/>
                  </a:lnTo>
                  <a:lnTo>
                    <a:pt x="522236" y="336181"/>
                  </a:lnTo>
                  <a:lnTo>
                    <a:pt x="544028" y="372697"/>
                  </a:lnTo>
                  <a:lnTo>
                    <a:pt x="550075" y="414794"/>
                  </a:lnTo>
                  <a:lnTo>
                    <a:pt x="546863" y="436074"/>
                  </a:lnTo>
                  <a:lnTo>
                    <a:pt x="539662" y="456020"/>
                  </a:lnTo>
                  <a:lnTo>
                    <a:pt x="528692" y="474168"/>
                  </a:lnTo>
                  <a:lnTo>
                    <a:pt x="514172" y="490054"/>
                  </a:lnTo>
                  <a:lnTo>
                    <a:pt x="440664" y="556247"/>
                  </a:lnTo>
                  <a:lnTo>
                    <a:pt x="430111" y="564032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59165" y="3293783"/>
              <a:ext cx="550545" cy="584200"/>
            </a:xfrm>
            <a:custGeom>
              <a:avLst/>
              <a:gdLst/>
              <a:ahLst/>
              <a:cxnLst/>
              <a:rect l="l" t="t" r="r" b="b"/>
              <a:pathLst>
                <a:path w="550544" h="584200">
                  <a:moveTo>
                    <a:pt x="16179" y="292"/>
                  </a:moveTo>
                  <a:lnTo>
                    <a:pt x="120954" y="5778"/>
                  </a:lnTo>
                  <a:lnTo>
                    <a:pt x="344550" y="249720"/>
                  </a:lnTo>
                  <a:lnTo>
                    <a:pt x="373849" y="223342"/>
                  </a:lnTo>
                  <a:lnTo>
                    <a:pt x="385729" y="216329"/>
                  </a:lnTo>
                  <a:lnTo>
                    <a:pt x="398932" y="214477"/>
                  </a:lnTo>
                  <a:lnTo>
                    <a:pt x="411868" y="217702"/>
                  </a:lnTo>
                  <a:lnTo>
                    <a:pt x="522236" y="336181"/>
                  </a:lnTo>
                  <a:lnTo>
                    <a:pt x="544028" y="372697"/>
                  </a:lnTo>
                  <a:lnTo>
                    <a:pt x="550075" y="414794"/>
                  </a:lnTo>
                  <a:lnTo>
                    <a:pt x="546863" y="436074"/>
                  </a:lnTo>
                  <a:lnTo>
                    <a:pt x="528692" y="474168"/>
                  </a:lnTo>
                  <a:lnTo>
                    <a:pt x="440664" y="556247"/>
                  </a:lnTo>
                  <a:lnTo>
                    <a:pt x="404144" y="578038"/>
                  </a:lnTo>
                  <a:lnTo>
                    <a:pt x="362051" y="584085"/>
                  </a:lnTo>
                  <a:lnTo>
                    <a:pt x="340771" y="580874"/>
                  </a:lnTo>
                  <a:lnTo>
                    <a:pt x="302672" y="562702"/>
                  </a:lnTo>
                  <a:lnTo>
                    <a:pt x="187502" y="437921"/>
                  </a:lnTo>
                  <a:lnTo>
                    <a:pt x="178638" y="412832"/>
                  </a:lnTo>
                  <a:lnTo>
                    <a:pt x="181862" y="399891"/>
                  </a:lnTo>
                  <a:lnTo>
                    <a:pt x="190080" y="388810"/>
                  </a:lnTo>
                  <a:lnTo>
                    <a:pt x="219367" y="362432"/>
                  </a:lnTo>
                  <a:lnTo>
                    <a:pt x="168173" y="305574"/>
                  </a:lnTo>
                  <a:lnTo>
                    <a:pt x="166395" y="303606"/>
                  </a:lnTo>
                  <a:lnTo>
                    <a:pt x="165468" y="300989"/>
                  </a:lnTo>
                  <a:lnTo>
                    <a:pt x="165607" y="298335"/>
                  </a:lnTo>
                  <a:lnTo>
                    <a:pt x="167830" y="255981"/>
                  </a:lnTo>
                  <a:lnTo>
                    <a:pt x="125463" y="253758"/>
                  </a:lnTo>
                  <a:lnTo>
                    <a:pt x="119926" y="253466"/>
                  </a:lnTo>
                  <a:lnTo>
                    <a:pt x="115671" y="248742"/>
                  </a:lnTo>
                  <a:lnTo>
                    <a:pt x="115963" y="243204"/>
                  </a:lnTo>
                  <a:lnTo>
                    <a:pt x="118186" y="200850"/>
                  </a:lnTo>
                  <a:lnTo>
                    <a:pt x="75831" y="198627"/>
                  </a:lnTo>
                  <a:lnTo>
                    <a:pt x="70294" y="198335"/>
                  </a:lnTo>
                  <a:lnTo>
                    <a:pt x="66040" y="193611"/>
                  </a:lnTo>
                  <a:lnTo>
                    <a:pt x="66319" y="188074"/>
                  </a:lnTo>
                  <a:lnTo>
                    <a:pt x="68541" y="145707"/>
                  </a:lnTo>
                  <a:lnTo>
                    <a:pt x="26187" y="143497"/>
                  </a:lnTo>
                  <a:lnTo>
                    <a:pt x="23520" y="143357"/>
                  </a:lnTo>
                  <a:lnTo>
                    <a:pt x="21031" y="142163"/>
                  </a:lnTo>
                  <a:lnTo>
                    <a:pt x="19253" y="140182"/>
                  </a:lnTo>
                  <a:lnTo>
                    <a:pt x="2705" y="121805"/>
                  </a:lnTo>
                  <a:lnTo>
                    <a:pt x="914" y="119824"/>
                  </a:lnTo>
                  <a:lnTo>
                    <a:pt x="0" y="117221"/>
                  </a:lnTo>
                  <a:lnTo>
                    <a:pt x="139" y="114566"/>
                  </a:lnTo>
                  <a:lnTo>
                    <a:pt x="5626" y="9791"/>
                  </a:lnTo>
                  <a:lnTo>
                    <a:pt x="5918" y="4254"/>
                  </a:lnTo>
                  <a:lnTo>
                    <a:pt x="10642" y="0"/>
                  </a:lnTo>
                  <a:lnTo>
                    <a:pt x="16179" y="292"/>
                  </a:lnTo>
                </a:path>
                <a:path w="550544" h="584200">
                  <a:moveTo>
                    <a:pt x="115747" y="25615"/>
                  </a:moveTo>
                  <a:lnTo>
                    <a:pt x="25158" y="20866"/>
                  </a:lnTo>
                  <a:lnTo>
                    <a:pt x="20408" y="111455"/>
                  </a:lnTo>
                  <a:lnTo>
                    <a:pt x="31394" y="123659"/>
                  </a:lnTo>
                  <a:lnTo>
                    <a:pt x="79616" y="126187"/>
                  </a:lnTo>
                  <a:lnTo>
                    <a:pt x="85153" y="126479"/>
                  </a:lnTo>
                  <a:lnTo>
                    <a:pt x="89407" y="131203"/>
                  </a:lnTo>
                  <a:lnTo>
                    <a:pt x="89128" y="136740"/>
                  </a:lnTo>
                  <a:lnTo>
                    <a:pt x="86906" y="179095"/>
                  </a:lnTo>
                  <a:lnTo>
                    <a:pt x="129260" y="181317"/>
                  </a:lnTo>
                  <a:lnTo>
                    <a:pt x="134797" y="181610"/>
                  </a:lnTo>
                  <a:lnTo>
                    <a:pt x="139052" y="186334"/>
                  </a:lnTo>
                  <a:lnTo>
                    <a:pt x="138760" y="191871"/>
                  </a:lnTo>
                  <a:lnTo>
                    <a:pt x="136550" y="234226"/>
                  </a:lnTo>
                  <a:lnTo>
                    <a:pt x="178904" y="236448"/>
                  </a:lnTo>
                  <a:lnTo>
                    <a:pt x="184442" y="236740"/>
                  </a:lnTo>
                  <a:lnTo>
                    <a:pt x="188696" y="241465"/>
                  </a:lnTo>
                  <a:lnTo>
                    <a:pt x="188404" y="247002"/>
                  </a:lnTo>
                  <a:lnTo>
                    <a:pt x="185877" y="295236"/>
                  </a:lnTo>
                  <a:lnTo>
                    <a:pt x="241007" y="356463"/>
                  </a:lnTo>
                  <a:lnTo>
                    <a:pt x="244716" y="360578"/>
                  </a:lnTo>
                  <a:lnTo>
                    <a:pt x="244386" y="366928"/>
                  </a:lnTo>
                  <a:lnTo>
                    <a:pt x="240271" y="370636"/>
                  </a:lnTo>
                  <a:lnTo>
                    <a:pt x="203517" y="403732"/>
                  </a:lnTo>
                  <a:lnTo>
                    <a:pt x="197497" y="409155"/>
                  </a:lnTo>
                  <a:lnTo>
                    <a:pt x="197002" y="418464"/>
                  </a:lnTo>
                  <a:lnTo>
                    <a:pt x="202425" y="424484"/>
                  </a:lnTo>
                  <a:lnTo>
                    <a:pt x="301701" y="534746"/>
                  </a:lnTo>
                  <a:lnTo>
                    <a:pt x="314663" y="546589"/>
                  </a:lnTo>
                  <a:lnTo>
                    <a:pt x="329469" y="555537"/>
                  </a:lnTo>
                  <a:lnTo>
                    <a:pt x="345742" y="561412"/>
                  </a:lnTo>
                  <a:lnTo>
                    <a:pt x="363105" y="564032"/>
                  </a:lnTo>
                  <a:lnTo>
                    <a:pt x="380641" y="563243"/>
                  </a:lnTo>
                  <a:lnTo>
                    <a:pt x="427228" y="541324"/>
                  </a:lnTo>
                  <a:lnTo>
                    <a:pt x="500735" y="475132"/>
                  </a:lnTo>
                  <a:lnTo>
                    <a:pt x="527401" y="431101"/>
                  </a:lnTo>
                  <a:lnTo>
                    <a:pt x="530021" y="413740"/>
                  </a:lnTo>
                  <a:lnTo>
                    <a:pt x="529233" y="396199"/>
                  </a:lnTo>
                  <a:lnTo>
                    <a:pt x="525092" y="379402"/>
                  </a:lnTo>
                  <a:lnTo>
                    <a:pt x="517739" y="363745"/>
                  </a:lnTo>
                  <a:lnTo>
                    <a:pt x="507314" y="349618"/>
                  </a:lnTo>
                  <a:lnTo>
                    <a:pt x="408025" y="239356"/>
                  </a:lnTo>
                  <a:lnTo>
                    <a:pt x="402615" y="233337"/>
                  </a:lnTo>
                  <a:lnTo>
                    <a:pt x="393306" y="232841"/>
                  </a:lnTo>
                  <a:lnTo>
                    <a:pt x="387286" y="238264"/>
                  </a:lnTo>
                  <a:lnTo>
                    <a:pt x="350532" y="271360"/>
                  </a:lnTo>
                  <a:lnTo>
                    <a:pt x="346405" y="275069"/>
                  </a:lnTo>
                  <a:lnTo>
                    <a:pt x="340055" y="274739"/>
                  </a:lnTo>
                  <a:lnTo>
                    <a:pt x="336346" y="270624"/>
                  </a:lnTo>
                  <a:lnTo>
                    <a:pt x="115747" y="25615"/>
                  </a:lnTo>
                </a:path>
              </a:pathLst>
            </a:custGeom>
            <a:ln w="12700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89659" y="3661041"/>
              <a:ext cx="131481" cy="1314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21560" y="3358260"/>
              <a:ext cx="237490" cy="260350"/>
            </a:xfrm>
            <a:custGeom>
              <a:avLst/>
              <a:gdLst/>
              <a:ahLst/>
              <a:cxnLst/>
              <a:rect l="l" t="t" r="r" b="b"/>
              <a:pathLst>
                <a:path w="237489" h="260350">
                  <a:moveTo>
                    <a:pt x="228879" y="260235"/>
                  </a:moveTo>
                  <a:lnTo>
                    <a:pt x="222529" y="259905"/>
                  </a:lnTo>
                  <a:lnTo>
                    <a:pt x="0" y="12750"/>
                  </a:lnTo>
                  <a:lnTo>
                    <a:pt x="330" y="6400"/>
                  </a:lnTo>
                  <a:lnTo>
                    <a:pt x="6515" y="838"/>
                  </a:lnTo>
                  <a:lnTo>
                    <a:pt x="9131" y="0"/>
                  </a:lnTo>
                  <a:lnTo>
                    <a:pt x="14262" y="266"/>
                  </a:lnTo>
                  <a:lnTo>
                    <a:pt x="16776" y="1371"/>
                  </a:lnTo>
                  <a:lnTo>
                    <a:pt x="237451" y="246468"/>
                  </a:lnTo>
                  <a:lnTo>
                    <a:pt x="237121" y="252818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821560" y="3358260"/>
              <a:ext cx="237490" cy="260350"/>
            </a:xfrm>
            <a:custGeom>
              <a:avLst/>
              <a:gdLst/>
              <a:ahLst/>
              <a:cxnLst/>
              <a:rect l="l" t="t" r="r" b="b"/>
              <a:pathLst>
                <a:path w="237489" h="260350">
                  <a:moveTo>
                    <a:pt x="11696" y="126"/>
                  </a:moveTo>
                  <a:lnTo>
                    <a:pt x="14262" y="266"/>
                  </a:lnTo>
                  <a:lnTo>
                    <a:pt x="16776" y="1371"/>
                  </a:lnTo>
                  <a:lnTo>
                    <a:pt x="18630" y="3441"/>
                  </a:lnTo>
                  <a:lnTo>
                    <a:pt x="233743" y="242341"/>
                  </a:lnTo>
                  <a:lnTo>
                    <a:pt x="237451" y="246468"/>
                  </a:lnTo>
                  <a:lnTo>
                    <a:pt x="237121" y="252818"/>
                  </a:lnTo>
                  <a:lnTo>
                    <a:pt x="233006" y="256527"/>
                  </a:lnTo>
                  <a:lnTo>
                    <a:pt x="228879" y="260235"/>
                  </a:lnTo>
                  <a:lnTo>
                    <a:pt x="222529" y="259905"/>
                  </a:lnTo>
                  <a:lnTo>
                    <a:pt x="218820" y="255777"/>
                  </a:lnTo>
                  <a:lnTo>
                    <a:pt x="3708" y="16878"/>
                  </a:lnTo>
                  <a:lnTo>
                    <a:pt x="0" y="12750"/>
                  </a:lnTo>
                  <a:lnTo>
                    <a:pt x="330" y="6400"/>
                  </a:lnTo>
                  <a:lnTo>
                    <a:pt x="4457" y="2692"/>
                  </a:lnTo>
                  <a:lnTo>
                    <a:pt x="6515" y="838"/>
                  </a:lnTo>
                  <a:lnTo>
                    <a:pt x="9131" y="0"/>
                  </a:lnTo>
                  <a:lnTo>
                    <a:pt x="11696" y="126"/>
                  </a:lnTo>
                </a:path>
              </a:pathLst>
            </a:custGeom>
            <a:ln w="12700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869439" y="3842384"/>
            <a:ext cx="5099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密钥</a:t>
            </a:r>
            <a:r>
              <a:rPr sz="1400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2675" y="30378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内网穿透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771515" y="542289"/>
            <a:ext cx="1423670" cy="478155"/>
          </a:xfrm>
          <a:custGeom>
            <a:avLst/>
            <a:gdLst/>
            <a:ahLst/>
            <a:cxnLst/>
            <a:rect l="l" t="t" r="r" b="b"/>
            <a:pathLst>
              <a:path w="1423670" h="478155">
                <a:moveTo>
                  <a:pt x="1423670" y="0"/>
                </a:moveTo>
                <a:lnTo>
                  <a:pt x="0" y="0"/>
                </a:lnTo>
                <a:lnTo>
                  <a:pt x="0" y="478155"/>
                </a:lnTo>
                <a:lnTo>
                  <a:pt x="1423670" y="478155"/>
                </a:lnTo>
                <a:lnTo>
                  <a:pt x="1423670" y="471805"/>
                </a:lnTo>
                <a:lnTo>
                  <a:pt x="1423670" y="465455"/>
                </a:lnTo>
                <a:lnTo>
                  <a:pt x="1423670" y="12700"/>
                </a:lnTo>
                <a:lnTo>
                  <a:pt x="1423670" y="6350"/>
                </a:lnTo>
                <a:lnTo>
                  <a:pt x="1423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77484" y="548640"/>
            <a:ext cx="1411605" cy="46482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49885">
              <a:lnSpc>
                <a:spcPct val="100000"/>
              </a:lnSpc>
              <a:spcBef>
                <a:spcPts val="9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我的电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脑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54425" y="1670685"/>
            <a:ext cx="1410335" cy="479425"/>
            <a:chOff x="3654425" y="1670685"/>
            <a:chExt cx="1410335" cy="479425"/>
          </a:xfrm>
        </p:grpSpPr>
        <p:sp>
          <p:nvSpPr>
            <p:cNvPr id="6" name="object 6"/>
            <p:cNvSpPr/>
            <p:nvPr/>
          </p:nvSpPr>
          <p:spPr>
            <a:xfrm>
              <a:off x="3660648" y="1676400"/>
              <a:ext cx="1397635" cy="467995"/>
            </a:xfrm>
            <a:custGeom>
              <a:avLst/>
              <a:gdLst/>
              <a:ahLst/>
              <a:cxnLst/>
              <a:rect l="l" t="t" r="r" b="b"/>
              <a:pathLst>
                <a:path w="1397635" h="467994">
                  <a:moveTo>
                    <a:pt x="1397508" y="467868"/>
                  </a:moveTo>
                  <a:lnTo>
                    <a:pt x="0" y="467868"/>
                  </a:lnTo>
                  <a:lnTo>
                    <a:pt x="0" y="0"/>
                  </a:lnTo>
                  <a:lnTo>
                    <a:pt x="1397508" y="0"/>
                  </a:lnTo>
                  <a:lnTo>
                    <a:pt x="1397508" y="46786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54425" y="1670685"/>
              <a:ext cx="1410335" cy="479425"/>
            </a:xfrm>
            <a:custGeom>
              <a:avLst/>
              <a:gdLst/>
              <a:ahLst/>
              <a:cxnLst/>
              <a:rect l="l" t="t" r="r" b="b"/>
              <a:pathLst>
                <a:path w="1410335" h="479425">
                  <a:moveTo>
                    <a:pt x="1410335" y="479425"/>
                  </a:moveTo>
                  <a:lnTo>
                    <a:pt x="0" y="479425"/>
                  </a:lnTo>
                  <a:lnTo>
                    <a:pt x="0" y="0"/>
                  </a:lnTo>
                  <a:lnTo>
                    <a:pt x="1410335" y="0"/>
                  </a:lnTo>
                  <a:lnTo>
                    <a:pt x="141033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66725"/>
                  </a:lnTo>
                  <a:lnTo>
                    <a:pt x="6350" y="466725"/>
                  </a:lnTo>
                  <a:lnTo>
                    <a:pt x="12700" y="473075"/>
                  </a:lnTo>
                  <a:lnTo>
                    <a:pt x="1410335" y="473075"/>
                  </a:lnTo>
                  <a:lnTo>
                    <a:pt x="1410335" y="479425"/>
                  </a:lnTo>
                  <a:close/>
                </a:path>
                <a:path w="1410335" h="47942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410335" h="479425">
                  <a:moveTo>
                    <a:pt x="139763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397635" y="6350"/>
                  </a:lnTo>
                  <a:lnTo>
                    <a:pt x="1397635" y="12700"/>
                  </a:lnTo>
                  <a:close/>
                </a:path>
                <a:path w="1410335" h="479425">
                  <a:moveTo>
                    <a:pt x="1397635" y="473075"/>
                  </a:moveTo>
                  <a:lnTo>
                    <a:pt x="1397635" y="6350"/>
                  </a:lnTo>
                  <a:lnTo>
                    <a:pt x="1403985" y="12700"/>
                  </a:lnTo>
                  <a:lnTo>
                    <a:pt x="1410335" y="12700"/>
                  </a:lnTo>
                  <a:lnTo>
                    <a:pt x="1410335" y="466725"/>
                  </a:lnTo>
                  <a:lnTo>
                    <a:pt x="1403985" y="466725"/>
                  </a:lnTo>
                  <a:lnTo>
                    <a:pt x="1397635" y="473075"/>
                  </a:lnTo>
                  <a:close/>
                </a:path>
                <a:path w="1410335" h="479425">
                  <a:moveTo>
                    <a:pt x="1410335" y="12700"/>
                  </a:moveTo>
                  <a:lnTo>
                    <a:pt x="1403985" y="12700"/>
                  </a:lnTo>
                  <a:lnTo>
                    <a:pt x="1397635" y="6350"/>
                  </a:lnTo>
                  <a:lnTo>
                    <a:pt x="1410335" y="6350"/>
                  </a:lnTo>
                  <a:lnTo>
                    <a:pt x="1410335" y="12700"/>
                  </a:lnTo>
                  <a:close/>
                </a:path>
                <a:path w="1410335" h="479425">
                  <a:moveTo>
                    <a:pt x="12700" y="473075"/>
                  </a:moveTo>
                  <a:lnTo>
                    <a:pt x="6350" y="466725"/>
                  </a:lnTo>
                  <a:lnTo>
                    <a:pt x="12700" y="466725"/>
                  </a:lnTo>
                  <a:lnTo>
                    <a:pt x="12700" y="473075"/>
                  </a:lnTo>
                  <a:close/>
                </a:path>
                <a:path w="1410335" h="479425">
                  <a:moveTo>
                    <a:pt x="1397635" y="473075"/>
                  </a:moveTo>
                  <a:lnTo>
                    <a:pt x="12700" y="473075"/>
                  </a:lnTo>
                  <a:lnTo>
                    <a:pt x="12700" y="466725"/>
                  </a:lnTo>
                  <a:lnTo>
                    <a:pt x="1397635" y="466725"/>
                  </a:lnTo>
                  <a:lnTo>
                    <a:pt x="1397635" y="473075"/>
                  </a:lnTo>
                  <a:close/>
                </a:path>
                <a:path w="1410335" h="479425">
                  <a:moveTo>
                    <a:pt x="1410335" y="473075"/>
                  </a:moveTo>
                  <a:lnTo>
                    <a:pt x="1397635" y="473075"/>
                  </a:lnTo>
                  <a:lnTo>
                    <a:pt x="1403985" y="466725"/>
                  </a:lnTo>
                  <a:lnTo>
                    <a:pt x="1410335" y="466725"/>
                  </a:lnTo>
                  <a:lnTo>
                    <a:pt x="1410335" y="47307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60647" y="1676400"/>
            <a:ext cx="1397635" cy="4679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42900">
              <a:lnSpc>
                <a:spcPct val="100000"/>
              </a:lnSpc>
              <a:spcBef>
                <a:spcPts val="91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别人电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脑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36395" y="542290"/>
            <a:ext cx="1353820" cy="478155"/>
            <a:chOff x="1636395" y="542290"/>
            <a:chExt cx="1353820" cy="478155"/>
          </a:xfrm>
        </p:grpSpPr>
        <p:sp>
          <p:nvSpPr>
            <p:cNvPr id="10" name="object 10"/>
            <p:cNvSpPr/>
            <p:nvPr/>
          </p:nvSpPr>
          <p:spPr>
            <a:xfrm>
              <a:off x="1642872" y="548640"/>
              <a:ext cx="1341120" cy="464820"/>
            </a:xfrm>
            <a:custGeom>
              <a:avLst/>
              <a:gdLst/>
              <a:ahLst/>
              <a:cxnLst/>
              <a:rect l="l" t="t" r="r" b="b"/>
              <a:pathLst>
                <a:path w="1341120" h="464819">
                  <a:moveTo>
                    <a:pt x="1341120" y="464820"/>
                  </a:moveTo>
                  <a:lnTo>
                    <a:pt x="0" y="464820"/>
                  </a:lnTo>
                  <a:lnTo>
                    <a:pt x="0" y="0"/>
                  </a:lnTo>
                  <a:lnTo>
                    <a:pt x="1341120" y="0"/>
                  </a:lnTo>
                  <a:lnTo>
                    <a:pt x="1341120" y="46482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36395" y="542290"/>
              <a:ext cx="1353820" cy="478155"/>
            </a:xfrm>
            <a:custGeom>
              <a:avLst/>
              <a:gdLst/>
              <a:ahLst/>
              <a:cxnLst/>
              <a:rect l="l" t="t" r="r" b="b"/>
              <a:pathLst>
                <a:path w="1353820" h="478155">
                  <a:moveTo>
                    <a:pt x="1353820" y="478155"/>
                  </a:moveTo>
                  <a:lnTo>
                    <a:pt x="0" y="478155"/>
                  </a:lnTo>
                  <a:lnTo>
                    <a:pt x="0" y="0"/>
                  </a:lnTo>
                  <a:lnTo>
                    <a:pt x="1353820" y="0"/>
                  </a:lnTo>
                  <a:lnTo>
                    <a:pt x="135382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65455"/>
                  </a:lnTo>
                  <a:lnTo>
                    <a:pt x="6350" y="465455"/>
                  </a:lnTo>
                  <a:lnTo>
                    <a:pt x="12700" y="471805"/>
                  </a:lnTo>
                  <a:lnTo>
                    <a:pt x="1353820" y="471805"/>
                  </a:lnTo>
                  <a:lnTo>
                    <a:pt x="1353820" y="478155"/>
                  </a:lnTo>
                  <a:close/>
                </a:path>
                <a:path w="1353820" h="47815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353820" h="478155">
                  <a:moveTo>
                    <a:pt x="134112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341120" y="6350"/>
                  </a:lnTo>
                  <a:lnTo>
                    <a:pt x="1341120" y="12700"/>
                  </a:lnTo>
                  <a:close/>
                </a:path>
                <a:path w="1353820" h="478155">
                  <a:moveTo>
                    <a:pt x="1341120" y="471805"/>
                  </a:moveTo>
                  <a:lnTo>
                    <a:pt x="1341120" y="6350"/>
                  </a:lnTo>
                  <a:lnTo>
                    <a:pt x="1347470" y="12700"/>
                  </a:lnTo>
                  <a:lnTo>
                    <a:pt x="1353820" y="12700"/>
                  </a:lnTo>
                  <a:lnTo>
                    <a:pt x="1353820" y="465455"/>
                  </a:lnTo>
                  <a:lnTo>
                    <a:pt x="1347470" y="465455"/>
                  </a:lnTo>
                  <a:lnTo>
                    <a:pt x="1341120" y="471805"/>
                  </a:lnTo>
                  <a:close/>
                </a:path>
                <a:path w="1353820" h="478155">
                  <a:moveTo>
                    <a:pt x="1353820" y="12700"/>
                  </a:moveTo>
                  <a:lnTo>
                    <a:pt x="1347470" y="12700"/>
                  </a:lnTo>
                  <a:lnTo>
                    <a:pt x="1341120" y="6350"/>
                  </a:lnTo>
                  <a:lnTo>
                    <a:pt x="1353820" y="6350"/>
                  </a:lnTo>
                  <a:lnTo>
                    <a:pt x="1353820" y="12700"/>
                  </a:lnTo>
                  <a:close/>
                </a:path>
                <a:path w="1353820" h="478155">
                  <a:moveTo>
                    <a:pt x="12700" y="471805"/>
                  </a:moveTo>
                  <a:lnTo>
                    <a:pt x="6350" y="465455"/>
                  </a:lnTo>
                  <a:lnTo>
                    <a:pt x="12700" y="465455"/>
                  </a:lnTo>
                  <a:lnTo>
                    <a:pt x="12700" y="471805"/>
                  </a:lnTo>
                  <a:close/>
                </a:path>
                <a:path w="1353820" h="478155">
                  <a:moveTo>
                    <a:pt x="1341120" y="471805"/>
                  </a:moveTo>
                  <a:lnTo>
                    <a:pt x="12700" y="471805"/>
                  </a:lnTo>
                  <a:lnTo>
                    <a:pt x="12700" y="465455"/>
                  </a:lnTo>
                  <a:lnTo>
                    <a:pt x="1341120" y="465455"/>
                  </a:lnTo>
                  <a:lnTo>
                    <a:pt x="1341120" y="471805"/>
                  </a:lnTo>
                  <a:close/>
                </a:path>
                <a:path w="1353820" h="478155">
                  <a:moveTo>
                    <a:pt x="1353820" y="471805"/>
                  </a:moveTo>
                  <a:lnTo>
                    <a:pt x="1341120" y="471805"/>
                  </a:lnTo>
                  <a:lnTo>
                    <a:pt x="1347470" y="465455"/>
                  </a:lnTo>
                  <a:lnTo>
                    <a:pt x="1353820" y="465455"/>
                  </a:lnTo>
                  <a:lnTo>
                    <a:pt x="1353820" y="47180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42872" y="548640"/>
            <a:ext cx="1341120" cy="46482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京东商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城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59342" y="1014094"/>
            <a:ext cx="1401445" cy="906144"/>
          </a:xfrm>
          <a:custGeom>
            <a:avLst/>
            <a:gdLst/>
            <a:ahLst/>
            <a:cxnLst/>
            <a:rect l="l" t="t" r="r" b="b"/>
            <a:pathLst>
              <a:path w="1401445" h="906144">
                <a:moveTo>
                  <a:pt x="10236" y="104597"/>
                </a:moveTo>
                <a:lnTo>
                  <a:pt x="0" y="94678"/>
                </a:lnTo>
                <a:lnTo>
                  <a:pt x="381" y="92417"/>
                </a:lnTo>
                <a:lnTo>
                  <a:pt x="1282" y="90309"/>
                </a:lnTo>
                <a:lnTo>
                  <a:pt x="53962" y="0"/>
                </a:lnTo>
                <a:lnTo>
                  <a:pt x="64985" y="18897"/>
                </a:lnTo>
                <a:lnTo>
                  <a:pt x="44437" y="18897"/>
                </a:lnTo>
                <a:lnTo>
                  <a:pt x="44437" y="54134"/>
                </a:lnTo>
                <a:lnTo>
                  <a:pt x="17741" y="99898"/>
                </a:lnTo>
                <a:lnTo>
                  <a:pt x="16357" y="101726"/>
                </a:lnTo>
                <a:lnTo>
                  <a:pt x="14566" y="103174"/>
                </a:lnTo>
                <a:lnTo>
                  <a:pt x="12484" y="104152"/>
                </a:lnTo>
                <a:lnTo>
                  <a:pt x="10236" y="104597"/>
                </a:lnTo>
                <a:close/>
              </a:path>
              <a:path w="1401445" h="906144">
                <a:moveTo>
                  <a:pt x="44437" y="54134"/>
                </a:moveTo>
                <a:lnTo>
                  <a:pt x="44437" y="18897"/>
                </a:lnTo>
                <a:lnTo>
                  <a:pt x="63487" y="18897"/>
                </a:lnTo>
                <a:lnTo>
                  <a:pt x="63487" y="23698"/>
                </a:lnTo>
                <a:lnTo>
                  <a:pt x="45732" y="23698"/>
                </a:lnTo>
                <a:lnTo>
                  <a:pt x="53962" y="37806"/>
                </a:lnTo>
                <a:lnTo>
                  <a:pt x="44437" y="54134"/>
                </a:lnTo>
                <a:close/>
              </a:path>
              <a:path w="1401445" h="906144">
                <a:moveTo>
                  <a:pt x="97688" y="104597"/>
                </a:moveTo>
                <a:lnTo>
                  <a:pt x="63487" y="54134"/>
                </a:lnTo>
                <a:lnTo>
                  <a:pt x="63487" y="18897"/>
                </a:lnTo>
                <a:lnTo>
                  <a:pt x="64985" y="18897"/>
                </a:lnTo>
                <a:lnTo>
                  <a:pt x="106641" y="90309"/>
                </a:lnTo>
                <a:lnTo>
                  <a:pt x="107543" y="92417"/>
                </a:lnTo>
                <a:lnTo>
                  <a:pt x="107924" y="94678"/>
                </a:lnTo>
                <a:lnTo>
                  <a:pt x="107746" y="96964"/>
                </a:lnTo>
                <a:lnTo>
                  <a:pt x="97688" y="104597"/>
                </a:lnTo>
                <a:close/>
              </a:path>
              <a:path w="1401445" h="906144">
                <a:moveTo>
                  <a:pt x="53962" y="37806"/>
                </a:moveTo>
                <a:lnTo>
                  <a:pt x="45732" y="23698"/>
                </a:lnTo>
                <a:lnTo>
                  <a:pt x="62191" y="23698"/>
                </a:lnTo>
                <a:lnTo>
                  <a:pt x="53962" y="37806"/>
                </a:lnTo>
                <a:close/>
              </a:path>
              <a:path w="1401445" h="906144">
                <a:moveTo>
                  <a:pt x="63487" y="54134"/>
                </a:moveTo>
                <a:lnTo>
                  <a:pt x="53962" y="37806"/>
                </a:lnTo>
                <a:lnTo>
                  <a:pt x="62191" y="23698"/>
                </a:lnTo>
                <a:lnTo>
                  <a:pt x="63487" y="23698"/>
                </a:lnTo>
                <a:lnTo>
                  <a:pt x="63487" y="54134"/>
                </a:lnTo>
                <a:close/>
              </a:path>
              <a:path w="1401445" h="906144">
                <a:moveTo>
                  <a:pt x="1401432" y="906144"/>
                </a:moveTo>
                <a:lnTo>
                  <a:pt x="44437" y="906144"/>
                </a:lnTo>
                <a:lnTo>
                  <a:pt x="44437" y="54134"/>
                </a:lnTo>
                <a:lnTo>
                  <a:pt x="53962" y="37806"/>
                </a:lnTo>
                <a:lnTo>
                  <a:pt x="63487" y="54134"/>
                </a:lnTo>
                <a:lnTo>
                  <a:pt x="63487" y="887094"/>
                </a:lnTo>
                <a:lnTo>
                  <a:pt x="53962" y="887094"/>
                </a:lnTo>
                <a:lnTo>
                  <a:pt x="63487" y="896619"/>
                </a:lnTo>
                <a:lnTo>
                  <a:pt x="1401432" y="896619"/>
                </a:lnTo>
                <a:lnTo>
                  <a:pt x="1401432" y="906144"/>
                </a:lnTo>
                <a:close/>
              </a:path>
              <a:path w="1401445" h="906144">
                <a:moveTo>
                  <a:pt x="63487" y="896619"/>
                </a:moveTo>
                <a:lnTo>
                  <a:pt x="53962" y="887094"/>
                </a:lnTo>
                <a:lnTo>
                  <a:pt x="63487" y="887094"/>
                </a:lnTo>
                <a:lnTo>
                  <a:pt x="63487" y="896619"/>
                </a:lnTo>
                <a:close/>
              </a:path>
              <a:path w="1401445" h="906144">
                <a:moveTo>
                  <a:pt x="1401432" y="896619"/>
                </a:moveTo>
                <a:lnTo>
                  <a:pt x="63487" y="896619"/>
                </a:lnTo>
                <a:lnTo>
                  <a:pt x="63487" y="887094"/>
                </a:lnTo>
                <a:lnTo>
                  <a:pt x="1401432" y="887094"/>
                </a:lnTo>
                <a:lnTo>
                  <a:pt x="1401432" y="896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92045" y="1565910"/>
            <a:ext cx="550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jd.com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058409" y="1014094"/>
            <a:ext cx="1478915" cy="1123950"/>
            <a:chOff x="5058409" y="1014094"/>
            <a:chExt cx="1478915" cy="1123950"/>
          </a:xfrm>
        </p:grpSpPr>
        <p:sp>
          <p:nvSpPr>
            <p:cNvPr id="16" name="object 16"/>
            <p:cNvSpPr/>
            <p:nvPr/>
          </p:nvSpPr>
          <p:spPr>
            <a:xfrm>
              <a:off x="5058409" y="1014094"/>
              <a:ext cx="1478915" cy="906144"/>
            </a:xfrm>
            <a:custGeom>
              <a:avLst/>
              <a:gdLst/>
              <a:ahLst/>
              <a:cxnLst/>
              <a:rect l="l" t="t" r="r" b="b"/>
              <a:pathLst>
                <a:path w="1478915" h="906144">
                  <a:moveTo>
                    <a:pt x="1381213" y="104597"/>
                  </a:moveTo>
                  <a:lnTo>
                    <a:pt x="1370977" y="94678"/>
                  </a:lnTo>
                  <a:lnTo>
                    <a:pt x="1371358" y="92417"/>
                  </a:lnTo>
                  <a:lnTo>
                    <a:pt x="1372260" y="90309"/>
                  </a:lnTo>
                  <a:lnTo>
                    <a:pt x="1424939" y="0"/>
                  </a:lnTo>
                  <a:lnTo>
                    <a:pt x="1435963" y="18897"/>
                  </a:lnTo>
                  <a:lnTo>
                    <a:pt x="1415414" y="18897"/>
                  </a:lnTo>
                  <a:lnTo>
                    <a:pt x="1415414" y="54134"/>
                  </a:lnTo>
                  <a:lnTo>
                    <a:pt x="1388719" y="99898"/>
                  </a:lnTo>
                  <a:lnTo>
                    <a:pt x="1387335" y="101726"/>
                  </a:lnTo>
                  <a:lnTo>
                    <a:pt x="1385544" y="103174"/>
                  </a:lnTo>
                  <a:lnTo>
                    <a:pt x="1383461" y="104152"/>
                  </a:lnTo>
                  <a:lnTo>
                    <a:pt x="1381213" y="104597"/>
                  </a:lnTo>
                  <a:close/>
                </a:path>
                <a:path w="1478915" h="906144">
                  <a:moveTo>
                    <a:pt x="1415414" y="54134"/>
                  </a:moveTo>
                  <a:lnTo>
                    <a:pt x="1415414" y="18897"/>
                  </a:lnTo>
                  <a:lnTo>
                    <a:pt x="1434464" y="18897"/>
                  </a:lnTo>
                  <a:lnTo>
                    <a:pt x="1434464" y="23698"/>
                  </a:lnTo>
                  <a:lnTo>
                    <a:pt x="1416710" y="23698"/>
                  </a:lnTo>
                  <a:lnTo>
                    <a:pt x="1424939" y="37806"/>
                  </a:lnTo>
                  <a:lnTo>
                    <a:pt x="1415414" y="54134"/>
                  </a:lnTo>
                  <a:close/>
                </a:path>
                <a:path w="1478915" h="906144">
                  <a:moveTo>
                    <a:pt x="1468666" y="104597"/>
                  </a:moveTo>
                  <a:lnTo>
                    <a:pt x="1434464" y="54134"/>
                  </a:lnTo>
                  <a:lnTo>
                    <a:pt x="1434464" y="18897"/>
                  </a:lnTo>
                  <a:lnTo>
                    <a:pt x="1435963" y="18897"/>
                  </a:lnTo>
                  <a:lnTo>
                    <a:pt x="1477619" y="90309"/>
                  </a:lnTo>
                  <a:lnTo>
                    <a:pt x="1478521" y="92417"/>
                  </a:lnTo>
                  <a:lnTo>
                    <a:pt x="1478902" y="94678"/>
                  </a:lnTo>
                  <a:lnTo>
                    <a:pt x="1478724" y="96964"/>
                  </a:lnTo>
                  <a:lnTo>
                    <a:pt x="1468666" y="104597"/>
                  </a:lnTo>
                  <a:close/>
                </a:path>
                <a:path w="1478915" h="906144">
                  <a:moveTo>
                    <a:pt x="1424939" y="37806"/>
                  </a:moveTo>
                  <a:lnTo>
                    <a:pt x="1416710" y="23698"/>
                  </a:lnTo>
                  <a:lnTo>
                    <a:pt x="1433169" y="23698"/>
                  </a:lnTo>
                  <a:lnTo>
                    <a:pt x="1424939" y="37806"/>
                  </a:lnTo>
                  <a:close/>
                </a:path>
                <a:path w="1478915" h="906144">
                  <a:moveTo>
                    <a:pt x="1434464" y="54134"/>
                  </a:moveTo>
                  <a:lnTo>
                    <a:pt x="1424939" y="37806"/>
                  </a:lnTo>
                  <a:lnTo>
                    <a:pt x="1433169" y="23698"/>
                  </a:lnTo>
                  <a:lnTo>
                    <a:pt x="1434464" y="23698"/>
                  </a:lnTo>
                  <a:lnTo>
                    <a:pt x="1434464" y="54134"/>
                  </a:lnTo>
                  <a:close/>
                </a:path>
                <a:path w="1478915" h="906144">
                  <a:moveTo>
                    <a:pt x="1415414" y="896619"/>
                  </a:moveTo>
                  <a:lnTo>
                    <a:pt x="1415414" y="54134"/>
                  </a:lnTo>
                  <a:lnTo>
                    <a:pt x="1424939" y="37806"/>
                  </a:lnTo>
                  <a:lnTo>
                    <a:pt x="1434464" y="54134"/>
                  </a:lnTo>
                  <a:lnTo>
                    <a:pt x="1434464" y="887094"/>
                  </a:lnTo>
                  <a:lnTo>
                    <a:pt x="1424939" y="887094"/>
                  </a:lnTo>
                  <a:lnTo>
                    <a:pt x="1415414" y="896619"/>
                  </a:lnTo>
                  <a:close/>
                </a:path>
                <a:path w="1478915" h="906144">
                  <a:moveTo>
                    <a:pt x="1434464" y="906144"/>
                  </a:moveTo>
                  <a:lnTo>
                    <a:pt x="0" y="906144"/>
                  </a:lnTo>
                  <a:lnTo>
                    <a:pt x="0" y="887094"/>
                  </a:lnTo>
                  <a:lnTo>
                    <a:pt x="1415414" y="887094"/>
                  </a:lnTo>
                  <a:lnTo>
                    <a:pt x="1415414" y="896619"/>
                  </a:lnTo>
                  <a:lnTo>
                    <a:pt x="1434464" y="896619"/>
                  </a:lnTo>
                  <a:lnTo>
                    <a:pt x="1434464" y="906144"/>
                  </a:lnTo>
                  <a:close/>
                </a:path>
                <a:path w="1478915" h="906144">
                  <a:moveTo>
                    <a:pt x="1434464" y="896619"/>
                  </a:moveTo>
                  <a:lnTo>
                    <a:pt x="1415414" y="896619"/>
                  </a:lnTo>
                  <a:lnTo>
                    <a:pt x="1424939" y="887094"/>
                  </a:lnTo>
                  <a:lnTo>
                    <a:pt x="1434464" y="887094"/>
                  </a:lnTo>
                  <a:lnTo>
                    <a:pt x="1434464" y="896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80138" y="1679333"/>
              <a:ext cx="454659" cy="458470"/>
            </a:xfrm>
            <a:custGeom>
              <a:avLst/>
              <a:gdLst/>
              <a:ahLst/>
              <a:cxnLst/>
              <a:rect l="l" t="t" r="r" b="b"/>
              <a:pathLst>
                <a:path w="454660" h="458469">
                  <a:moveTo>
                    <a:pt x="413270" y="458241"/>
                  </a:moveTo>
                  <a:lnTo>
                    <a:pt x="392772" y="458241"/>
                  </a:lnTo>
                  <a:lnTo>
                    <a:pt x="392772" y="447903"/>
                  </a:lnTo>
                  <a:lnTo>
                    <a:pt x="232257" y="285965"/>
                  </a:lnTo>
                  <a:lnTo>
                    <a:pt x="70586" y="447903"/>
                  </a:lnTo>
                  <a:lnTo>
                    <a:pt x="40982" y="458241"/>
                  </a:lnTo>
                  <a:lnTo>
                    <a:pt x="25937" y="454868"/>
                  </a:lnTo>
                  <a:lnTo>
                    <a:pt x="12809" y="445897"/>
                  </a:lnTo>
                  <a:lnTo>
                    <a:pt x="3522" y="433048"/>
                  </a:lnTo>
                  <a:lnTo>
                    <a:pt x="0" y="418045"/>
                  </a:lnTo>
                  <a:lnTo>
                    <a:pt x="160" y="410473"/>
                  </a:lnTo>
                  <a:lnTo>
                    <a:pt x="1281" y="403117"/>
                  </a:lnTo>
                  <a:lnTo>
                    <a:pt x="4323" y="395760"/>
                  </a:lnTo>
                  <a:lnTo>
                    <a:pt x="10248" y="388188"/>
                  </a:lnTo>
                  <a:lnTo>
                    <a:pt x="171907" y="223951"/>
                  </a:lnTo>
                  <a:lnTo>
                    <a:pt x="10248" y="60871"/>
                  </a:lnTo>
                  <a:lnTo>
                    <a:pt x="0" y="60871"/>
                  </a:lnTo>
                  <a:lnTo>
                    <a:pt x="0" y="41338"/>
                  </a:lnTo>
                  <a:lnTo>
                    <a:pt x="3522" y="21800"/>
                  </a:lnTo>
                  <a:lnTo>
                    <a:pt x="12809" y="9043"/>
                  </a:lnTo>
                  <a:lnTo>
                    <a:pt x="25937" y="2099"/>
                  </a:lnTo>
                  <a:lnTo>
                    <a:pt x="40982" y="0"/>
                  </a:lnTo>
                  <a:lnTo>
                    <a:pt x="48014" y="161"/>
                  </a:lnTo>
                  <a:lnTo>
                    <a:pt x="55360" y="1292"/>
                  </a:lnTo>
                  <a:lnTo>
                    <a:pt x="62919" y="4361"/>
                  </a:lnTo>
                  <a:lnTo>
                    <a:pt x="70586" y="10337"/>
                  </a:lnTo>
                  <a:lnTo>
                    <a:pt x="232257" y="173418"/>
                  </a:lnTo>
                  <a:lnTo>
                    <a:pt x="392772" y="10337"/>
                  </a:lnTo>
                  <a:lnTo>
                    <a:pt x="392772" y="0"/>
                  </a:lnTo>
                  <a:lnTo>
                    <a:pt x="413270" y="0"/>
                  </a:lnTo>
                  <a:lnTo>
                    <a:pt x="432640" y="2099"/>
                  </a:lnTo>
                  <a:lnTo>
                    <a:pt x="445287" y="9043"/>
                  </a:lnTo>
                  <a:lnTo>
                    <a:pt x="452171" y="21800"/>
                  </a:lnTo>
                  <a:lnTo>
                    <a:pt x="454253" y="41338"/>
                  </a:lnTo>
                  <a:lnTo>
                    <a:pt x="454253" y="60871"/>
                  </a:lnTo>
                  <a:lnTo>
                    <a:pt x="444004" y="60871"/>
                  </a:lnTo>
                  <a:lnTo>
                    <a:pt x="283489" y="223951"/>
                  </a:lnTo>
                  <a:lnTo>
                    <a:pt x="444004" y="388188"/>
                  </a:lnTo>
                  <a:lnTo>
                    <a:pt x="454253" y="418045"/>
                  </a:lnTo>
                  <a:lnTo>
                    <a:pt x="452171" y="433048"/>
                  </a:lnTo>
                  <a:lnTo>
                    <a:pt x="445287" y="445896"/>
                  </a:lnTo>
                  <a:lnTo>
                    <a:pt x="432640" y="454868"/>
                  </a:lnTo>
                  <a:lnTo>
                    <a:pt x="413270" y="458241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76909" y="4533900"/>
            <a:ext cx="1410335" cy="479425"/>
            <a:chOff x="676909" y="4533900"/>
            <a:chExt cx="1410335" cy="479425"/>
          </a:xfrm>
        </p:grpSpPr>
        <p:sp>
          <p:nvSpPr>
            <p:cNvPr id="19" name="object 19"/>
            <p:cNvSpPr/>
            <p:nvPr/>
          </p:nvSpPr>
          <p:spPr>
            <a:xfrm>
              <a:off x="682751" y="4539995"/>
              <a:ext cx="1397635" cy="466725"/>
            </a:xfrm>
            <a:custGeom>
              <a:avLst/>
              <a:gdLst/>
              <a:ahLst/>
              <a:cxnLst/>
              <a:rect l="l" t="t" r="r" b="b"/>
              <a:pathLst>
                <a:path w="1397635" h="466725">
                  <a:moveTo>
                    <a:pt x="1397508" y="466344"/>
                  </a:moveTo>
                  <a:lnTo>
                    <a:pt x="0" y="466344"/>
                  </a:lnTo>
                  <a:lnTo>
                    <a:pt x="0" y="0"/>
                  </a:lnTo>
                  <a:lnTo>
                    <a:pt x="1397508" y="0"/>
                  </a:lnTo>
                  <a:lnTo>
                    <a:pt x="1397508" y="46634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6909" y="4533900"/>
              <a:ext cx="1410335" cy="479425"/>
            </a:xfrm>
            <a:custGeom>
              <a:avLst/>
              <a:gdLst/>
              <a:ahLst/>
              <a:cxnLst/>
              <a:rect l="l" t="t" r="r" b="b"/>
              <a:pathLst>
                <a:path w="1410335" h="479425">
                  <a:moveTo>
                    <a:pt x="1410335" y="479425"/>
                  </a:moveTo>
                  <a:lnTo>
                    <a:pt x="0" y="479425"/>
                  </a:lnTo>
                  <a:lnTo>
                    <a:pt x="0" y="0"/>
                  </a:lnTo>
                  <a:lnTo>
                    <a:pt x="1410335" y="0"/>
                  </a:lnTo>
                  <a:lnTo>
                    <a:pt x="141033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66725"/>
                  </a:lnTo>
                  <a:lnTo>
                    <a:pt x="6350" y="466725"/>
                  </a:lnTo>
                  <a:lnTo>
                    <a:pt x="12700" y="473075"/>
                  </a:lnTo>
                  <a:lnTo>
                    <a:pt x="1410335" y="473075"/>
                  </a:lnTo>
                  <a:lnTo>
                    <a:pt x="1410335" y="479425"/>
                  </a:lnTo>
                  <a:close/>
                </a:path>
                <a:path w="1410335" h="47942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410335" h="479425">
                  <a:moveTo>
                    <a:pt x="139763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397635" y="6350"/>
                  </a:lnTo>
                  <a:lnTo>
                    <a:pt x="1397635" y="12700"/>
                  </a:lnTo>
                  <a:close/>
                </a:path>
                <a:path w="1410335" h="479425">
                  <a:moveTo>
                    <a:pt x="1397635" y="473075"/>
                  </a:moveTo>
                  <a:lnTo>
                    <a:pt x="1397635" y="6350"/>
                  </a:lnTo>
                  <a:lnTo>
                    <a:pt x="1403985" y="12700"/>
                  </a:lnTo>
                  <a:lnTo>
                    <a:pt x="1410335" y="12700"/>
                  </a:lnTo>
                  <a:lnTo>
                    <a:pt x="1410335" y="466725"/>
                  </a:lnTo>
                  <a:lnTo>
                    <a:pt x="1403985" y="466725"/>
                  </a:lnTo>
                  <a:lnTo>
                    <a:pt x="1397635" y="473075"/>
                  </a:lnTo>
                  <a:close/>
                </a:path>
                <a:path w="1410335" h="479425">
                  <a:moveTo>
                    <a:pt x="1410335" y="12700"/>
                  </a:moveTo>
                  <a:lnTo>
                    <a:pt x="1403985" y="12700"/>
                  </a:lnTo>
                  <a:lnTo>
                    <a:pt x="1397635" y="6350"/>
                  </a:lnTo>
                  <a:lnTo>
                    <a:pt x="1410335" y="6350"/>
                  </a:lnTo>
                  <a:lnTo>
                    <a:pt x="1410335" y="12700"/>
                  </a:lnTo>
                  <a:close/>
                </a:path>
                <a:path w="1410335" h="479425">
                  <a:moveTo>
                    <a:pt x="12700" y="473075"/>
                  </a:moveTo>
                  <a:lnTo>
                    <a:pt x="6350" y="466725"/>
                  </a:lnTo>
                  <a:lnTo>
                    <a:pt x="12700" y="466725"/>
                  </a:lnTo>
                  <a:lnTo>
                    <a:pt x="12700" y="473075"/>
                  </a:lnTo>
                  <a:close/>
                </a:path>
                <a:path w="1410335" h="479425">
                  <a:moveTo>
                    <a:pt x="1397635" y="473075"/>
                  </a:moveTo>
                  <a:lnTo>
                    <a:pt x="12700" y="473075"/>
                  </a:lnTo>
                  <a:lnTo>
                    <a:pt x="12700" y="466725"/>
                  </a:lnTo>
                  <a:lnTo>
                    <a:pt x="1397635" y="466725"/>
                  </a:lnTo>
                  <a:lnTo>
                    <a:pt x="1397635" y="473075"/>
                  </a:lnTo>
                  <a:close/>
                </a:path>
                <a:path w="1410335" h="479425">
                  <a:moveTo>
                    <a:pt x="1410335" y="473075"/>
                  </a:moveTo>
                  <a:lnTo>
                    <a:pt x="1397635" y="473075"/>
                  </a:lnTo>
                  <a:lnTo>
                    <a:pt x="1403985" y="466725"/>
                  </a:lnTo>
                  <a:lnTo>
                    <a:pt x="1410335" y="466725"/>
                  </a:lnTo>
                  <a:lnTo>
                    <a:pt x="1410335" y="47307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82751" y="4625340"/>
            <a:ext cx="1397635" cy="38100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30480" rIns="0" bIns="0" rtlCol="0">
            <a:spAutoFit/>
          </a:bodyPr>
          <a:lstStyle/>
          <a:p>
            <a:pPr marL="342900">
              <a:lnSpc>
                <a:spcPct val="100000"/>
              </a:lnSpc>
              <a:spcBef>
                <a:spcPts val="24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别人电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脑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75730" y="4533900"/>
            <a:ext cx="1410335" cy="479425"/>
          </a:xfrm>
          <a:custGeom>
            <a:avLst/>
            <a:gdLst/>
            <a:ahLst/>
            <a:cxnLst/>
            <a:rect l="l" t="t" r="r" b="b"/>
            <a:pathLst>
              <a:path w="1410334" h="479425">
                <a:moveTo>
                  <a:pt x="1410335" y="0"/>
                </a:moveTo>
                <a:lnTo>
                  <a:pt x="0" y="0"/>
                </a:lnTo>
                <a:lnTo>
                  <a:pt x="0" y="479425"/>
                </a:lnTo>
                <a:lnTo>
                  <a:pt x="1410335" y="479425"/>
                </a:lnTo>
                <a:lnTo>
                  <a:pt x="1410335" y="473075"/>
                </a:lnTo>
                <a:lnTo>
                  <a:pt x="1410335" y="466725"/>
                </a:lnTo>
                <a:lnTo>
                  <a:pt x="1410335" y="12700"/>
                </a:lnTo>
                <a:lnTo>
                  <a:pt x="1410335" y="6350"/>
                </a:lnTo>
                <a:lnTo>
                  <a:pt x="1410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481571" y="4668011"/>
            <a:ext cx="1397635" cy="33845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342900">
              <a:lnSpc>
                <a:spcPts val="1585"/>
              </a:lnSpc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我的电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脑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683000" y="3179445"/>
            <a:ext cx="1466215" cy="619760"/>
            <a:chOff x="3683000" y="3179445"/>
            <a:chExt cx="1466215" cy="619760"/>
          </a:xfrm>
        </p:grpSpPr>
        <p:sp>
          <p:nvSpPr>
            <p:cNvPr id="25" name="object 25"/>
            <p:cNvSpPr/>
            <p:nvPr/>
          </p:nvSpPr>
          <p:spPr>
            <a:xfrm>
              <a:off x="3689603" y="3185160"/>
              <a:ext cx="1454150" cy="608330"/>
            </a:xfrm>
            <a:custGeom>
              <a:avLst/>
              <a:gdLst/>
              <a:ahLst/>
              <a:cxnLst/>
              <a:rect l="l" t="t" r="r" b="b"/>
              <a:pathLst>
                <a:path w="1454150" h="608329">
                  <a:moveTo>
                    <a:pt x="1453896" y="608076"/>
                  </a:moveTo>
                  <a:lnTo>
                    <a:pt x="0" y="608076"/>
                  </a:lnTo>
                  <a:lnTo>
                    <a:pt x="0" y="0"/>
                  </a:lnTo>
                  <a:lnTo>
                    <a:pt x="1453896" y="0"/>
                  </a:lnTo>
                  <a:lnTo>
                    <a:pt x="1453896" y="60807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83000" y="3179445"/>
              <a:ext cx="1466215" cy="619760"/>
            </a:xfrm>
            <a:custGeom>
              <a:avLst/>
              <a:gdLst/>
              <a:ahLst/>
              <a:cxnLst/>
              <a:rect l="l" t="t" r="r" b="b"/>
              <a:pathLst>
                <a:path w="1466214" h="619760">
                  <a:moveTo>
                    <a:pt x="1466214" y="619759"/>
                  </a:moveTo>
                  <a:lnTo>
                    <a:pt x="0" y="619759"/>
                  </a:lnTo>
                  <a:lnTo>
                    <a:pt x="0" y="0"/>
                  </a:lnTo>
                  <a:lnTo>
                    <a:pt x="1466214" y="0"/>
                  </a:lnTo>
                  <a:lnTo>
                    <a:pt x="146621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07059"/>
                  </a:lnTo>
                  <a:lnTo>
                    <a:pt x="6350" y="607059"/>
                  </a:lnTo>
                  <a:lnTo>
                    <a:pt x="12700" y="613409"/>
                  </a:lnTo>
                  <a:lnTo>
                    <a:pt x="1466214" y="613409"/>
                  </a:lnTo>
                  <a:lnTo>
                    <a:pt x="1466214" y="619759"/>
                  </a:lnTo>
                  <a:close/>
                </a:path>
                <a:path w="1466214" h="61976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466214" h="619760">
                  <a:moveTo>
                    <a:pt x="145351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453514" y="6350"/>
                  </a:lnTo>
                  <a:lnTo>
                    <a:pt x="1453514" y="12700"/>
                  </a:lnTo>
                  <a:close/>
                </a:path>
                <a:path w="1466214" h="619760">
                  <a:moveTo>
                    <a:pt x="1453514" y="613409"/>
                  </a:moveTo>
                  <a:lnTo>
                    <a:pt x="1453514" y="6350"/>
                  </a:lnTo>
                  <a:lnTo>
                    <a:pt x="1459864" y="12700"/>
                  </a:lnTo>
                  <a:lnTo>
                    <a:pt x="1466214" y="12700"/>
                  </a:lnTo>
                  <a:lnTo>
                    <a:pt x="1466214" y="607059"/>
                  </a:lnTo>
                  <a:lnTo>
                    <a:pt x="1459864" y="607059"/>
                  </a:lnTo>
                  <a:lnTo>
                    <a:pt x="1453514" y="613409"/>
                  </a:lnTo>
                  <a:close/>
                </a:path>
                <a:path w="1466214" h="619760">
                  <a:moveTo>
                    <a:pt x="1466214" y="12700"/>
                  </a:moveTo>
                  <a:lnTo>
                    <a:pt x="1459864" y="12700"/>
                  </a:lnTo>
                  <a:lnTo>
                    <a:pt x="1453514" y="6350"/>
                  </a:lnTo>
                  <a:lnTo>
                    <a:pt x="1466214" y="6350"/>
                  </a:lnTo>
                  <a:lnTo>
                    <a:pt x="1466214" y="12700"/>
                  </a:lnTo>
                  <a:close/>
                </a:path>
                <a:path w="1466214" h="619760">
                  <a:moveTo>
                    <a:pt x="12700" y="613409"/>
                  </a:moveTo>
                  <a:lnTo>
                    <a:pt x="6350" y="607059"/>
                  </a:lnTo>
                  <a:lnTo>
                    <a:pt x="12700" y="607059"/>
                  </a:lnTo>
                  <a:lnTo>
                    <a:pt x="12700" y="613409"/>
                  </a:lnTo>
                  <a:close/>
                </a:path>
                <a:path w="1466214" h="619760">
                  <a:moveTo>
                    <a:pt x="1453514" y="613409"/>
                  </a:moveTo>
                  <a:lnTo>
                    <a:pt x="12700" y="613409"/>
                  </a:lnTo>
                  <a:lnTo>
                    <a:pt x="12700" y="607059"/>
                  </a:lnTo>
                  <a:lnTo>
                    <a:pt x="1453514" y="607059"/>
                  </a:lnTo>
                  <a:lnTo>
                    <a:pt x="1453514" y="613409"/>
                  </a:lnTo>
                  <a:close/>
                </a:path>
                <a:path w="1466214" h="619760">
                  <a:moveTo>
                    <a:pt x="1466214" y="613409"/>
                  </a:moveTo>
                  <a:lnTo>
                    <a:pt x="1453514" y="613409"/>
                  </a:lnTo>
                  <a:lnTo>
                    <a:pt x="1459864" y="607059"/>
                  </a:lnTo>
                  <a:lnTo>
                    <a:pt x="1466214" y="607059"/>
                  </a:lnTo>
                  <a:lnTo>
                    <a:pt x="1466214" y="61340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689603" y="3185160"/>
            <a:ext cx="1454150" cy="60833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146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QQ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服务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器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805939" y="4210050"/>
            <a:ext cx="1014730" cy="421640"/>
            <a:chOff x="1805939" y="4210050"/>
            <a:chExt cx="1014730" cy="421640"/>
          </a:xfrm>
        </p:grpSpPr>
        <p:sp>
          <p:nvSpPr>
            <p:cNvPr id="29" name="object 29"/>
            <p:cNvSpPr/>
            <p:nvPr/>
          </p:nvSpPr>
          <p:spPr>
            <a:xfrm>
              <a:off x="1812035" y="4216908"/>
              <a:ext cx="1003300" cy="408940"/>
            </a:xfrm>
            <a:custGeom>
              <a:avLst/>
              <a:gdLst/>
              <a:ahLst/>
              <a:cxnLst/>
              <a:rect l="l" t="t" r="r" b="b"/>
              <a:pathLst>
                <a:path w="1003300" h="408939">
                  <a:moveTo>
                    <a:pt x="1002791" y="408432"/>
                  </a:moveTo>
                  <a:lnTo>
                    <a:pt x="0" y="408432"/>
                  </a:lnTo>
                  <a:lnTo>
                    <a:pt x="0" y="0"/>
                  </a:lnTo>
                  <a:lnTo>
                    <a:pt x="1002791" y="0"/>
                  </a:lnTo>
                  <a:lnTo>
                    <a:pt x="1002791" y="40843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05939" y="4210050"/>
              <a:ext cx="1014730" cy="421640"/>
            </a:xfrm>
            <a:custGeom>
              <a:avLst/>
              <a:gdLst/>
              <a:ahLst/>
              <a:cxnLst/>
              <a:rect l="l" t="t" r="r" b="b"/>
              <a:pathLst>
                <a:path w="1014730" h="421639">
                  <a:moveTo>
                    <a:pt x="1014730" y="421639"/>
                  </a:moveTo>
                  <a:lnTo>
                    <a:pt x="0" y="421639"/>
                  </a:lnTo>
                  <a:lnTo>
                    <a:pt x="0" y="0"/>
                  </a:lnTo>
                  <a:lnTo>
                    <a:pt x="1014730" y="0"/>
                  </a:lnTo>
                  <a:lnTo>
                    <a:pt x="101473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08939"/>
                  </a:lnTo>
                  <a:lnTo>
                    <a:pt x="6350" y="408939"/>
                  </a:lnTo>
                  <a:lnTo>
                    <a:pt x="12700" y="415289"/>
                  </a:lnTo>
                  <a:lnTo>
                    <a:pt x="1014730" y="415289"/>
                  </a:lnTo>
                  <a:lnTo>
                    <a:pt x="1014730" y="421639"/>
                  </a:lnTo>
                  <a:close/>
                </a:path>
                <a:path w="1014730" h="42163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014730" h="421639">
                  <a:moveTo>
                    <a:pt x="100203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002030" y="6350"/>
                  </a:lnTo>
                  <a:lnTo>
                    <a:pt x="1002030" y="12700"/>
                  </a:lnTo>
                  <a:close/>
                </a:path>
                <a:path w="1014730" h="421639">
                  <a:moveTo>
                    <a:pt x="1002030" y="415289"/>
                  </a:moveTo>
                  <a:lnTo>
                    <a:pt x="1002030" y="6350"/>
                  </a:lnTo>
                  <a:lnTo>
                    <a:pt x="1008380" y="12700"/>
                  </a:lnTo>
                  <a:lnTo>
                    <a:pt x="1014730" y="12700"/>
                  </a:lnTo>
                  <a:lnTo>
                    <a:pt x="1014730" y="408939"/>
                  </a:lnTo>
                  <a:lnTo>
                    <a:pt x="1008380" y="408939"/>
                  </a:lnTo>
                  <a:lnTo>
                    <a:pt x="1002030" y="415289"/>
                  </a:lnTo>
                  <a:close/>
                </a:path>
                <a:path w="1014730" h="421639">
                  <a:moveTo>
                    <a:pt x="1014730" y="12700"/>
                  </a:moveTo>
                  <a:lnTo>
                    <a:pt x="1008380" y="12700"/>
                  </a:lnTo>
                  <a:lnTo>
                    <a:pt x="1002030" y="6350"/>
                  </a:lnTo>
                  <a:lnTo>
                    <a:pt x="1014730" y="6350"/>
                  </a:lnTo>
                  <a:lnTo>
                    <a:pt x="1014730" y="12700"/>
                  </a:lnTo>
                  <a:close/>
                </a:path>
                <a:path w="1014730" h="421639">
                  <a:moveTo>
                    <a:pt x="12700" y="415289"/>
                  </a:moveTo>
                  <a:lnTo>
                    <a:pt x="6350" y="408939"/>
                  </a:lnTo>
                  <a:lnTo>
                    <a:pt x="12700" y="408939"/>
                  </a:lnTo>
                  <a:lnTo>
                    <a:pt x="12700" y="415289"/>
                  </a:lnTo>
                  <a:close/>
                </a:path>
                <a:path w="1014730" h="421639">
                  <a:moveTo>
                    <a:pt x="1002030" y="415289"/>
                  </a:moveTo>
                  <a:lnTo>
                    <a:pt x="12700" y="415289"/>
                  </a:lnTo>
                  <a:lnTo>
                    <a:pt x="12700" y="408939"/>
                  </a:lnTo>
                  <a:lnTo>
                    <a:pt x="1002030" y="408939"/>
                  </a:lnTo>
                  <a:lnTo>
                    <a:pt x="1002030" y="415289"/>
                  </a:lnTo>
                  <a:close/>
                </a:path>
                <a:path w="1014730" h="421639">
                  <a:moveTo>
                    <a:pt x="1014730" y="415289"/>
                  </a:moveTo>
                  <a:lnTo>
                    <a:pt x="1002030" y="415289"/>
                  </a:lnTo>
                  <a:lnTo>
                    <a:pt x="1008380" y="408939"/>
                  </a:lnTo>
                  <a:lnTo>
                    <a:pt x="1014730" y="408939"/>
                  </a:lnTo>
                  <a:lnTo>
                    <a:pt x="1014730" y="415289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812035" y="4216908"/>
            <a:ext cx="1003300" cy="32321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QQ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982970" y="4252595"/>
            <a:ext cx="1014730" cy="421640"/>
            <a:chOff x="5982970" y="4252595"/>
            <a:chExt cx="1014730" cy="421640"/>
          </a:xfrm>
        </p:grpSpPr>
        <p:sp>
          <p:nvSpPr>
            <p:cNvPr id="33" name="object 33"/>
            <p:cNvSpPr/>
            <p:nvPr/>
          </p:nvSpPr>
          <p:spPr>
            <a:xfrm>
              <a:off x="5989320" y="4259580"/>
              <a:ext cx="1003300" cy="408940"/>
            </a:xfrm>
            <a:custGeom>
              <a:avLst/>
              <a:gdLst/>
              <a:ahLst/>
              <a:cxnLst/>
              <a:rect l="l" t="t" r="r" b="b"/>
              <a:pathLst>
                <a:path w="1003300" h="408939">
                  <a:moveTo>
                    <a:pt x="1002792" y="408431"/>
                  </a:moveTo>
                  <a:lnTo>
                    <a:pt x="0" y="408431"/>
                  </a:lnTo>
                  <a:lnTo>
                    <a:pt x="0" y="0"/>
                  </a:lnTo>
                  <a:lnTo>
                    <a:pt x="1002792" y="0"/>
                  </a:lnTo>
                  <a:lnTo>
                    <a:pt x="1002792" y="408431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82970" y="4252595"/>
              <a:ext cx="1014730" cy="421640"/>
            </a:xfrm>
            <a:custGeom>
              <a:avLst/>
              <a:gdLst/>
              <a:ahLst/>
              <a:cxnLst/>
              <a:rect l="l" t="t" r="r" b="b"/>
              <a:pathLst>
                <a:path w="1014729" h="421639">
                  <a:moveTo>
                    <a:pt x="1014729" y="421639"/>
                  </a:moveTo>
                  <a:lnTo>
                    <a:pt x="0" y="421639"/>
                  </a:lnTo>
                  <a:lnTo>
                    <a:pt x="0" y="0"/>
                  </a:lnTo>
                  <a:lnTo>
                    <a:pt x="1014729" y="0"/>
                  </a:lnTo>
                  <a:lnTo>
                    <a:pt x="1014729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08939"/>
                  </a:lnTo>
                  <a:lnTo>
                    <a:pt x="6350" y="408939"/>
                  </a:lnTo>
                  <a:lnTo>
                    <a:pt x="12700" y="415289"/>
                  </a:lnTo>
                  <a:lnTo>
                    <a:pt x="1014729" y="415289"/>
                  </a:lnTo>
                  <a:lnTo>
                    <a:pt x="1014729" y="421639"/>
                  </a:lnTo>
                  <a:close/>
                </a:path>
                <a:path w="1014729" h="42163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014729" h="421639">
                  <a:moveTo>
                    <a:pt x="1002029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002029" y="6350"/>
                  </a:lnTo>
                  <a:lnTo>
                    <a:pt x="1002029" y="12700"/>
                  </a:lnTo>
                  <a:close/>
                </a:path>
                <a:path w="1014729" h="421639">
                  <a:moveTo>
                    <a:pt x="1002029" y="415289"/>
                  </a:moveTo>
                  <a:lnTo>
                    <a:pt x="1002029" y="6350"/>
                  </a:lnTo>
                  <a:lnTo>
                    <a:pt x="1008379" y="12700"/>
                  </a:lnTo>
                  <a:lnTo>
                    <a:pt x="1014729" y="12700"/>
                  </a:lnTo>
                  <a:lnTo>
                    <a:pt x="1014729" y="408939"/>
                  </a:lnTo>
                  <a:lnTo>
                    <a:pt x="1008379" y="408939"/>
                  </a:lnTo>
                  <a:lnTo>
                    <a:pt x="1002029" y="415289"/>
                  </a:lnTo>
                  <a:close/>
                </a:path>
                <a:path w="1014729" h="421639">
                  <a:moveTo>
                    <a:pt x="1014729" y="12700"/>
                  </a:moveTo>
                  <a:lnTo>
                    <a:pt x="1008379" y="12700"/>
                  </a:lnTo>
                  <a:lnTo>
                    <a:pt x="1002029" y="6350"/>
                  </a:lnTo>
                  <a:lnTo>
                    <a:pt x="1014729" y="6350"/>
                  </a:lnTo>
                  <a:lnTo>
                    <a:pt x="1014729" y="12700"/>
                  </a:lnTo>
                  <a:close/>
                </a:path>
                <a:path w="1014729" h="421639">
                  <a:moveTo>
                    <a:pt x="12700" y="415289"/>
                  </a:moveTo>
                  <a:lnTo>
                    <a:pt x="6350" y="408939"/>
                  </a:lnTo>
                  <a:lnTo>
                    <a:pt x="12700" y="408939"/>
                  </a:lnTo>
                  <a:lnTo>
                    <a:pt x="12700" y="415289"/>
                  </a:lnTo>
                  <a:close/>
                </a:path>
                <a:path w="1014729" h="421639">
                  <a:moveTo>
                    <a:pt x="1002029" y="415289"/>
                  </a:moveTo>
                  <a:lnTo>
                    <a:pt x="12700" y="415289"/>
                  </a:lnTo>
                  <a:lnTo>
                    <a:pt x="12700" y="408939"/>
                  </a:lnTo>
                  <a:lnTo>
                    <a:pt x="1002029" y="408939"/>
                  </a:lnTo>
                  <a:lnTo>
                    <a:pt x="1002029" y="415289"/>
                  </a:lnTo>
                  <a:close/>
                </a:path>
                <a:path w="1014729" h="421639">
                  <a:moveTo>
                    <a:pt x="1014729" y="415289"/>
                  </a:moveTo>
                  <a:lnTo>
                    <a:pt x="1002029" y="415289"/>
                  </a:lnTo>
                  <a:lnTo>
                    <a:pt x="1008379" y="408939"/>
                  </a:lnTo>
                  <a:lnTo>
                    <a:pt x="1014729" y="408939"/>
                  </a:lnTo>
                  <a:lnTo>
                    <a:pt x="1014729" y="415289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989320" y="4259579"/>
            <a:ext cx="1003300" cy="2806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ts val="1515"/>
              </a:lnSpc>
              <a:spcBef>
                <a:spcPts val="69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QQ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58707" y="3434727"/>
            <a:ext cx="4285615" cy="824230"/>
          </a:xfrm>
          <a:custGeom>
            <a:avLst/>
            <a:gdLst/>
            <a:ahLst/>
            <a:cxnLst/>
            <a:rect l="l" t="t" r="r" b="b"/>
            <a:pathLst>
              <a:path w="4285615" h="824229">
                <a:moveTo>
                  <a:pt x="1430007" y="53962"/>
                </a:moveTo>
                <a:lnTo>
                  <a:pt x="1413675" y="44437"/>
                </a:lnTo>
                <a:lnTo>
                  <a:pt x="1339697" y="1282"/>
                </a:lnTo>
                <a:lnTo>
                  <a:pt x="1337589" y="381"/>
                </a:lnTo>
                <a:lnTo>
                  <a:pt x="1335328" y="0"/>
                </a:lnTo>
                <a:lnTo>
                  <a:pt x="1333042" y="177"/>
                </a:lnTo>
                <a:lnTo>
                  <a:pt x="1330858" y="889"/>
                </a:lnTo>
                <a:lnTo>
                  <a:pt x="1325410" y="10236"/>
                </a:lnTo>
                <a:lnTo>
                  <a:pt x="1325854" y="12484"/>
                </a:lnTo>
                <a:lnTo>
                  <a:pt x="1326832" y="14566"/>
                </a:lnTo>
                <a:lnTo>
                  <a:pt x="1328280" y="16357"/>
                </a:lnTo>
                <a:lnTo>
                  <a:pt x="1330109" y="17741"/>
                </a:lnTo>
                <a:lnTo>
                  <a:pt x="1375867" y="44437"/>
                </a:lnTo>
                <a:lnTo>
                  <a:pt x="44437" y="44437"/>
                </a:lnTo>
                <a:lnTo>
                  <a:pt x="44437" y="726909"/>
                </a:lnTo>
                <a:lnTo>
                  <a:pt x="17741" y="681139"/>
                </a:lnTo>
                <a:lnTo>
                  <a:pt x="16357" y="679310"/>
                </a:lnTo>
                <a:lnTo>
                  <a:pt x="14566" y="677862"/>
                </a:lnTo>
                <a:lnTo>
                  <a:pt x="12484" y="676884"/>
                </a:lnTo>
                <a:lnTo>
                  <a:pt x="10236" y="676440"/>
                </a:lnTo>
                <a:lnTo>
                  <a:pt x="7937" y="676541"/>
                </a:lnTo>
                <a:lnTo>
                  <a:pt x="0" y="686358"/>
                </a:lnTo>
                <a:lnTo>
                  <a:pt x="381" y="688619"/>
                </a:lnTo>
                <a:lnTo>
                  <a:pt x="1282" y="690727"/>
                </a:lnTo>
                <a:lnTo>
                  <a:pt x="53962" y="781037"/>
                </a:lnTo>
                <a:lnTo>
                  <a:pt x="64973" y="762139"/>
                </a:lnTo>
                <a:lnTo>
                  <a:pt x="106641" y="690727"/>
                </a:lnTo>
                <a:lnTo>
                  <a:pt x="107543" y="688619"/>
                </a:lnTo>
                <a:lnTo>
                  <a:pt x="107924" y="686358"/>
                </a:lnTo>
                <a:lnTo>
                  <a:pt x="107759" y="684072"/>
                </a:lnTo>
                <a:lnTo>
                  <a:pt x="97688" y="676440"/>
                </a:lnTo>
                <a:lnTo>
                  <a:pt x="95440" y="676884"/>
                </a:lnTo>
                <a:lnTo>
                  <a:pt x="93357" y="677862"/>
                </a:lnTo>
                <a:lnTo>
                  <a:pt x="91567" y="679310"/>
                </a:lnTo>
                <a:lnTo>
                  <a:pt x="90182" y="681139"/>
                </a:lnTo>
                <a:lnTo>
                  <a:pt x="63487" y="726909"/>
                </a:lnTo>
                <a:lnTo>
                  <a:pt x="63487" y="63487"/>
                </a:lnTo>
                <a:lnTo>
                  <a:pt x="1375867" y="63487"/>
                </a:lnTo>
                <a:lnTo>
                  <a:pt x="1330109" y="90182"/>
                </a:lnTo>
                <a:lnTo>
                  <a:pt x="1328280" y="91567"/>
                </a:lnTo>
                <a:lnTo>
                  <a:pt x="1326832" y="93357"/>
                </a:lnTo>
                <a:lnTo>
                  <a:pt x="1325854" y="95440"/>
                </a:lnTo>
                <a:lnTo>
                  <a:pt x="1325410" y="97688"/>
                </a:lnTo>
                <a:lnTo>
                  <a:pt x="1325511" y="99987"/>
                </a:lnTo>
                <a:lnTo>
                  <a:pt x="1335328" y="107924"/>
                </a:lnTo>
                <a:lnTo>
                  <a:pt x="1337589" y="107543"/>
                </a:lnTo>
                <a:lnTo>
                  <a:pt x="1339697" y="106641"/>
                </a:lnTo>
                <a:lnTo>
                  <a:pt x="1413675" y="63487"/>
                </a:lnTo>
                <a:lnTo>
                  <a:pt x="1430007" y="53962"/>
                </a:lnTo>
                <a:close/>
              </a:path>
              <a:path w="4285615" h="824229">
                <a:moveTo>
                  <a:pt x="4285589" y="729538"/>
                </a:moveTo>
                <a:lnTo>
                  <a:pt x="4275353" y="719620"/>
                </a:lnTo>
                <a:lnTo>
                  <a:pt x="4273105" y="720064"/>
                </a:lnTo>
                <a:lnTo>
                  <a:pt x="4271022" y="721042"/>
                </a:lnTo>
                <a:lnTo>
                  <a:pt x="4269219" y="722490"/>
                </a:lnTo>
                <a:lnTo>
                  <a:pt x="4267847" y="724319"/>
                </a:lnTo>
                <a:lnTo>
                  <a:pt x="4241152" y="770089"/>
                </a:lnTo>
                <a:lnTo>
                  <a:pt x="4241152" y="64122"/>
                </a:lnTo>
                <a:lnTo>
                  <a:pt x="4241152" y="54597"/>
                </a:lnTo>
                <a:lnTo>
                  <a:pt x="4241152" y="45072"/>
                </a:lnTo>
                <a:lnTo>
                  <a:pt x="2938284" y="45072"/>
                </a:lnTo>
                <a:lnTo>
                  <a:pt x="2984055" y="18376"/>
                </a:lnTo>
                <a:lnTo>
                  <a:pt x="2988754" y="10871"/>
                </a:lnTo>
                <a:lnTo>
                  <a:pt x="2988653" y="8572"/>
                </a:lnTo>
                <a:lnTo>
                  <a:pt x="2978835" y="635"/>
                </a:lnTo>
                <a:lnTo>
                  <a:pt x="2976575" y="1016"/>
                </a:lnTo>
                <a:lnTo>
                  <a:pt x="2974467" y="1917"/>
                </a:lnTo>
                <a:lnTo>
                  <a:pt x="2884157" y="54597"/>
                </a:lnTo>
                <a:lnTo>
                  <a:pt x="2974467" y="107276"/>
                </a:lnTo>
                <a:lnTo>
                  <a:pt x="2976575" y="108178"/>
                </a:lnTo>
                <a:lnTo>
                  <a:pt x="2978835" y="108559"/>
                </a:lnTo>
                <a:lnTo>
                  <a:pt x="2981121" y="108381"/>
                </a:lnTo>
                <a:lnTo>
                  <a:pt x="2988754" y="98323"/>
                </a:lnTo>
                <a:lnTo>
                  <a:pt x="2988310" y="96075"/>
                </a:lnTo>
                <a:lnTo>
                  <a:pt x="2987332" y="93992"/>
                </a:lnTo>
                <a:lnTo>
                  <a:pt x="2985884" y="92202"/>
                </a:lnTo>
                <a:lnTo>
                  <a:pt x="2984055" y="90817"/>
                </a:lnTo>
                <a:lnTo>
                  <a:pt x="2938284" y="64122"/>
                </a:lnTo>
                <a:lnTo>
                  <a:pt x="4222102" y="64122"/>
                </a:lnTo>
                <a:lnTo>
                  <a:pt x="4222102" y="770089"/>
                </a:lnTo>
                <a:lnTo>
                  <a:pt x="4222102" y="805307"/>
                </a:lnTo>
                <a:lnTo>
                  <a:pt x="4222089" y="770089"/>
                </a:lnTo>
                <a:lnTo>
                  <a:pt x="4195407" y="724319"/>
                </a:lnTo>
                <a:lnTo>
                  <a:pt x="4187901" y="719620"/>
                </a:lnTo>
                <a:lnTo>
                  <a:pt x="4185602" y="719721"/>
                </a:lnTo>
                <a:lnTo>
                  <a:pt x="4177665" y="729538"/>
                </a:lnTo>
                <a:lnTo>
                  <a:pt x="4178046" y="731799"/>
                </a:lnTo>
                <a:lnTo>
                  <a:pt x="4178947" y="733907"/>
                </a:lnTo>
                <a:lnTo>
                  <a:pt x="4231627" y="824217"/>
                </a:lnTo>
                <a:lnTo>
                  <a:pt x="4242651" y="805307"/>
                </a:lnTo>
                <a:lnTo>
                  <a:pt x="4284307" y="733907"/>
                </a:lnTo>
                <a:lnTo>
                  <a:pt x="4285208" y="731799"/>
                </a:lnTo>
                <a:lnTo>
                  <a:pt x="4285589" y="7295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2675" y="30378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内网穿透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40665" y="1099413"/>
            <a:ext cx="1272540" cy="498475"/>
            <a:chOff x="240665" y="1099413"/>
            <a:chExt cx="1272540" cy="498475"/>
          </a:xfrm>
        </p:grpSpPr>
        <p:sp>
          <p:nvSpPr>
            <p:cNvPr id="4" name="object 4"/>
            <p:cNvSpPr/>
            <p:nvPr/>
          </p:nvSpPr>
          <p:spPr>
            <a:xfrm>
              <a:off x="246888" y="1106424"/>
              <a:ext cx="1259205" cy="485140"/>
            </a:xfrm>
            <a:custGeom>
              <a:avLst/>
              <a:gdLst/>
              <a:ahLst/>
              <a:cxnLst/>
              <a:rect l="l" t="t" r="r" b="b"/>
              <a:pathLst>
                <a:path w="1259205" h="485140">
                  <a:moveTo>
                    <a:pt x="1258824" y="484631"/>
                  </a:moveTo>
                  <a:lnTo>
                    <a:pt x="0" y="484631"/>
                  </a:lnTo>
                  <a:lnTo>
                    <a:pt x="0" y="0"/>
                  </a:lnTo>
                  <a:lnTo>
                    <a:pt x="1258824" y="0"/>
                  </a:lnTo>
                  <a:lnTo>
                    <a:pt x="1258824" y="48463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0665" y="1099413"/>
              <a:ext cx="1272540" cy="498475"/>
            </a:xfrm>
            <a:custGeom>
              <a:avLst/>
              <a:gdLst/>
              <a:ahLst/>
              <a:cxnLst/>
              <a:rect l="l" t="t" r="r" b="b"/>
              <a:pathLst>
                <a:path w="1272540" h="498475">
                  <a:moveTo>
                    <a:pt x="1272120" y="497941"/>
                  </a:moveTo>
                  <a:lnTo>
                    <a:pt x="0" y="497941"/>
                  </a:lnTo>
                  <a:lnTo>
                    <a:pt x="0" y="0"/>
                  </a:lnTo>
                  <a:lnTo>
                    <a:pt x="1272120" y="0"/>
                  </a:lnTo>
                  <a:lnTo>
                    <a:pt x="127212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85241"/>
                  </a:lnTo>
                  <a:lnTo>
                    <a:pt x="6350" y="485241"/>
                  </a:lnTo>
                  <a:lnTo>
                    <a:pt x="12700" y="491591"/>
                  </a:lnTo>
                  <a:lnTo>
                    <a:pt x="1272120" y="491591"/>
                  </a:lnTo>
                  <a:lnTo>
                    <a:pt x="1272120" y="497941"/>
                  </a:lnTo>
                  <a:close/>
                </a:path>
                <a:path w="1272540" h="49847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72540" h="498475">
                  <a:moveTo>
                    <a:pt x="125942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59420" y="6350"/>
                  </a:lnTo>
                  <a:lnTo>
                    <a:pt x="1259420" y="12700"/>
                  </a:lnTo>
                  <a:close/>
                </a:path>
                <a:path w="1272540" h="498475">
                  <a:moveTo>
                    <a:pt x="1259420" y="491591"/>
                  </a:moveTo>
                  <a:lnTo>
                    <a:pt x="1259420" y="6350"/>
                  </a:lnTo>
                  <a:lnTo>
                    <a:pt x="1265770" y="12700"/>
                  </a:lnTo>
                  <a:lnTo>
                    <a:pt x="1272120" y="12700"/>
                  </a:lnTo>
                  <a:lnTo>
                    <a:pt x="1272120" y="485241"/>
                  </a:lnTo>
                  <a:lnTo>
                    <a:pt x="1265770" y="485241"/>
                  </a:lnTo>
                  <a:lnTo>
                    <a:pt x="1259420" y="491591"/>
                  </a:lnTo>
                  <a:close/>
                </a:path>
                <a:path w="1272540" h="498475">
                  <a:moveTo>
                    <a:pt x="1272120" y="12700"/>
                  </a:moveTo>
                  <a:lnTo>
                    <a:pt x="1265770" y="12700"/>
                  </a:lnTo>
                  <a:lnTo>
                    <a:pt x="1259420" y="6350"/>
                  </a:lnTo>
                  <a:lnTo>
                    <a:pt x="1272120" y="6350"/>
                  </a:lnTo>
                  <a:lnTo>
                    <a:pt x="1272120" y="12700"/>
                  </a:lnTo>
                  <a:close/>
                </a:path>
                <a:path w="1272540" h="498475">
                  <a:moveTo>
                    <a:pt x="12700" y="491591"/>
                  </a:moveTo>
                  <a:lnTo>
                    <a:pt x="6350" y="485241"/>
                  </a:lnTo>
                  <a:lnTo>
                    <a:pt x="12700" y="485241"/>
                  </a:lnTo>
                  <a:lnTo>
                    <a:pt x="12700" y="491591"/>
                  </a:lnTo>
                  <a:close/>
                </a:path>
                <a:path w="1272540" h="498475">
                  <a:moveTo>
                    <a:pt x="1259420" y="491591"/>
                  </a:moveTo>
                  <a:lnTo>
                    <a:pt x="12700" y="491591"/>
                  </a:lnTo>
                  <a:lnTo>
                    <a:pt x="12700" y="485241"/>
                  </a:lnTo>
                  <a:lnTo>
                    <a:pt x="1259420" y="485241"/>
                  </a:lnTo>
                  <a:lnTo>
                    <a:pt x="1259420" y="491591"/>
                  </a:lnTo>
                  <a:close/>
                </a:path>
                <a:path w="1272540" h="498475">
                  <a:moveTo>
                    <a:pt x="1272120" y="491591"/>
                  </a:moveTo>
                  <a:lnTo>
                    <a:pt x="1259420" y="491591"/>
                  </a:lnTo>
                  <a:lnTo>
                    <a:pt x="1265770" y="485241"/>
                  </a:lnTo>
                  <a:lnTo>
                    <a:pt x="1272120" y="485241"/>
                  </a:lnTo>
                  <a:lnTo>
                    <a:pt x="1272120" y="491591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6888" y="1106424"/>
            <a:ext cx="1259205" cy="48514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97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别人电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脑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85716" y="4183811"/>
            <a:ext cx="1272540" cy="498475"/>
          </a:xfrm>
          <a:custGeom>
            <a:avLst/>
            <a:gdLst/>
            <a:ahLst/>
            <a:cxnLst/>
            <a:rect l="l" t="t" r="r" b="b"/>
            <a:pathLst>
              <a:path w="1272539" h="498475">
                <a:moveTo>
                  <a:pt x="1272133" y="0"/>
                </a:moveTo>
                <a:lnTo>
                  <a:pt x="0" y="0"/>
                </a:lnTo>
                <a:lnTo>
                  <a:pt x="0" y="497941"/>
                </a:lnTo>
                <a:lnTo>
                  <a:pt x="1272133" y="497941"/>
                </a:lnTo>
                <a:lnTo>
                  <a:pt x="1272133" y="491591"/>
                </a:lnTo>
                <a:lnTo>
                  <a:pt x="1272133" y="485241"/>
                </a:lnTo>
                <a:lnTo>
                  <a:pt x="1272133" y="12700"/>
                </a:lnTo>
                <a:lnTo>
                  <a:pt x="1272133" y="6350"/>
                </a:lnTo>
                <a:lnTo>
                  <a:pt x="12721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92167" y="4189476"/>
            <a:ext cx="1259205" cy="486409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98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我的电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脑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87827" y="1026794"/>
            <a:ext cx="1322705" cy="643890"/>
            <a:chOff x="2987827" y="1026794"/>
            <a:chExt cx="1322705" cy="643890"/>
          </a:xfrm>
        </p:grpSpPr>
        <p:sp>
          <p:nvSpPr>
            <p:cNvPr id="10" name="object 10"/>
            <p:cNvSpPr/>
            <p:nvPr/>
          </p:nvSpPr>
          <p:spPr>
            <a:xfrm>
              <a:off x="2994659" y="1033271"/>
              <a:ext cx="1309370" cy="631190"/>
            </a:xfrm>
            <a:custGeom>
              <a:avLst/>
              <a:gdLst/>
              <a:ahLst/>
              <a:cxnLst/>
              <a:rect l="l" t="t" r="r" b="b"/>
              <a:pathLst>
                <a:path w="1309370" h="631189">
                  <a:moveTo>
                    <a:pt x="1309115" y="630935"/>
                  </a:moveTo>
                  <a:lnTo>
                    <a:pt x="0" y="630935"/>
                  </a:lnTo>
                  <a:lnTo>
                    <a:pt x="0" y="0"/>
                  </a:lnTo>
                  <a:lnTo>
                    <a:pt x="1309115" y="0"/>
                  </a:lnTo>
                  <a:lnTo>
                    <a:pt x="1309115" y="63093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87827" y="1026794"/>
              <a:ext cx="1322705" cy="643890"/>
            </a:xfrm>
            <a:custGeom>
              <a:avLst/>
              <a:gdLst/>
              <a:ahLst/>
              <a:cxnLst/>
              <a:rect l="l" t="t" r="r" b="b"/>
              <a:pathLst>
                <a:path w="1322704" h="643889">
                  <a:moveTo>
                    <a:pt x="1322476" y="643839"/>
                  </a:moveTo>
                  <a:lnTo>
                    <a:pt x="0" y="643839"/>
                  </a:lnTo>
                  <a:lnTo>
                    <a:pt x="0" y="0"/>
                  </a:lnTo>
                  <a:lnTo>
                    <a:pt x="1322476" y="0"/>
                  </a:lnTo>
                  <a:lnTo>
                    <a:pt x="1322476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631139"/>
                  </a:lnTo>
                  <a:lnTo>
                    <a:pt x="6350" y="631139"/>
                  </a:lnTo>
                  <a:lnTo>
                    <a:pt x="12700" y="637489"/>
                  </a:lnTo>
                  <a:lnTo>
                    <a:pt x="1322476" y="637489"/>
                  </a:lnTo>
                  <a:lnTo>
                    <a:pt x="1322476" y="643839"/>
                  </a:lnTo>
                  <a:close/>
                </a:path>
                <a:path w="1322704" h="643889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1322704" h="643889">
                  <a:moveTo>
                    <a:pt x="1309776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1309776" y="6349"/>
                  </a:lnTo>
                  <a:lnTo>
                    <a:pt x="1309776" y="12699"/>
                  </a:lnTo>
                  <a:close/>
                </a:path>
                <a:path w="1322704" h="643889">
                  <a:moveTo>
                    <a:pt x="1309776" y="637489"/>
                  </a:moveTo>
                  <a:lnTo>
                    <a:pt x="1309776" y="6349"/>
                  </a:lnTo>
                  <a:lnTo>
                    <a:pt x="1316126" y="12699"/>
                  </a:lnTo>
                  <a:lnTo>
                    <a:pt x="1322476" y="12699"/>
                  </a:lnTo>
                  <a:lnTo>
                    <a:pt x="1322476" y="631139"/>
                  </a:lnTo>
                  <a:lnTo>
                    <a:pt x="1316126" y="631139"/>
                  </a:lnTo>
                  <a:lnTo>
                    <a:pt x="1309776" y="637489"/>
                  </a:lnTo>
                  <a:close/>
                </a:path>
                <a:path w="1322704" h="643889">
                  <a:moveTo>
                    <a:pt x="1322476" y="12699"/>
                  </a:moveTo>
                  <a:lnTo>
                    <a:pt x="1316126" y="12699"/>
                  </a:lnTo>
                  <a:lnTo>
                    <a:pt x="1309776" y="6349"/>
                  </a:lnTo>
                  <a:lnTo>
                    <a:pt x="1322476" y="6349"/>
                  </a:lnTo>
                  <a:lnTo>
                    <a:pt x="1322476" y="12699"/>
                  </a:lnTo>
                  <a:close/>
                </a:path>
                <a:path w="1322704" h="643889">
                  <a:moveTo>
                    <a:pt x="12700" y="637489"/>
                  </a:moveTo>
                  <a:lnTo>
                    <a:pt x="6350" y="631139"/>
                  </a:lnTo>
                  <a:lnTo>
                    <a:pt x="12700" y="631139"/>
                  </a:lnTo>
                  <a:lnTo>
                    <a:pt x="12700" y="637489"/>
                  </a:lnTo>
                  <a:close/>
                </a:path>
                <a:path w="1322704" h="643889">
                  <a:moveTo>
                    <a:pt x="1309776" y="637489"/>
                  </a:moveTo>
                  <a:lnTo>
                    <a:pt x="12700" y="637489"/>
                  </a:lnTo>
                  <a:lnTo>
                    <a:pt x="12700" y="631139"/>
                  </a:lnTo>
                  <a:lnTo>
                    <a:pt x="1309776" y="631139"/>
                  </a:lnTo>
                  <a:lnTo>
                    <a:pt x="1309776" y="637489"/>
                  </a:lnTo>
                  <a:close/>
                </a:path>
                <a:path w="1322704" h="643889">
                  <a:moveTo>
                    <a:pt x="1322476" y="637489"/>
                  </a:moveTo>
                  <a:lnTo>
                    <a:pt x="1309776" y="637489"/>
                  </a:lnTo>
                  <a:lnTo>
                    <a:pt x="1316126" y="631139"/>
                  </a:lnTo>
                  <a:lnTo>
                    <a:pt x="1322476" y="631139"/>
                  </a:lnTo>
                  <a:lnTo>
                    <a:pt x="1322476" y="63748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994660" y="1033272"/>
            <a:ext cx="1309370" cy="63119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565150" marR="113030" indent="-444500">
              <a:lnSpc>
                <a:spcPct val="100000"/>
              </a:lnSpc>
              <a:spcBef>
                <a:spcPts val="71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内网穿透服务 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商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85716" y="3757993"/>
            <a:ext cx="1271905" cy="438784"/>
            <a:chOff x="4385716" y="3757993"/>
            <a:chExt cx="1271905" cy="438784"/>
          </a:xfrm>
        </p:grpSpPr>
        <p:sp>
          <p:nvSpPr>
            <p:cNvPr id="14" name="object 14"/>
            <p:cNvSpPr/>
            <p:nvPr/>
          </p:nvSpPr>
          <p:spPr>
            <a:xfrm>
              <a:off x="4392168" y="3764279"/>
              <a:ext cx="1259205" cy="425450"/>
            </a:xfrm>
            <a:custGeom>
              <a:avLst/>
              <a:gdLst/>
              <a:ahLst/>
              <a:cxnLst/>
              <a:rect l="l" t="t" r="r" b="b"/>
              <a:pathLst>
                <a:path w="1259204" h="425450">
                  <a:moveTo>
                    <a:pt x="1258824" y="425196"/>
                  </a:moveTo>
                  <a:lnTo>
                    <a:pt x="0" y="425196"/>
                  </a:lnTo>
                  <a:lnTo>
                    <a:pt x="0" y="0"/>
                  </a:lnTo>
                  <a:lnTo>
                    <a:pt x="1258824" y="0"/>
                  </a:lnTo>
                  <a:lnTo>
                    <a:pt x="1258824" y="42519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85716" y="3757993"/>
              <a:ext cx="1271905" cy="438784"/>
            </a:xfrm>
            <a:custGeom>
              <a:avLst/>
              <a:gdLst/>
              <a:ahLst/>
              <a:cxnLst/>
              <a:rect l="l" t="t" r="r" b="b"/>
              <a:pathLst>
                <a:path w="1271904" h="438785">
                  <a:moveTo>
                    <a:pt x="1271562" y="438518"/>
                  </a:moveTo>
                  <a:lnTo>
                    <a:pt x="0" y="438518"/>
                  </a:lnTo>
                  <a:lnTo>
                    <a:pt x="0" y="0"/>
                  </a:lnTo>
                  <a:lnTo>
                    <a:pt x="1271562" y="0"/>
                  </a:lnTo>
                  <a:lnTo>
                    <a:pt x="1271562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25818"/>
                  </a:lnTo>
                  <a:lnTo>
                    <a:pt x="6350" y="425818"/>
                  </a:lnTo>
                  <a:lnTo>
                    <a:pt x="12700" y="432168"/>
                  </a:lnTo>
                  <a:lnTo>
                    <a:pt x="1271562" y="432168"/>
                  </a:lnTo>
                  <a:lnTo>
                    <a:pt x="1271562" y="438518"/>
                  </a:lnTo>
                  <a:close/>
                </a:path>
                <a:path w="1271904" h="43878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71904" h="438785">
                  <a:moveTo>
                    <a:pt x="1258862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58862" y="6350"/>
                  </a:lnTo>
                  <a:lnTo>
                    <a:pt x="1258862" y="12700"/>
                  </a:lnTo>
                  <a:close/>
                </a:path>
                <a:path w="1271904" h="438785">
                  <a:moveTo>
                    <a:pt x="1258862" y="432168"/>
                  </a:moveTo>
                  <a:lnTo>
                    <a:pt x="1258862" y="6350"/>
                  </a:lnTo>
                  <a:lnTo>
                    <a:pt x="1265212" y="12700"/>
                  </a:lnTo>
                  <a:lnTo>
                    <a:pt x="1271562" y="12700"/>
                  </a:lnTo>
                  <a:lnTo>
                    <a:pt x="1271562" y="425818"/>
                  </a:lnTo>
                  <a:lnTo>
                    <a:pt x="1265212" y="425818"/>
                  </a:lnTo>
                  <a:lnTo>
                    <a:pt x="1258862" y="432168"/>
                  </a:lnTo>
                  <a:close/>
                </a:path>
                <a:path w="1271904" h="438785">
                  <a:moveTo>
                    <a:pt x="1271562" y="12700"/>
                  </a:moveTo>
                  <a:lnTo>
                    <a:pt x="1265212" y="12700"/>
                  </a:lnTo>
                  <a:lnTo>
                    <a:pt x="1258862" y="6350"/>
                  </a:lnTo>
                  <a:lnTo>
                    <a:pt x="1271562" y="6350"/>
                  </a:lnTo>
                  <a:lnTo>
                    <a:pt x="1271562" y="12700"/>
                  </a:lnTo>
                  <a:close/>
                </a:path>
                <a:path w="1271904" h="438785">
                  <a:moveTo>
                    <a:pt x="12700" y="432168"/>
                  </a:moveTo>
                  <a:lnTo>
                    <a:pt x="6350" y="425818"/>
                  </a:lnTo>
                  <a:lnTo>
                    <a:pt x="12700" y="425818"/>
                  </a:lnTo>
                  <a:lnTo>
                    <a:pt x="12700" y="432168"/>
                  </a:lnTo>
                  <a:close/>
                </a:path>
                <a:path w="1271904" h="438785">
                  <a:moveTo>
                    <a:pt x="1258862" y="432168"/>
                  </a:moveTo>
                  <a:lnTo>
                    <a:pt x="12700" y="432168"/>
                  </a:lnTo>
                  <a:lnTo>
                    <a:pt x="12700" y="425818"/>
                  </a:lnTo>
                  <a:lnTo>
                    <a:pt x="1258862" y="425818"/>
                  </a:lnTo>
                  <a:lnTo>
                    <a:pt x="1258862" y="432168"/>
                  </a:lnTo>
                  <a:close/>
                </a:path>
                <a:path w="1271904" h="438785">
                  <a:moveTo>
                    <a:pt x="1271562" y="432168"/>
                  </a:moveTo>
                  <a:lnTo>
                    <a:pt x="1258862" y="432168"/>
                  </a:lnTo>
                  <a:lnTo>
                    <a:pt x="1265212" y="425818"/>
                  </a:lnTo>
                  <a:lnTo>
                    <a:pt x="1271562" y="425818"/>
                  </a:lnTo>
                  <a:lnTo>
                    <a:pt x="1271562" y="432168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92167" y="3764279"/>
            <a:ext cx="1259205" cy="4254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74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服务商软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件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06435" y="1294752"/>
            <a:ext cx="3569335" cy="2470150"/>
          </a:xfrm>
          <a:custGeom>
            <a:avLst/>
            <a:gdLst/>
            <a:ahLst/>
            <a:cxnLst/>
            <a:rect l="l" t="t" r="r" b="b"/>
            <a:pathLst>
              <a:path w="3569335" h="2470150">
                <a:moveTo>
                  <a:pt x="1487741" y="53962"/>
                </a:moveTo>
                <a:lnTo>
                  <a:pt x="1471409" y="44437"/>
                </a:lnTo>
                <a:lnTo>
                  <a:pt x="1397431" y="1282"/>
                </a:lnTo>
                <a:lnTo>
                  <a:pt x="1395323" y="381"/>
                </a:lnTo>
                <a:lnTo>
                  <a:pt x="1393063" y="0"/>
                </a:lnTo>
                <a:lnTo>
                  <a:pt x="1390777" y="177"/>
                </a:lnTo>
                <a:lnTo>
                  <a:pt x="1388592" y="889"/>
                </a:lnTo>
                <a:lnTo>
                  <a:pt x="1383131" y="10236"/>
                </a:lnTo>
                <a:lnTo>
                  <a:pt x="1383588" y="12496"/>
                </a:lnTo>
                <a:lnTo>
                  <a:pt x="1384566" y="14566"/>
                </a:lnTo>
                <a:lnTo>
                  <a:pt x="1386001" y="16357"/>
                </a:lnTo>
                <a:lnTo>
                  <a:pt x="1387830" y="17741"/>
                </a:lnTo>
                <a:lnTo>
                  <a:pt x="1433588" y="44437"/>
                </a:lnTo>
                <a:lnTo>
                  <a:pt x="54140" y="44437"/>
                </a:lnTo>
                <a:lnTo>
                  <a:pt x="99910" y="17741"/>
                </a:lnTo>
                <a:lnTo>
                  <a:pt x="104609" y="10236"/>
                </a:lnTo>
                <a:lnTo>
                  <a:pt x="104508" y="7950"/>
                </a:lnTo>
                <a:lnTo>
                  <a:pt x="94678" y="0"/>
                </a:lnTo>
                <a:lnTo>
                  <a:pt x="92417" y="381"/>
                </a:lnTo>
                <a:lnTo>
                  <a:pt x="90309" y="1282"/>
                </a:lnTo>
                <a:lnTo>
                  <a:pt x="0" y="53962"/>
                </a:lnTo>
                <a:lnTo>
                  <a:pt x="90309" y="106641"/>
                </a:lnTo>
                <a:lnTo>
                  <a:pt x="92417" y="107556"/>
                </a:lnTo>
                <a:lnTo>
                  <a:pt x="94678" y="107937"/>
                </a:lnTo>
                <a:lnTo>
                  <a:pt x="96977" y="107759"/>
                </a:lnTo>
                <a:lnTo>
                  <a:pt x="104609" y="97688"/>
                </a:lnTo>
                <a:lnTo>
                  <a:pt x="104152" y="95440"/>
                </a:lnTo>
                <a:lnTo>
                  <a:pt x="103174" y="93357"/>
                </a:lnTo>
                <a:lnTo>
                  <a:pt x="101739" y="91579"/>
                </a:lnTo>
                <a:lnTo>
                  <a:pt x="99910" y="90182"/>
                </a:lnTo>
                <a:lnTo>
                  <a:pt x="54140" y="63487"/>
                </a:lnTo>
                <a:lnTo>
                  <a:pt x="1433588" y="63487"/>
                </a:lnTo>
                <a:lnTo>
                  <a:pt x="1387830" y="90182"/>
                </a:lnTo>
                <a:lnTo>
                  <a:pt x="1383131" y="97688"/>
                </a:lnTo>
                <a:lnTo>
                  <a:pt x="1383245" y="99987"/>
                </a:lnTo>
                <a:lnTo>
                  <a:pt x="1393063" y="107937"/>
                </a:lnTo>
                <a:lnTo>
                  <a:pt x="1395323" y="107556"/>
                </a:lnTo>
                <a:lnTo>
                  <a:pt x="1397431" y="106641"/>
                </a:lnTo>
                <a:lnTo>
                  <a:pt x="1471409" y="63487"/>
                </a:lnTo>
                <a:lnTo>
                  <a:pt x="1487741" y="53962"/>
                </a:lnTo>
                <a:close/>
              </a:path>
              <a:path w="3569335" h="2470150">
                <a:moveTo>
                  <a:pt x="3569309" y="2375243"/>
                </a:moveTo>
                <a:lnTo>
                  <a:pt x="3559073" y="2365324"/>
                </a:lnTo>
                <a:lnTo>
                  <a:pt x="3556825" y="2365768"/>
                </a:lnTo>
                <a:lnTo>
                  <a:pt x="3554742" y="2366746"/>
                </a:lnTo>
                <a:lnTo>
                  <a:pt x="3552964" y="2368194"/>
                </a:lnTo>
                <a:lnTo>
                  <a:pt x="3551567" y="2370023"/>
                </a:lnTo>
                <a:lnTo>
                  <a:pt x="3524872" y="2415794"/>
                </a:lnTo>
                <a:lnTo>
                  <a:pt x="3524872" y="63817"/>
                </a:lnTo>
                <a:lnTo>
                  <a:pt x="3524872" y="54292"/>
                </a:lnTo>
                <a:lnTo>
                  <a:pt x="3524872" y="44767"/>
                </a:lnTo>
                <a:lnTo>
                  <a:pt x="2851937" y="44767"/>
                </a:lnTo>
                <a:lnTo>
                  <a:pt x="2897708" y="18072"/>
                </a:lnTo>
                <a:lnTo>
                  <a:pt x="2902407" y="10566"/>
                </a:lnTo>
                <a:lnTo>
                  <a:pt x="2902305" y="8280"/>
                </a:lnTo>
                <a:lnTo>
                  <a:pt x="2892475" y="330"/>
                </a:lnTo>
                <a:lnTo>
                  <a:pt x="2890215" y="711"/>
                </a:lnTo>
                <a:lnTo>
                  <a:pt x="2888107" y="1612"/>
                </a:lnTo>
                <a:lnTo>
                  <a:pt x="2797797" y="54292"/>
                </a:lnTo>
                <a:lnTo>
                  <a:pt x="2888107" y="106972"/>
                </a:lnTo>
                <a:lnTo>
                  <a:pt x="2890215" y="107886"/>
                </a:lnTo>
                <a:lnTo>
                  <a:pt x="2892475" y="108267"/>
                </a:lnTo>
                <a:lnTo>
                  <a:pt x="2894774" y="108089"/>
                </a:lnTo>
                <a:lnTo>
                  <a:pt x="2902407" y="98018"/>
                </a:lnTo>
                <a:lnTo>
                  <a:pt x="2901950" y="95770"/>
                </a:lnTo>
                <a:lnTo>
                  <a:pt x="2900984" y="93687"/>
                </a:lnTo>
                <a:lnTo>
                  <a:pt x="2899537" y="91909"/>
                </a:lnTo>
                <a:lnTo>
                  <a:pt x="2897708" y="90512"/>
                </a:lnTo>
                <a:lnTo>
                  <a:pt x="2851937" y="63817"/>
                </a:lnTo>
                <a:lnTo>
                  <a:pt x="3505822" y="63817"/>
                </a:lnTo>
                <a:lnTo>
                  <a:pt x="3505822" y="2415794"/>
                </a:lnTo>
                <a:lnTo>
                  <a:pt x="3479127" y="2370023"/>
                </a:lnTo>
                <a:lnTo>
                  <a:pt x="3477742" y="2368194"/>
                </a:lnTo>
                <a:lnTo>
                  <a:pt x="3475952" y="2366746"/>
                </a:lnTo>
                <a:lnTo>
                  <a:pt x="3473869" y="2365768"/>
                </a:lnTo>
                <a:lnTo>
                  <a:pt x="3471621" y="2365324"/>
                </a:lnTo>
                <a:lnTo>
                  <a:pt x="3469335" y="2365425"/>
                </a:lnTo>
                <a:lnTo>
                  <a:pt x="3461385" y="2375243"/>
                </a:lnTo>
                <a:lnTo>
                  <a:pt x="3461766" y="2377516"/>
                </a:lnTo>
                <a:lnTo>
                  <a:pt x="3462667" y="2379624"/>
                </a:lnTo>
                <a:lnTo>
                  <a:pt x="3515347" y="2469921"/>
                </a:lnTo>
                <a:lnTo>
                  <a:pt x="3526371" y="2451023"/>
                </a:lnTo>
                <a:lnTo>
                  <a:pt x="3568027" y="2379624"/>
                </a:lnTo>
                <a:lnTo>
                  <a:pt x="3568941" y="2377516"/>
                </a:lnTo>
                <a:lnTo>
                  <a:pt x="3569309" y="2375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06979" y="4703978"/>
            <a:ext cx="23006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分配一个域名</a:t>
            </a:r>
            <a:r>
              <a:rPr sz="1400" spc="-5" dirty="0">
                <a:latin typeface="Arial"/>
                <a:cs typeface="Arial"/>
              </a:rPr>
              <a:t>haha.hello.com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74771" y="673735"/>
            <a:ext cx="7880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hello.com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91605" y="4183811"/>
            <a:ext cx="1272540" cy="498475"/>
          </a:xfrm>
          <a:custGeom>
            <a:avLst/>
            <a:gdLst/>
            <a:ahLst/>
            <a:cxnLst/>
            <a:rect l="l" t="t" r="r" b="b"/>
            <a:pathLst>
              <a:path w="1272540" h="498475">
                <a:moveTo>
                  <a:pt x="1272120" y="0"/>
                </a:moveTo>
                <a:lnTo>
                  <a:pt x="0" y="0"/>
                </a:lnTo>
                <a:lnTo>
                  <a:pt x="0" y="497941"/>
                </a:lnTo>
                <a:lnTo>
                  <a:pt x="1272120" y="497941"/>
                </a:lnTo>
                <a:lnTo>
                  <a:pt x="1272120" y="491591"/>
                </a:lnTo>
                <a:lnTo>
                  <a:pt x="1272120" y="485241"/>
                </a:lnTo>
                <a:lnTo>
                  <a:pt x="1272120" y="12700"/>
                </a:lnTo>
                <a:lnTo>
                  <a:pt x="1272120" y="6350"/>
                </a:lnTo>
                <a:lnTo>
                  <a:pt x="1272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98108" y="4189476"/>
            <a:ext cx="1259205" cy="486409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98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其他电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脑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91605" y="3757993"/>
            <a:ext cx="1271905" cy="438784"/>
            <a:chOff x="6191605" y="3757993"/>
            <a:chExt cx="1271905" cy="438784"/>
          </a:xfrm>
        </p:grpSpPr>
        <p:sp>
          <p:nvSpPr>
            <p:cNvPr id="23" name="object 23"/>
            <p:cNvSpPr/>
            <p:nvPr/>
          </p:nvSpPr>
          <p:spPr>
            <a:xfrm>
              <a:off x="6198108" y="3764279"/>
              <a:ext cx="1259205" cy="425450"/>
            </a:xfrm>
            <a:custGeom>
              <a:avLst/>
              <a:gdLst/>
              <a:ahLst/>
              <a:cxnLst/>
              <a:rect l="l" t="t" r="r" b="b"/>
              <a:pathLst>
                <a:path w="1259204" h="425450">
                  <a:moveTo>
                    <a:pt x="1258824" y="425196"/>
                  </a:moveTo>
                  <a:lnTo>
                    <a:pt x="0" y="425196"/>
                  </a:lnTo>
                  <a:lnTo>
                    <a:pt x="0" y="0"/>
                  </a:lnTo>
                  <a:lnTo>
                    <a:pt x="1258824" y="0"/>
                  </a:lnTo>
                  <a:lnTo>
                    <a:pt x="1258824" y="42519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91605" y="3757993"/>
              <a:ext cx="1271905" cy="438784"/>
            </a:xfrm>
            <a:custGeom>
              <a:avLst/>
              <a:gdLst/>
              <a:ahLst/>
              <a:cxnLst/>
              <a:rect l="l" t="t" r="r" b="b"/>
              <a:pathLst>
                <a:path w="1271904" h="438785">
                  <a:moveTo>
                    <a:pt x="1271549" y="438518"/>
                  </a:moveTo>
                  <a:lnTo>
                    <a:pt x="0" y="438518"/>
                  </a:lnTo>
                  <a:lnTo>
                    <a:pt x="0" y="0"/>
                  </a:lnTo>
                  <a:lnTo>
                    <a:pt x="1271549" y="0"/>
                  </a:lnTo>
                  <a:lnTo>
                    <a:pt x="1271549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25818"/>
                  </a:lnTo>
                  <a:lnTo>
                    <a:pt x="6350" y="425818"/>
                  </a:lnTo>
                  <a:lnTo>
                    <a:pt x="12700" y="432168"/>
                  </a:lnTo>
                  <a:lnTo>
                    <a:pt x="1271549" y="432168"/>
                  </a:lnTo>
                  <a:lnTo>
                    <a:pt x="1271549" y="438518"/>
                  </a:lnTo>
                  <a:close/>
                </a:path>
                <a:path w="1271904" h="43878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71904" h="438785">
                  <a:moveTo>
                    <a:pt x="1258849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58849" y="6350"/>
                  </a:lnTo>
                  <a:lnTo>
                    <a:pt x="1258849" y="12700"/>
                  </a:lnTo>
                  <a:close/>
                </a:path>
                <a:path w="1271904" h="438785">
                  <a:moveTo>
                    <a:pt x="1258849" y="432168"/>
                  </a:moveTo>
                  <a:lnTo>
                    <a:pt x="1258849" y="6350"/>
                  </a:lnTo>
                  <a:lnTo>
                    <a:pt x="1265199" y="12700"/>
                  </a:lnTo>
                  <a:lnTo>
                    <a:pt x="1271549" y="12700"/>
                  </a:lnTo>
                  <a:lnTo>
                    <a:pt x="1271549" y="425818"/>
                  </a:lnTo>
                  <a:lnTo>
                    <a:pt x="1265199" y="425818"/>
                  </a:lnTo>
                  <a:lnTo>
                    <a:pt x="1258849" y="432168"/>
                  </a:lnTo>
                  <a:close/>
                </a:path>
                <a:path w="1271904" h="438785">
                  <a:moveTo>
                    <a:pt x="1271549" y="12700"/>
                  </a:moveTo>
                  <a:lnTo>
                    <a:pt x="1265199" y="12700"/>
                  </a:lnTo>
                  <a:lnTo>
                    <a:pt x="1258849" y="6350"/>
                  </a:lnTo>
                  <a:lnTo>
                    <a:pt x="1271549" y="6350"/>
                  </a:lnTo>
                  <a:lnTo>
                    <a:pt x="1271549" y="12700"/>
                  </a:lnTo>
                  <a:close/>
                </a:path>
                <a:path w="1271904" h="438785">
                  <a:moveTo>
                    <a:pt x="12700" y="432168"/>
                  </a:moveTo>
                  <a:lnTo>
                    <a:pt x="6350" y="425818"/>
                  </a:lnTo>
                  <a:lnTo>
                    <a:pt x="12700" y="425818"/>
                  </a:lnTo>
                  <a:lnTo>
                    <a:pt x="12700" y="432168"/>
                  </a:lnTo>
                  <a:close/>
                </a:path>
                <a:path w="1271904" h="438785">
                  <a:moveTo>
                    <a:pt x="1258849" y="432168"/>
                  </a:moveTo>
                  <a:lnTo>
                    <a:pt x="12700" y="432168"/>
                  </a:lnTo>
                  <a:lnTo>
                    <a:pt x="12700" y="425818"/>
                  </a:lnTo>
                  <a:lnTo>
                    <a:pt x="1258849" y="425818"/>
                  </a:lnTo>
                  <a:lnTo>
                    <a:pt x="1258849" y="432168"/>
                  </a:lnTo>
                  <a:close/>
                </a:path>
                <a:path w="1271904" h="438785">
                  <a:moveTo>
                    <a:pt x="1271549" y="432168"/>
                  </a:moveTo>
                  <a:lnTo>
                    <a:pt x="1258849" y="432168"/>
                  </a:lnTo>
                  <a:lnTo>
                    <a:pt x="1265199" y="425818"/>
                  </a:lnTo>
                  <a:lnTo>
                    <a:pt x="1271549" y="425818"/>
                  </a:lnTo>
                  <a:lnTo>
                    <a:pt x="1271549" y="432168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198108" y="3764279"/>
            <a:ext cx="1259205" cy="4254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74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服务商软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件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53099" y="3410013"/>
            <a:ext cx="23006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分配一个域名</a:t>
            </a:r>
            <a:r>
              <a:rPr sz="1400" spc="-5" dirty="0">
                <a:latin typeface="Arial"/>
                <a:cs typeface="Arial"/>
              </a:rPr>
              <a:t>hehe.hello.com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03953" y="1294752"/>
            <a:ext cx="2577465" cy="2470150"/>
          </a:xfrm>
          <a:custGeom>
            <a:avLst/>
            <a:gdLst/>
            <a:ahLst/>
            <a:cxnLst/>
            <a:rect l="l" t="t" r="r" b="b"/>
            <a:pathLst>
              <a:path w="2577465" h="2470150">
                <a:moveTo>
                  <a:pt x="94678" y="107937"/>
                </a:moveTo>
                <a:lnTo>
                  <a:pt x="92417" y="107556"/>
                </a:lnTo>
                <a:lnTo>
                  <a:pt x="90309" y="106641"/>
                </a:lnTo>
                <a:lnTo>
                  <a:pt x="0" y="53962"/>
                </a:lnTo>
                <a:lnTo>
                  <a:pt x="90309" y="1282"/>
                </a:lnTo>
                <a:lnTo>
                  <a:pt x="92417" y="380"/>
                </a:lnTo>
                <a:lnTo>
                  <a:pt x="94678" y="0"/>
                </a:lnTo>
                <a:lnTo>
                  <a:pt x="96964" y="177"/>
                </a:lnTo>
                <a:lnTo>
                  <a:pt x="104597" y="10236"/>
                </a:lnTo>
                <a:lnTo>
                  <a:pt x="104152" y="12496"/>
                </a:lnTo>
                <a:lnTo>
                  <a:pt x="54134" y="44437"/>
                </a:lnTo>
                <a:lnTo>
                  <a:pt x="18897" y="44437"/>
                </a:lnTo>
                <a:lnTo>
                  <a:pt x="18897" y="63487"/>
                </a:lnTo>
                <a:lnTo>
                  <a:pt x="54134" y="63487"/>
                </a:lnTo>
                <a:lnTo>
                  <a:pt x="99898" y="90182"/>
                </a:lnTo>
                <a:lnTo>
                  <a:pt x="101726" y="91579"/>
                </a:lnTo>
                <a:lnTo>
                  <a:pt x="103174" y="93357"/>
                </a:lnTo>
                <a:lnTo>
                  <a:pt x="104152" y="95440"/>
                </a:lnTo>
                <a:lnTo>
                  <a:pt x="104597" y="97688"/>
                </a:lnTo>
                <a:lnTo>
                  <a:pt x="104495" y="99987"/>
                </a:lnTo>
                <a:lnTo>
                  <a:pt x="96964" y="107759"/>
                </a:lnTo>
                <a:lnTo>
                  <a:pt x="94678" y="107937"/>
                </a:lnTo>
                <a:close/>
              </a:path>
              <a:path w="2577465" h="2470150">
                <a:moveTo>
                  <a:pt x="54134" y="63487"/>
                </a:moveTo>
                <a:lnTo>
                  <a:pt x="18897" y="63487"/>
                </a:lnTo>
                <a:lnTo>
                  <a:pt x="18897" y="44437"/>
                </a:lnTo>
                <a:lnTo>
                  <a:pt x="54134" y="44437"/>
                </a:lnTo>
                <a:lnTo>
                  <a:pt x="51913" y="45732"/>
                </a:lnTo>
                <a:lnTo>
                  <a:pt x="23698" y="45732"/>
                </a:lnTo>
                <a:lnTo>
                  <a:pt x="23698" y="62191"/>
                </a:lnTo>
                <a:lnTo>
                  <a:pt x="51913" y="62191"/>
                </a:lnTo>
                <a:lnTo>
                  <a:pt x="54134" y="63487"/>
                </a:lnTo>
                <a:close/>
              </a:path>
              <a:path w="2577465" h="2470150">
                <a:moveTo>
                  <a:pt x="2513901" y="63487"/>
                </a:moveTo>
                <a:lnTo>
                  <a:pt x="54134" y="63487"/>
                </a:lnTo>
                <a:lnTo>
                  <a:pt x="37806" y="53962"/>
                </a:lnTo>
                <a:lnTo>
                  <a:pt x="54134" y="44437"/>
                </a:lnTo>
                <a:lnTo>
                  <a:pt x="2532951" y="44437"/>
                </a:lnTo>
                <a:lnTo>
                  <a:pt x="2532951" y="53962"/>
                </a:lnTo>
                <a:lnTo>
                  <a:pt x="2513901" y="53962"/>
                </a:lnTo>
                <a:lnTo>
                  <a:pt x="2513901" y="63487"/>
                </a:lnTo>
                <a:close/>
              </a:path>
              <a:path w="2577465" h="2470150">
                <a:moveTo>
                  <a:pt x="23698" y="62191"/>
                </a:moveTo>
                <a:lnTo>
                  <a:pt x="23698" y="45732"/>
                </a:lnTo>
                <a:lnTo>
                  <a:pt x="37806" y="53962"/>
                </a:lnTo>
                <a:lnTo>
                  <a:pt x="23698" y="62191"/>
                </a:lnTo>
                <a:close/>
              </a:path>
              <a:path w="2577465" h="2470150">
                <a:moveTo>
                  <a:pt x="37806" y="53962"/>
                </a:moveTo>
                <a:lnTo>
                  <a:pt x="23698" y="45732"/>
                </a:lnTo>
                <a:lnTo>
                  <a:pt x="51913" y="45732"/>
                </a:lnTo>
                <a:lnTo>
                  <a:pt x="37806" y="53962"/>
                </a:lnTo>
                <a:close/>
              </a:path>
              <a:path w="2577465" h="2470150">
                <a:moveTo>
                  <a:pt x="51913" y="62191"/>
                </a:moveTo>
                <a:lnTo>
                  <a:pt x="23698" y="62191"/>
                </a:lnTo>
                <a:lnTo>
                  <a:pt x="37806" y="53962"/>
                </a:lnTo>
                <a:lnTo>
                  <a:pt x="51913" y="62191"/>
                </a:lnTo>
                <a:close/>
              </a:path>
              <a:path w="2577465" h="2470150">
                <a:moveTo>
                  <a:pt x="2523426" y="2431785"/>
                </a:moveTo>
                <a:lnTo>
                  <a:pt x="2513901" y="2415456"/>
                </a:lnTo>
                <a:lnTo>
                  <a:pt x="2513901" y="53962"/>
                </a:lnTo>
                <a:lnTo>
                  <a:pt x="2523426" y="63487"/>
                </a:lnTo>
                <a:lnTo>
                  <a:pt x="2532951" y="63487"/>
                </a:lnTo>
                <a:lnTo>
                  <a:pt x="2532951" y="2415456"/>
                </a:lnTo>
                <a:lnTo>
                  <a:pt x="2523426" y="2431785"/>
                </a:lnTo>
                <a:close/>
              </a:path>
              <a:path w="2577465" h="2470150">
                <a:moveTo>
                  <a:pt x="2532951" y="63487"/>
                </a:moveTo>
                <a:lnTo>
                  <a:pt x="2523426" y="63487"/>
                </a:lnTo>
                <a:lnTo>
                  <a:pt x="2513901" y="53962"/>
                </a:lnTo>
                <a:lnTo>
                  <a:pt x="2532951" y="53962"/>
                </a:lnTo>
                <a:lnTo>
                  <a:pt x="2532951" y="63487"/>
                </a:lnTo>
                <a:close/>
              </a:path>
              <a:path w="2577465" h="2470150">
                <a:moveTo>
                  <a:pt x="2523426" y="2469591"/>
                </a:moveTo>
                <a:lnTo>
                  <a:pt x="2470746" y="2379294"/>
                </a:lnTo>
                <a:lnTo>
                  <a:pt x="2469845" y="2377186"/>
                </a:lnTo>
                <a:lnTo>
                  <a:pt x="2469464" y="2374912"/>
                </a:lnTo>
                <a:lnTo>
                  <a:pt x="2469629" y="2372626"/>
                </a:lnTo>
                <a:lnTo>
                  <a:pt x="2479700" y="2364993"/>
                </a:lnTo>
                <a:lnTo>
                  <a:pt x="2481948" y="2365438"/>
                </a:lnTo>
                <a:lnTo>
                  <a:pt x="2513901" y="2415456"/>
                </a:lnTo>
                <a:lnTo>
                  <a:pt x="2513901" y="2450693"/>
                </a:lnTo>
                <a:lnTo>
                  <a:pt x="2534451" y="2450693"/>
                </a:lnTo>
                <a:lnTo>
                  <a:pt x="2523426" y="2469591"/>
                </a:lnTo>
                <a:close/>
              </a:path>
              <a:path w="2577465" h="2470150">
                <a:moveTo>
                  <a:pt x="2534451" y="2450693"/>
                </a:moveTo>
                <a:lnTo>
                  <a:pt x="2532951" y="2450693"/>
                </a:lnTo>
                <a:lnTo>
                  <a:pt x="2532951" y="2415456"/>
                </a:lnTo>
                <a:lnTo>
                  <a:pt x="2559646" y="2369692"/>
                </a:lnTo>
                <a:lnTo>
                  <a:pt x="2567152" y="2364993"/>
                </a:lnTo>
                <a:lnTo>
                  <a:pt x="2569451" y="2365095"/>
                </a:lnTo>
                <a:lnTo>
                  <a:pt x="2577388" y="2374912"/>
                </a:lnTo>
                <a:lnTo>
                  <a:pt x="2577007" y="2377186"/>
                </a:lnTo>
                <a:lnTo>
                  <a:pt x="2576106" y="2379294"/>
                </a:lnTo>
                <a:lnTo>
                  <a:pt x="2534451" y="2450693"/>
                </a:lnTo>
                <a:close/>
              </a:path>
              <a:path w="2577465" h="2470150">
                <a:moveTo>
                  <a:pt x="2532951" y="2450693"/>
                </a:moveTo>
                <a:lnTo>
                  <a:pt x="2513901" y="2450693"/>
                </a:lnTo>
                <a:lnTo>
                  <a:pt x="2513901" y="2415456"/>
                </a:lnTo>
                <a:lnTo>
                  <a:pt x="2523426" y="2431785"/>
                </a:lnTo>
                <a:lnTo>
                  <a:pt x="2515196" y="2445892"/>
                </a:lnTo>
                <a:lnTo>
                  <a:pt x="2532951" y="2445892"/>
                </a:lnTo>
                <a:lnTo>
                  <a:pt x="2532951" y="2450693"/>
                </a:lnTo>
                <a:close/>
              </a:path>
              <a:path w="2577465" h="2470150">
                <a:moveTo>
                  <a:pt x="2532951" y="2445892"/>
                </a:moveTo>
                <a:lnTo>
                  <a:pt x="2531656" y="2445892"/>
                </a:lnTo>
                <a:lnTo>
                  <a:pt x="2523426" y="2431785"/>
                </a:lnTo>
                <a:lnTo>
                  <a:pt x="2532951" y="2415456"/>
                </a:lnTo>
                <a:lnTo>
                  <a:pt x="2532951" y="2445892"/>
                </a:lnTo>
                <a:close/>
              </a:path>
              <a:path w="2577465" h="2470150">
                <a:moveTo>
                  <a:pt x="2531656" y="2445892"/>
                </a:moveTo>
                <a:lnTo>
                  <a:pt x="2515196" y="2445892"/>
                </a:lnTo>
                <a:lnTo>
                  <a:pt x="2523426" y="2431785"/>
                </a:lnTo>
                <a:lnTo>
                  <a:pt x="2531656" y="2445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487" y="31013"/>
            <a:ext cx="9436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API</a:t>
            </a:r>
            <a:r>
              <a:rPr sz="2000" dirty="0"/>
              <a:t>网</a:t>
            </a:r>
            <a:r>
              <a:rPr sz="2000" spc="5" dirty="0"/>
              <a:t>关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2311" y="815339"/>
            <a:ext cx="6914388" cy="427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7875" y="30378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内网穿透联调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1428114" y="567690"/>
            <a:ext cx="2759710" cy="605790"/>
            <a:chOff x="1428114" y="567690"/>
            <a:chExt cx="2759710" cy="605790"/>
          </a:xfrm>
        </p:grpSpPr>
        <p:sp>
          <p:nvSpPr>
            <p:cNvPr id="4" name="object 4"/>
            <p:cNvSpPr/>
            <p:nvPr/>
          </p:nvSpPr>
          <p:spPr>
            <a:xfrm>
              <a:off x="1434083" y="574548"/>
              <a:ext cx="2748280" cy="593090"/>
            </a:xfrm>
            <a:custGeom>
              <a:avLst/>
              <a:gdLst/>
              <a:ahLst/>
              <a:cxnLst/>
              <a:rect l="l" t="t" r="r" b="b"/>
              <a:pathLst>
                <a:path w="2748279" h="593090">
                  <a:moveTo>
                    <a:pt x="2747772" y="592835"/>
                  </a:moveTo>
                  <a:lnTo>
                    <a:pt x="0" y="592835"/>
                  </a:lnTo>
                  <a:lnTo>
                    <a:pt x="0" y="0"/>
                  </a:lnTo>
                  <a:lnTo>
                    <a:pt x="2747772" y="0"/>
                  </a:lnTo>
                  <a:lnTo>
                    <a:pt x="2747772" y="59283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28114" y="567690"/>
              <a:ext cx="2759710" cy="605790"/>
            </a:xfrm>
            <a:custGeom>
              <a:avLst/>
              <a:gdLst/>
              <a:ahLst/>
              <a:cxnLst/>
              <a:rect l="l" t="t" r="r" b="b"/>
              <a:pathLst>
                <a:path w="2759710" h="605790">
                  <a:moveTo>
                    <a:pt x="2759710" y="605790"/>
                  </a:moveTo>
                  <a:lnTo>
                    <a:pt x="0" y="605790"/>
                  </a:lnTo>
                  <a:lnTo>
                    <a:pt x="0" y="0"/>
                  </a:lnTo>
                  <a:lnTo>
                    <a:pt x="2759710" y="0"/>
                  </a:lnTo>
                  <a:lnTo>
                    <a:pt x="275971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93090"/>
                  </a:lnTo>
                  <a:lnTo>
                    <a:pt x="6350" y="593090"/>
                  </a:lnTo>
                  <a:lnTo>
                    <a:pt x="12700" y="599440"/>
                  </a:lnTo>
                  <a:lnTo>
                    <a:pt x="2759710" y="599440"/>
                  </a:lnTo>
                  <a:lnTo>
                    <a:pt x="2759710" y="605790"/>
                  </a:lnTo>
                  <a:close/>
                </a:path>
                <a:path w="2759710" h="60579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759710" h="605790">
                  <a:moveTo>
                    <a:pt x="274701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747010" y="6350"/>
                  </a:lnTo>
                  <a:lnTo>
                    <a:pt x="2747010" y="12700"/>
                  </a:lnTo>
                  <a:close/>
                </a:path>
                <a:path w="2759710" h="605790">
                  <a:moveTo>
                    <a:pt x="2747010" y="599440"/>
                  </a:moveTo>
                  <a:lnTo>
                    <a:pt x="2747010" y="6350"/>
                  </a:lnTo>
                  <a:lnTo>
                    <a:pt x="2753360" y="12700"/>
                  </a:lnTo>
                  <a:lnTo>
                    <a:pt x="2759710" y="12700"/>
                  </a:lnTo>
                  <a:lnTo>
                    <a:pt x="2759710" y="593090"/>
                  </a:lnTo>
                  <a:lnTo>
                    <a:pt x="2753360" y="593090"/>
                  </a:lnTo>
                  <a:lnTo>
                    <a:pt x="2747010" y="599440"/>
                  </a:lnTo>
                  <a:close/>
                </a:path>
                <a:path w="2759710" h="605790">
                  <a:moveTo>
                    <a:pt x="2759710" y="12700"/>
                  </a:moveTo>
                  <a:lnTo>
                    <a:pt x="2753360" y="12700"/>
                  </a:lnTo>
                  <a:lnTo>
                    <a:pt x="2747010" y="6350"/>
                  </a:lnTo>
                  <a:lnTo>
                    <a:pt x="2759710" y="6350"/>
                  </a:lnTo>
                  <a:lnTo>
                    <a:pt x="2759710" y="12700"/>
                  </a:lnTo>
                  <a:close/>
                </a:path>
                <a:path w="2759710" h="605790">
                  <a:moveTo>
                    <a:pt x="12700" y="599440"/>
                  </a:moveTo>
                  <a:lnTo>
                    <a:pt x="6350" y="593090"/>
                  </a:lnTo>
                  <a:lnTo>
                    <a:pt x="12700" y="593090"/>
                  </a:lnTo>
                  <a:lnTo>
                    <a:pt x="12700" y="599440"/>
                  </a:lnTo>
                  <a:close/>
                </a:path>
                <a:path w="2759710" h="605790">
                  <a:moveTo>
                    <a:pt x="2747010" y="599440"/>
                  </a:moveTo>
                  <a:lnTo>
                    <a:pt x="12700" y="599440"/>
                  </a:lnTo>
                  <a:lnTo>
                    <a:pt x="12700" y="593090"/>
                  </a:lnTo>
                  <a:lnTo>
                    <a:pt x="2747010" y="593090"/>
                  </a:lnTo>
                  <a:lnTo>
                    <a:pt x="2747010" y="599440"/>
                  </a:lnTo>
                  <a:close/>
                </a:path>
                <a:path w="2759710" h="605790">
                  <a:moveTo>
                    <a:pt x="2759710" y="599440"/>
                  </a:moveTo>
                  <a:lnTo>
                    <a:pt x="2747010" y="599440"/>
                  </a:lnTo>
                  <a:lnTo>
                    <a:pt x="2753360" y="593090"/>
                  </a:lnTo>
                  <a:lnTo>
                    <a:pt x="2759710" y="593090"/>
                  </a:lnTo>
                  <a:lnTo>
                    <a:pt x="2759710" y="59944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34083" y="574548"/>
            <a:ext cx="2748280" cy="5930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214629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http://497n86m7k7.52http.net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9532" y="626262"/>
            <a:ext cx="3182620" cy="1741170"/>
            <a:chOff x="119532" y="626262"/>
            <a:chExt cx="3182620" cy="1741170"/>
          </a:xfrm>
        </p:grpSpPr>
        <p:sp>
          <p:nvSpPr>
            <p:cNvPr id="8" name="object 8"/>
            <p:cNvSpPr/>
            <p:nvPr/>
          </p:nvSpPr>
          <p:spPr>
            <a:xfrm>
              <a:off x="131597" y="638327"/>
              <a:ext cx="709930" cy="709930"/>
            </a:xfrm>
            <a:custGeom>
              <a:avLst/>
              <a:gdLst/>
              <a:ahLst/>
              <a:cxnLst/>
              <a:rect l="l" t="t" r="r" b="b"/>
              <a:pathLst>
                <a:path w="709930" h="709930">
                  <a:moveTo>
                    <a:pt x="709612" y="354812"/>
                  </a:moveTo>
                  <a:lnTo>
                    <a:pt x="706373" y="402956"/>
                  </a:lnTo>
                  <a:lnTo>
                    <a:pt x="696938" y="449131"/>
                  </a:lnTo>
                  <a:lnTo>
                    <a:pt x="681730" y="492915"/>
                  </a:lnTo>
                  <a:lnTo>
                    <a:pt x="661171" y="533885"/>
                  </a:lnTo>
                  <a:lnTo>
                    <a:pt x="635684" y="571619"/>
                  </a:lnTo>
                  <a:lnTo>
                    <a:pt x="605693" y="605693"/>
                  </a:lnTo>
                  <a:lnTo>
                    <a:pt x="571619" y="635684"/>
                  </a:lnTo>
                  <a:lnTo>
                    <a:pt x="533885" y="661171"/>
                  </a:lnTo>
                  <a:lnTo>
                    <a:pt x="492915" y="681730"/>
                  </a:lnTo>
                  <a:lnTo>
                    <a:pt x="449131" y="696938"/>
                  </a:lnTo>
                  <a:lnTo>
                    <a:pt x="402956" y="706373"/>
                  </a:lnTo>
                  <a:lnTo>
                    <a:pt x="354812" y="709612"/>
                  </a:lnTo>
                  <a:lnTo>
                    <a:pt x="306668" y="706373"/>
                  </a:lnTo>
                  <a:lnTo>
                    <a:pt x="260492" y="696938"/>
                  </a:lnTo>
                  <a:lnTo>
                    <a:pt x="216707" y="681730"/>
                  </a:lnTo>
                  <a:lnTo>
                    <a:pt x="175736" y="661171"/>
                  </a:lnTo>
                  <a:lnTo>
                    <a:pt x="138001" y="635684"/>
                  </a:lnTo>
                  <a:lnTo>
                    <a:pt x="103925" y="605693"/>
                  </a:lnTo>
                  <a:lnTo>
                    <a:pt x="73932" y="571619"/>
                  </a:lnTo>
                  <a:lnTo>
                    <a:pt x="48444" y="533885"/>
                  </a:lnTo>
                  <a:lnTo>
                    <a:pt x="27884" y="492915"/>
                  </a:lnTo>
                  <a:lnTo>
                    <a:pt x="12674" y="449131"/>
                  </a:lnTo>
                  <a:lnTo>
                    <a:pt x="3239" y="402956"/>
                  </a:lnTo>
                  <a:lnTo>
                    <a:pt x="0" y="354812"/>
                  </a:lnTo>
                  <a:lnTo>
                    <a:pt x="3239" y="306668"/>
                  </a:lnTo>
                  <a:lnTo>
                    <a:pt x="12674" y="260492"/>
                  </a:lnTo>
                  <a:lnTo>
                    <a:pt x="27884" y="216707"/>
                  </a:lnTo>
                  <a:lnTo>
                    <a:pt x="48444" y="175736"/>
                  </a:lnTo>
                  <a:lnTo>
                    <a:pt x="73932" y="138001"/>
                  </a:lnTo>
                  <a:lnTo>
                    <a:pt x="103925" y="103925"/>
                  </a:lnTo>
                  <a:lnTo>
                    <a:pt x="138001" y="73932"/>
                  </a:lnTo>
                  <a:lnTo>
                    <a:pt x="175736" y="48444"/>
                  </a:lnTo>
                  <a:lnTo>
                    <a:pt x="216707" y="27884"/>
                  </a:lnTo>
                  <a:lnTo>
                    <a:pt x="260492" y="12674"/>
                  </a:lnTo>
                  <a:lnTo>
                    <a:pt x="306668" y="3239"/>
                  </a:lnTo>
                  <a:lnTo>
                    <a:pt x="354812" y="0"/>
                  </a:lnTo>
                  <a:lnTo>
                    <a:pt x="402956" y="3239"/>
                  </a:lnTo>
                  <a:lnTo>
                    <a:pt x="449131" y="12674"/>
                  </a:lnTo>
                  <a:lnTo>
                    <a:pt x="492915" y="27884"/>
                  </a:lnTo>
                  <a:lnTo>
                    <a:pt x="533885" y="48444"/>
                  </a:lnTo>
                  <a:lnTo>
                    <a:pt x="571619" y="73932"/>
                  </a:lnTo>
                  <a:lnTo>
                    <a:pt x="605693" y="103925"/>
                  </a:lnTo>
                  <a:lnTo>
                    <a:pt x="635684" y="138001"/>
                  </a:lnTo>
                  <a:lnTo>
                    <a:pt x="661171" y="175736"/>
                  </a:lnTo>
                  <a:lnTo>
                    <a:pt x="681730" y="216707"/>
                  </a:lnTo>
                  <a:lnTo>
                    <a:pt x="696938" y="260492"/>
                  </a:lnTo>
                  <a:lnTo>
                    <a:pt x="706373" y="306668"/>
                  </a:lnTo>
                  <a:lnTo>
                    <a:pt x="709612" y="354812"/>
                  </a:lnTo>
                </a:path>
              </a:pathLst>
            </a:custGeom>
            <a:ln w="23647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6225" y="732942"/>
              <a:ext cx="497205" cy="497205"/>
            </a:xfrm>
            <a:custGeom>
              <a:avLst/>
              <a:gdLst/>
              <a:ahLst/>
              <a:cxnLst/>
              <a:rect l="l" t="t" r="r" b="b"/>
              <a:pathLst>
                <a:path w="497205" h="497205">
                  <a:moveTo>
                    <a:pt x="57480" y="208610"/>
                  </a:moveTo>
                  <a:lnTo>
                    <a:pt x="73909" y="160467"/>
                  </a:lnTo>
                  <a:lnTo>
                    <a:pt x="100061" y="118316"/>
                  </a:lnTo>
                  <a:lnTo>
                    <a:pt x="134473" y="83343"/>
                  </a:lnTo>
                  <a:lnTo>
                    <a:pt x="175685" y="56736"/>
                  </a:lnTo>
                  <a:lnTo>
                    <a:pt x="222233" y="39680"/>
                  </a:lnTo>
                  <a:lnTo>
                    <a:pt x="272656" y="33362"/>
                  </a:lnTo>
                  <a:lnTo>
                    <a:pt x="286156" y="33362"/>
                  </a:lnTo>
                  <a:lnTo>
                    <a:pt x="314918" y="20554"/>
                  </a:lnTo>
                  <a:lnTo>
                    <a:pt x="344752" y="10675"/>
                  </a:lnTo>
                  <a:lnTo>
                    <a:pt x="375422" y="3800"/>
                  </a:lnTo>
                  <a:lnTo>
                    <a:pt x="406692" y="0"/>
                  </a:lnTo>
                  <a:lnTo>
                    <a:pt x="438271" y="3467"/>
                  </a:lnTo>
                  <a:lnTo>
                    <a:pt x="464851" y="14982"/>
                  </a:lnTo>
                  <a:lnTo>
                    <a:pt x="472342" y="23660"/>
                  </a:lnTo>
                  <a:lnTo>
                    <a:pt x="423151" y="23660"/>
                  </a:lnTo>
                  <a:lnTo>
                    <a:pt x="405391" y="25776"/>
                  </a:lnTo>
                  <a:lnTo>
                    <a:pt x="387975" y="29945"/>
                  </a:lnTo>
                  <a:lnTo>
                    <a:pt x="371059" y="36120"/>
                  </a:lnTo>
                  <a:lnTo>
                    <a:pt x="354799" y="44259"/>
                  </a:lnTo>
                  <a:lnTo>
                    <a:pt x="385665" y="61505"/>
                  </a:lnTo>
                  <a:lnTo>
                    <a:pt x="413384" y="83861"/>
                  </a:lnTo>
                  <a:lnTo>
                    <a:pt x="435730" y="108927"/>
                  </a:lnTo>
                  <a:lnTo>
                    <a:pt x="177304" y="108927"/>
                  </a:lnTo>
                  <a:lnTo>
                    <a:pt x="143769" y="129321"/>
                  </a:lnTo>
                  <a:lnTo>
                    <a:pt x="112477" y="152854"/>
                  </a:lnTo>
                  <a:lnTo>
                    <a:pt x="83642" y="179343"/>
                  </a:lnTo>
                  <a:lnTo>
                    <a:pt x="57480" y="208610"/>
                  </a:lnTo>
                  <a:close/>
                </a:path>
                <a:path w="497205" h="497205">
                  <a:moveTo>
                    <a:pt x="472419" y="141922"/>
                  </a:moveTo>
                  <a:lnTo>
                    <a:pt x="457263" y="141922"/>
                  </a:lnTo>
                  <a:lnTo>
                    <a:pt x="463247" y="126320"/>
                  </a:lnTo>
                  <a:lnTo>
                    <a:pt x="467825" y="110178"/>
                  </a:lnTo>
                  <a:lnTo>
                    <a:pt x="470966" y="93627"/>
                  </a:lnTo>
                  <a:lnTo>
                    <a:pt x="472643" y="76796"/>
                  </a:lnTo>
                  <a:lnTo>
                    <a:pt x="473024" y="76796"/>
                  </a:lnTo>
                  <a:lnTo>
                    <a:pt x="470224" y="56887"/>
                  </a:lnTo>
                  <a:lnTo>
                    <a:pt x="460998" y="40251"/>
                  </a:lnTo>
                  <a:lnTo>
                    <a:pt x="446765" y="28603"/>
                  </a:lnTo>
                  <a:lnTo>
                    <a:pt x="428942" y="23660"/>
                  </a:lnTo>
                  <a:lnTo>
                    <a:pt x="472342" y="23660"/>
                  </a:lnTo>
                  <a:lnTo>
                    <a:pt x="483183" y="36218"/>
                  </a:lnTo>
                  <a:lnTo>
                    <a:pt x="490016" y="68846"/>
                  </a:lnTo>
                  <a:lnTo>
                    <a:pt x="487797" y="89988"/>
                  </a:lnTo>
                  <a:lnTo>
                    <a:pt x="483458" y="110832"/>
                  </a:lnTo>
                  <a:lnTo>
                    <a:pt x="477133" y="130933"/>
                  </a:lnTo>
                  <a:lnTo>
                    <a:pt x="472419" y="141922"/>
                  </a:lnTo>
                  <a:close/>
                </a:path>
                <a:path w="497205" h="497205">
                  <a:moveTo>
                    <a:pt x="65239" y="496735"/>
                  </a:moveTo>
                  <a:lnTo>
                    <a:pt x="35013" y="491525"/>
                  </a:lnTo>
                  <a:lnTo>
                    <a:pt x="14812" y="476631"/>
                  </a:lnTo>
                  <a:lnTo>
                    <a:pt x="3516" y="453154"/>
                  </a:lnTo>
                  <a:lnTo>
                    <a:pt x="0" y="422198"/>
                  </a:lnTo>
                  <a:lnTo>
                    <a:pt x="1132" y="402616"/>
                  </a:lnTo>
                  <a:lnTo>
                    <a:pt x="7888" y="364029"/>
                  </a:lnTo>
                  <a:lnTo>
                    <a:pt x="27335" y="311932"/>
                  </a:lnTo>
                  <a:lnTo>
                    <a:pt x="71591" y="232893"/>
                  </a:lnTo>
                  <a:lnTo>
                    <a:pt x="103136" y="188556"/>
                  </a:lnTo>
                  <a:lnTo>
                    <a:pt x="138434" y="147154"/>
                  </a:lnTo>
                  <a:lnTo>
                    <a:pt x="177304" y="108927"/>
                  </a:lnTo>
                  <a:lnTo>
                    <a:pt x="435730" y="108927"/>
                  </a:lnTo>
                  <a:lnTo>
                    <a:pt x="437428" y="110832"/>
                  </a:lnTo>
                  <a:lnTo>
                    <a:pt x="457263" y="141922"/>
                  </a:lnTo>
                  <a:lnTo>
                    <a:pt x="472419" y="141922"/>
                  </a:lnTo>
                  <a:lnTo>
                    <a:pt x="260184" y="141960"/>
                  </a:lnTo>
                  <a:lnTo>
                    <a:pt x="224679" y="148622"/>
                  </a:lnTo>
                  <a:lnTo>
                    <a:pt x="195127" y="168551"/>
                  </a:lnTo>
                  <a:lnTo>
                    <a:pt x="174450" y="198828"/>
                  </a:lnTo>
                  <a:lnTo>
                    <a:pt x="165569" y="236537"/>
                  </a:lnTo>
                  <a:lnTo>
                    <a:pt x="494785" y="236537"/>
                  </a:lnTo>
                  <a:lnTo>
                    <a:pt x="496290" y="260464"/>
                  </a:lnTo>
                  <a:lnTo>
                    <a:pt x="496612" y="267637"/>
                  </a:lnTo>
                  <a:lnTo>
                    <a:pt x="496612" y="282013"/>
                  </a:lnTo>
                  <a:lnTo>
                    <a:pt x="496290" y="289229"/>
                  </a:lnTo>
                  <a:lnTo>
                    <a:pt x="177241" y="289229"/>
                  </a:lnTo>
                  <a:lnTo>
                    <a:pt x="185734" y="327186"/>
                  </a:lnTo>
                  <a:lnTo>
                    <a:pt x="188482" y="331152"/>
                  </a:lnTo>
                  <a:lnTo>
                    <a:pt x="49517" y="331152"/>
                  </a:lnTo>
                  <a:lnTo>
                    <a:pt x="39910" y="353165"/>
                  </a:lnTo>
                  <a:lnTo>
                    <a:pt x="32404" y="375983"/>
                  </a:lnTo>
                  <a:lnTo>
                    <a:pt x="27050" y="399439"/>
                  </a:lnTo>
                  <a:lnTo>
                    <a:pt x="23901" y="423367"/>
                  </a:lnTo>
                  <a:lnTo>
                    <a:pt x="23946" y="433476"/>
                  </a:lnTo>
                  <a:lnTo>
                    <a:pt x="44176" y="466312"/>
                  </a:lnTo>
                  <a:lnTo>
                    <a:pt x="62333" y="472810"/>
                  </a:lnTo>
                  <a:lnTo>
                    <a:pt x="155531" y="472810"/>
                  </a:lnTo>
                  <a:lnTo>
                    <a:pt x="148859" y="476080"/>
                  </a:lnTo>
                  <a:lnTo>
                    <a:pt x="121800" y="485925"/>
                  </a:lnTo>
                  <a:lnTo>
                    <a:pt x="93849" y="492834"/>
                  </a:lnTo>
                  <a:lnTo>
                    <a:pt x="65239" y="496735"/>
                  </a:lnTo>
                  <a:close/>
                </a:path>
                <a:path w="497205" h="497205">
                  <a:moveTo>
                    <a:pt x="494785" y="236537"/>
                  </a:moveTo>
                  <a:lnTo>
                    <a:pt x="354799" y="236537"/>
                  </a:lnTo>
                  <a:lnTo>
                    <a:pt x="345747" y="198942"/>
                  </a:lnTo>
                  <a:lnTo>
                    <a:pt x="325061" y="168751"/>
                  </a:lnTo>
                  <a:lnTo>
                    <a:pt x="295590" y="148808"/>
                  </a:lnTo>
                  <a:lnTo>
                    <a:pt x="260184" y="141960"/>
                  </a:lnTo>
                  <a:lnTo>
                    <a:pt x="472403" y="141960"/>
                  </a:lnTo>
                  <a:lnTo>
                    <a:pt x="468769" y="150431"/>
                  </a:lnTo>
                  <a:lnTo>
                    <a:pt x="480636" y="176512"/>
                  </a:lnTo>
                  <a:lnTo>
                    <a:pt x="489240" y="203747"/>
                  </a:lnTo>
                  <a:lnTo>
                    <a:pt x="494488" y="231832"/>
                  </a:lnTo>
                  <a:lnTo>
                    <a:pt x="494785" y="236537"/>
                  </a:lnTo>
                  <a:close/>
                </a:path>
                <a:path w="497205" h="497205">
                  <a:moveTo>
                    <a:pt x="155531" y="472810"/>
                  </a:moveTo>
                  <a:lnTo>
                    <a:pt x="62333" y="472810"/>
                  </a:lnTo>
                  <a:lnTo>
                    <a:pt x="72123" y="472782"/>
                  </a:lnTo>
                  <a:lnTo>
                    <a:pt x="90639" y="470655"/>
                  </a:lnTo>
                  <a:lnTo>
                    <a:pt x="108607" y="465948"/>
                  </a:lnTo>
                  <a:lnTo>
                    <a:pt x="125780" y="458743"/>
                  </a:lnTo>
                  <a:lnTo>
                    <a:pt x="141909" y="449122"/>
                  </a:lnTo>
                  <a:lnTo>
                    <a:pt x="111357" y="426448"/>
                  </a:lnTo>
                  <a:lnTo>
                    <a:pt x="85397" y="398753"/>
                  </a:lnTo>
                  <a:lnTo>
                    <a:pt x="64596" y="366750"/>
                  </a:lnTo>
                  <a:lnTo>
                    <a:pt x="49517" y="331152"/>
                  </a:lnTo>
                  <a:lnTo>
                    <a:pt x="188482" y="331152"/>
                  </a:lnTo>
                  <a:lnTo>
                    <a:pt x="207144" y="358089"/>
                  </a:lnTo>
                  <a:lnTo>
                    <a:pt x="238425" y="378933"/>
                  </a:lnTo>
                  <a:lnTo>
                    <a:pt x="276529" y="386715"/>
                  </a:lnTo>
                  <a:lnTo>
                    <a:pt x="457391" y="386715"/>
                  </a:lnTo>
                  <a:lnTo>
                    <a:pt x="435975" y="415472"/>
                  </a:lnTo>
                  <a:lnTo>
                    <a:pt x="402088" y="445546"/>
                  </a:lnTo>
                  <a:lnTo>
                    <a:pt x="371123" y="463372"/>
                  </a:lnTo>
                  <a:lnTo>
                    <a:pt x="174790" y="463372"/>
                  </a:lnTo>
                  <a:lnTo>
                    <a:pt x="155531" y="472810"/>
                  </a:lnTo>
                  <a:close/>
                </a:path>
                <a:path w="497205" h="497205">
                  <a:moveTo>
                    <a:pt x="457391" y="386715"/>
                  </a:moveTo>
                  <a:lnTo>
                    <a:pt x="276529" y="386715"/>
                  </a:lnTo>
                  <a:lnTo>
                    <a:pt x="303264" y="383468"/>
                  </a:lnTo>
                  <a:lnTo>
                    <a:pt x="327818" y="373527"/>
                  </a:lnTo>
                  <a:lnTo>
                    <a:pt x="348981" y="357588"/>
                  </a:lnTo>
                  <a:lnTo>
                    <a:pt x="365544" y="336346"/>
                  </a:lnTo>
                  <a:lnTo>
                    <a:pt x="482853" y="336346"/>
                  </a:lnTo>
                  <a:lnTo>
                    <a:pt x="463296" y="378785"/>
                  </a:lnTo>
                  <a:lnTo>
                    <a:pt x="457391" y="386715"/>
                  </a:lnTo>
                  <a:close/>
                </a:path>
                <a:path w="497205" h="497205">
                  <a:moveTo>
                    <a:pt x="272973" y="487489"/>
                  </a:moveTo>
                  <a:lnTo>
                    <a:pt x="247481" y="485985"/>
                  </a:lnTo>
                  <a:lnTo>
                    <a:pt x="222434" y="481422"/>
                  </a:lnTo>
                  <a:lnTo>
                    <a:pt x="198110" y="473862"/>
                  </a:lnTo>
                  <a:lnTo>
                    <a:pt x="174790" y="463372"/>
                  </a:lnTo>
                  <a:lnTo>
                    <a:pt x="371123" y="463372"/>
                  </a:lnTo>
                  <a:lnTo>
                    <a:pt x="362828" y="468147"/>
                  </a:lnTo>
                  <a:lnTo>
                    <a:pt x="319392" y="482415"/>
                  </a:lnTo>
                  <a:lnTo>
                    <a:pt x="272973" y="487489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2863" y="837641"/>
              <a:ext cx="572135" cy="165100"/>
            </a:xfrm>
            <a:custGeom>
              <a:avLst/>
              <a:gdLst/>
              <a:ahLst/>
              <a:cxnLst/>
              <a:rect l="l" t="t" r="r" b="b"/>
              <a:pathLst>
                <a:path w="572135" h="165100">
                  <a:moveTo>
                    <a:pt x="516680" y="35019"/>
                  </a:moveTo>
                  <a:lnTo>
                    <a:pt x="466318" y="18541"/>
                  </a:lnTo>
                  <a:lnTo>
                    <a:pt x="459765" y="9931"/>
                  </a:lnTo>
                  <a:lnTo>
                    <a:pt x="459930" y="7645"/>
                  </a:lnTo>
                  <a:lnTo>
                    <a:pt x="469988" y="0"/>
                  </a:lnTo>
                  <a:lnTo>
                    <a:pt x="472236" y="444"/>
                  </a:lnTo>
                  <a:lnTo>
                    <a:pt x="555293" y="27609"/>
                  </a:lnTo>
                  <a:lnTo>
                    <a:pt x="551116" y="27609"/>
                  </a:lnTo>
                  <a:lnTo>
                    <a:pt x="516680" y="35019"/>
                  </a:lnTo>
                  <a:close/>
                </a:path>
                <a:path w="572135" h="165100">
                  <a:moveTo>
                    <a:pt x="534639" y="40894"/>
                  </a:moveTo>
                  <a:lnTo>
                    <a:pt x="516680" y="35019"/>
                  </a:lnTo>
                  <a:lnTo>
                    <a:pt x="551116" y="27609"/>
                  </a:lnTo>
                  <a:lnTo>
                    <a:pt x="551606" y="29883"/>
                  </a:lnTo>
                  <a:lnTo>
                    <a:pt x="546696" y="29883"/>
                  </a:lnTo>
                  <a:lnTo>
                    <a:pt x="534639" y="40894"/>
                  </a:lnTo>
                  <a:close/>
                </a:path>
                <a:path w="572135" h="165100">
                  <a:moveTo>
                    <a:pt x="488124" y="105930"/>
                  </a:moveTo>
                  <a:lnTo>
                    <a:pt x="478497" y="95402"/>
                  </a:lnTo>
                  <a:lnTo>
                    <a:pt x="479018" y="93154"/>
                  </a:lnTo>
                  <a:lnTo>
                    <a:pt x="480060" y="91109"/>
                  </a:lnTo>
                  <a:lnTo>
                    <a:pt x="481558" y="89369"/>
                  </a:lnTo>
                  <a:lnTo>
                    <a:pt x="520683" y="53639"/>
                  </a:lnTo>
                  <a:lnTo>
                    <a:pt x="555129" y="46227"/>
                  </a:lnTo>
                  <a:lnTo>
                    <a:pt x="551116" y="27609"/>
                  </a:lnTo>
                  <a:lnTo>
                    <a:pt x="555293" y="27609"/>
                  </a:lnTo>
                  <a:lnTo>
                    <a:pt x="571601" y="32943"/>
                  </a:lnTo>
                  <a:lnTo>
                    <a:pt x="494398" y="103441"/>
                  </a:lnTo>
                  <a:lnTo>
                    <a:pt x="492531" y="104774"/>
                  </a:lnTo>
                  <a:lnTo>
                    <a:pt x="490397" y="105613"/>
                  </a:lnTo>
                  <a:lnTo>
                    <a:pt x="488124" y="105930"/>
                  </a:lnTo>
                  <a:close/>
                </a:path>
                <a:path w="572135" h="165100">
                  <a:moveTo>
                    <a:pt x="550164" y="45973"/>
                  </a:moveTo>
                  <a:lnTo>
                    <a:pt x="534639" y="40894"/>
                  </a:lnTo>
                  <a:lnTo>
                    <a:pt x="546696" y="29883"/>
                  </a:lnTo>
                  <a:lnTo>
                    <a:pt x="550164" y="45973"/>
                  </a:lnTo>
                  <a:close/>
                </a:path>
                <a:path w="572135" h="165100">
                  <a:moveTo>
                    <a:pt x="555074" y="45973"/>
                  </a:moveTo>
                  <a:lnTo>
                    <a:pt x="550164" y="45973"/>
                  </a:lnTo>
                  <a:lnTo>
                    <a:pt x="546696" y="29883"/>
                  </a:lnTo>
                  <a:lnTo>
                    <a:pt x="551606" y="29883"/>
                  </a:lnTo>
                  <a:lnTo>
                    <a:pt x="555074" y="45973"/>
                  </a:lnTo>
                  <a:close/>
                </a:path>
                <a:path w="572135" h="165100">
                  <a:moveTo>
                    <a:pt x="4013" y="164807"/>
                  </a:moveTo>
                  <a:lnTo>
                    <a:pt x="0" y="146189"/>
                  </a:lnTo>
                  <a:lnTo>
                    <a:pt x="516680" y="35019"/>
                  </a:lnTo>
                  <a:lnTo>
                    <a:pt x="534639" y="40894"/>
                  </a:lnTo>
                  <a:lnTo>
                    <a:pt x="520683" y="53639"/>
                  </a:lnTo>
                  <a:lnTo>
                    <a:pt x="4013" y="164807"/>
                  </a:lnTo>
                  <a:close/>
                </a:path>
                <a:path w="572135" h="165100">
                  <a:moveTo>
                    <a:pt x="520683" y="53639"/>
                  </a:moveTo>
                  <a:lnTo>
                    <a:pt x="534639" y="40894"/>
                  </a:lnTo>
                  <a:lnTo>
                    <a:pt x="550164" y="45973"/>
                  </a:lnTo>
                  <a:lnTo>
                    <a:pt x="555074" y="45973"/>
                  </a:lnTo>
                  <a:lnTo>
                    <a:pt x="555129" y="46227"/>
                  </a:lnTo>
                  <a:lnTo>
                    <a:pt x="520683" y="536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843" y="1655064"/>
              <a:ext cx="2258695" cy="706120"/>
            </a:xfrm>
            <a:custGeom>
              <a:avLst/>
              <a:gdLst/>
              <a:ahLst/>
              <a:cxnLst/>
              <a:rect l="l" t="t" r="r" b="b"/>
              <a:pathLst>
                <a:path w="2258695" h="706119">
                  <a:moveTo>
                    <a:pt x="2258568" y="705612"/>
                  </a:moveTo>
                  <a:lnTo>
                    <a:pt x="0" y="705612"/>
                  </a:lnTo>
                  <a:lnTo>
                    <a:pt x="0" y="0"/>
                  </a:lnTo>
                  <a:lnTo>
                    <a:pt x="2258568" y="0"/>
                  </a:lnTo>
                  <a:lnTo>
                    <a:pt x="2258568" y="70561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1874" y="1649095"/>
              <a:ext cx="2270125" cy="718185"/>
            </a:xfrm>
            <a:custGeom>
              <a:avLst/>
              <a:gdLst/>
              <a:ahLst/>
              <a:cxnLst/>
              <a:rect l="l" t="t" r="r" b="b"/>
              <a:pathLst>
                <a:path w="2270125" h="718185">
                  <a:moveTo>
                    <a:pt x="2270125" y="718184"/>
                  </a:moveTo>
                  <a:lnTo>
                    <a:pt x="0" y="718184"/>
                  </a:lnTo>
                  <a:lnTo>
                    <a:pt x="0" y="0"/>
                  </a:lnTo>
                  <a:lnTo>
                    <a:pt x="2270125" y="0"/>
                  </a:lnTo>
                  <a:lnTo>
                    <a:pt x="2270125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705484"/>
                  </a:lnTo>
                  <a:lnTo>
                    <a:pt x="6350" y="705484"/>
                  </a:lnTo>
                  <a:lnTo>
                    <a:pt x="12700" y="711834"/>
                  </a:lnTo>
                  <a:lnTo>
                    <a:pt x="2270125" y="711834"/>
                  </a:lnTo>
                  <a:lnTo>
                    <a:pt x="2270125" y="718184"/>
                  </a:lnTo>
                  <a:close/>
                </a:path>
                <a:path w="2270125" h="71818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2270125" h="718185">
                  <a:moveTo>
                    <a:pt x="2257425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2257425" y="6349"/>
                  </a:lnTo>
                  <a:lnTo>
                    <a:pt x="2257425" y="12699"/>
                  </a:lnTo>
                  <a:close/>
                </a:path>
                <a:path w="2270125" h="718185">
                  <a:moveTo>
                    <a:pt x="2257425" y="711834"/>
                  </a:moveTo>
                  <a:lnTo>
                    <a:pt x="2257425" y="6349"/>
                  </a:lnTo>
                  <a:lnTo>
                    <a:pt x="2263775" y="12699"/>
                  </a:lnTo>
                  <a:lnTo>
                    <a:pt x="2270125" y="12699"/>
                  </a:lnTo>
                  <a:lnTo>
                    <a:pt x="2270125" y="705484"/>
                  </a:lnTo>
                  <a:lnTo>
                    <a:pt x="2263775" y="705484"/>
                  </a:lnTo>
                  <a:lnTo>
                    <a:pt x="2257425" y="711834"/>
                  </a:lnTo>
                  <a:close/>
                </a:path>
                <a:path w="2270125" h="718185">
                  <a:moveTo>
                    <a:pt x="2270125" y="12699"/>
                  </a:moveTo>
                  <a:lnTo>
                    <a:pt x="2263775" y="12699"/>
                  </a:lnTo>
                  <a:lnTo>
                    <a:pt x="2257425" y="6349"/>
                  </a:lnTo>
                  <a:lnTo>
                    <a:pt x="2270125" y="6349"/>
                  </a:lnTo>
                  <a:lnTo>
                    <a:pt x="2270125" y="12699"/>
                  </a:lnTo>
                  <a:close/>
                </a:path>
                <a:path w="2270125" h="718185">
                  <a:moveTo>
                    <a:pt x="12700" y="711834"/>
                  </a:moveTo>
                  <a:lnTo>
                    <a:pt x="6350" y="705484"/>
                  </a:lnTo>
                  <a:lnTo>
                    <a:pt x="12700" y="705484"/>
                  </a:lnTo>
                  <a:lnTo>
                    <a:pt x="12700" y="711834"/>
                  </a:lnTo>
                  <a:close/>
                </a:path>
                <a:path w="2270125" h="718185">
                  <a:moveTo>
                    <a:pt x="2257425" y="711834"/>
                  </a:moveTo>
                  <a:lnTo>
                    <a:pt x="12700" y="711834"/>
                  </a:lnTo>
                  <a:lnTo>
                    <a:pt x="12700" y="705484"/>
                  </a:lnTo>
                  <a:lnTo>
                    <a:pt x="2257425" y="705484"/>
                  </a:lnTo>
                  <a:lnTo>
                    <a:pt x="2257425" y="711834"/>
                  </a:lnTo>
                  <a:close/>
                </a:path>
                <a:path w="2270125" h="718185">
                  <a:moveTo>
                    <a:pt x="2270125" y="711834"/>
                  </a:moveTo>
                  <a:lnTo>
                    <a:pt x="2257425" y="711834"/>
                  </a:lnTo>
                  <a:lnTo>
                    <a:pt x="2263775" y="705484"/>
                  </a:lnTo>
                  <a:lnTo>
                    <a:pt x="2270125" y="705484"/>
                  </a:lnTo>
                  <a:lnTo>
                    <a:pt x="2270125" y="71183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37844" y="1655064"/>
            <a:ext cx="2258695" cy="70612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我的电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脑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81021" y="1190713"/>
            <a:ext cx="111760" cy="483870"/>
          </a:xfrm>
          <a:custGeom>
            <a:avLst/>
            <a:gdLst/>
            <a:ahLst/>
            <a:cxnLst/>
            <a:rect l="l" t="t" r="r" b="b"/>
            <a:pathLst>
              <a:path w="111760" h="483869">
                <a:moveTo>
                  <a:pt x="46499" y="446271"/>
                </a:moveTo>
                <a:lnTo>
                  <a:pt x="39068" y="428873"/>
                </a:lnTo>
                <a:lnTo>
                  <a:pt x="92684" y="0"/>
                </a:lnTo>
                <a:lnTo>
                  <a:pt x="111582" y="2362"/>
                </a:lnTo>
                <a:lnTo>
                  <a:pt x="57975" y="431249"/>
                </a:lnTo>
                <a:lnTo>
                  <a:pt x="46499" y="446271"/>
                </a:lnTo>
                <a:close/>
              </a:path>
              <a:path w="111760" h="483869">
                <a:moveTo>
                  <a:pt x="41808" y="483781"/>
                </a:moveTo>
                <a:lnTo>
                  <a:pt x="736" y="387642"/>
                </a:lnTo>
                <a:lnTo>
                  <a:pt x="101" y="385432"/>
                </a:lnTo>
                <a:lnTo>
                  <a:pt x="0" y="383146"/>
                </a:lnTo>
                <a:lnTo>
                  <a:pt x="457" y="380885"/>
                </a:lnTo>
                <a:lnTo>
                  <a:pt x="9105" y="374383"/>
                </a:lnTo>
                <a:lnTo>
                  <a:pt x="11391" y="374561"/>
                </a:lnTo>
                <a:lnTo>
                  <a:pt x="39068" y="428873"/>
                </a:lnTo>
                <a:lnTo>
                  <a:pt x="34696" y="463842"/>
                </a:lnTo>
                <a:lnTo>
                  <a:pt x="53606" y="466204"/>
                </a:lnTo>
                <a:lnTo>
                  <a:pt x="55238" y="466204"/>
                </a:lnTo>
                <a:lnTo>
                  <a:pt x="41808" y="483781"/>
                </a:lnTo>
                <a:close/>
              </a:path>
              <a:path w="111760" h="483869">
                <a:moveTo>
                  <a:pt x="55238" y="466204"/>
                </a:moveTo>
                <a:lnTo>
                  <a:pt x="53606" y="466204"/>
                </a:lnTo>
                <a:lnTo>
                  <a:pt x="57975" y="431249"/>
                </a:lnTo>
                <a:lnTo>
                  <a:pt x="90144" y="389140"/>
                </a:lnTo>
                <a:lnTo>
                  <a:pt x="98170" y="385406"/>
                </a:lnTo>
                <a:lnTo>
                  <a:pt x="100431" y="385800"/>
                </a:lnTo>
                <a:lnTo>
                  <a:pt x="107213" y="394233"/>
                </a:lnTo>
                <a:lnTo>
                  <a:pt x="107099" y="396532"/>
                </a:lnTo>
                <a:lnTo>
                  <a:pt x="106438" y="398729"/>
                </a:lnTo>
                <a:lnTo>
                  <a:pt x="105282" y="400710"/>
                </a:lnTo>
                <a:lnTo>
                  <a:pt x="55238" y="466204"/>
                </a:lnTo>
                <a:close/>
              </a:path>
              <a:path w="111760" h="483869">
                <a:moveTo>
                  <a:pt x="53606" y="466204"/>
                </a:moveTo>
                <a:lnTo>
                  <a:pt x="34696" y="463842"/>
                </a:lnTo>
                <a:lnTo>
                  <a:pt x="39068" y="428873"/>
                </a:lnTo>
                <a:lnTo>
                  <a:pt x="46499" y="446271"/>
                </a:lnTo>
                <a:lnTo>
                  <a:pt x="36588" y="459244"/>
                </a:lnTo>
                <a:lnTo>
                  <a:pt x="52908" y="461276"/>
                </a:lnTo>
                <a:lnTo>
                  <a:pt x="54222" y="461276"/>
                </a:lnTo>
                <a:lnTo>
                  <a:pt x="53606" y="466204"/>
                </a:lnTo>
                <a:close/>
              </a:path>
              <a:path w="111760" h="483869">
                <a:moveTo>
                  <a:pt x="54222" y="461276"/>
                </a:moveTo>
                <a:lnTo>
                  <a:pt x="52908" y="461276"/>
                </a:lnTo>
                <a:lnTo>
                  <a:pt x="46499" y="446271"/>
                </a:lnTo>
                <a:lnTo>
                  <a:pt x="57975" y="431249"/>
                </a:lnTo>
                <a:lnTo>
                  <a:pt x="54222" y="461276"/>
                </a:lnTo>
                <a:close/>
              </a:path>
              <a:path w="111760" h="483869">
                <a:moveTo>
                  <a:pt x="52908" y="461276"/>
                </a:moveTo>
                <a:lnTo>
                  <a:pt x="36588" y="459244"/>
                </a:lnTo>
                <a:lnTo>
                  <a:pt x="46499" y="446271"/>
                </a:lnTo>
                <a:lnTo>
                  <a:pt x="52908" y="461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20800" y="1336039"/>
            <a:ext cx="17164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"/>
                <a:cs typeface="Arial"/>
              </a:rPr>
              <a:t>order.gulimall.com:80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775075" y="1680210"/>
            <a:ext cx="4028440" cy="591185"/>
            <a:chOff x="3775075" y="1680210"/>
            <a:chExt cx="4028440" cy="591185"/>
          </a:xfrm>
        </p:grpSpPr>
        <p:sp>
          <p:nvSpPr>
            <p:cNvPr id="17" name="object 17"/>
            <p:cNvSpPr/>
            <p:nvPr/>
          </p:nvSpPr>
          <p:spPr>
            <a:xfrm>
              <a:off x="3781043" y="1687068"/>
              <a:ext cx="4015740" cy="577850"/>
            </a:xfrm>
            <a:custGeom>
              <a:avLst/>
              <a:gdLst/>
              <a:ahLst/>
              <a:cxnLst/>
              <a:rect l="l" t="t" r="r" b="b"/>
              <a:pathLst>
                <a:path w="4015740" h="577850">
                  <a:moveTo>
                    <a:pt x="4015740" y="577595"/>
                  </a:moveTo>
                  <a:lnTo>
                    <a:pt x="0" y="577595"/>
                  </a:lnTo>
                  <a:lnTo>
                    <a:pt x="0" y="0"/>
                  </a:lnTo>
                  <a:lnTo>
                    <a:pt x="4015740" y="0"/>
                  </a:lnTo>
                  <a:lnTo>
                    <a:pt x="4015740" y="57759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75075" y="1680210"/>
              <a:ext cx="4028440" cy="591185"/>
            </a:xfrm>
            <a:custGeom>
              <a:avLst/>
              <a:gdLst/>
              <a:ahLst/>
              <a:cxnLst/>
              <a:rect l="l" t="t" r="r" b="b"/>
              <a:pathLst>
                <a:path w="4028440" h="591185">
                  <a:moveTo>
                    <a:pt x="4028440" y="591184"/>
                  </a:moveTo>
                  <a:lnTo>
                    <a:pt x="0" y="591184"/>
                  </a:lnTo>
                  <a:lnTo>
                    <a:pt x="0" y="0"/>
                  </a:lnTo>
                  <a:lnTo>
                    <a:pt x="4028440" y="0"/>
                  </a:lnTo>
                  <a:lnTo>
                    <a:pt x="402844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78484"/>
                  </a:lnTo>
                  <a:lnTo>
                    <a:pt x="6350" y="578484"/>
                  </a:lnTo>
                  <a:lnTo>
                    <a:pt x="12700" y="584834"/>
                  </a:lnTo>
                  <a:lnTo>
                    <a:pt x="4028440" y="584834"/>
                  </a:lnTo>
                  <a:lnTo>
                    <a:pt x="4028440" y="591184"/>
                  </a:lnTo>
                  <a:close/>
                </a:path>
                <a:path w="4028440" h="59118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4028440" h="591185">
                  <a:moveTo>
                    <a:pt x="401574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4015740" y="6350"/>
                  </a:lnTo>
                  <a:lnTo>
                    <a:pt x="4015740" y="12700"/>
                  </a:lnTo>
                  <a:close/>
                </a:path>
                <a:path w="4028440" h="591185">
                  <a:moveTo>
                    <a:pt x="4015740" y="584834"/>
                  </a:moveTo>
                  <a:lnTo>
                    <a:pt x="4015740" y="6350"/>
                  </a:lnTo>
                  <a:lnTo>
                    <a:pt x="4022090" y="12700"/>
                  </a:lnTo>
                  <a:lnTo>
                    <a:pt x="4028440" y="12700"/>
                  </a:lnTo>
                  <a:lnTo>
                    <a:pt x="4028440" y="578484"/>
                  </a:lnTo>
                  <a:lnTo>
                    <a:pt x="4022090" y="578484"/>
                  </a:lnTo>
                  <a:lnTo>
                    <a:pt x="4015740" y="584834"/>
                  </a:lnTo>
                  <a:close/>
                </a:path>
                <a:path w="4028440" h="591185">
                  <a:moveTo>
                    <a:pt x="4028440" y="12700"/>
                  </a:moveTo>
                  <a:lnTo>
                    <a:pt x="4022090" y="12700"/>
                  </a:lnTo>
                  <a:lnTo>
                    <a:pt x="4015740" y="6350"/>
                  </a:lnTo>
                  <a:lnTo>
                    <a:pt x="4028440" y="6350"/>
                  </a:lnTo>
                  <a:lnTo>
                    <a:pt x="4028440" y="12700"/>
                  </a:lnTo>
                  <a:close/>
                </a:path>
                <a:path w="4028440" h="591185">
                  <a:moveTo>
                    <a:pt x="12700" y="584834"/>
                  </a:moveTo>
                  <a:lnTo>
                    <a:pt x="6350" y="578484"/>
                  </a:lnTo>
                  <a:lnTo>
                    <a:pt x="12700" y="578484"/>
                  </a:lnTo>
                  <a:lnTo>
                    <a:pt x="12700" y="584834"/>
                  </a:lnTo>
                  <a:close/>
                </a:path>
                <a:path w="4028440" h="591185">
                  <a:moveTo>
                    <a:pt x="4015740" y="584834"/>
                  </a:moveTo>
                  <a:lnTo>
                    <a:pt x="12700" y="584834"/>
                  </a:lnTo>
                  <a:lnTo>
                    <a:pt x="12700" y="578484"/>
                  </a:lnTo>
                  <a:lnTo>
                    <a:pt x="4015740" y="578484"/>
                  </a:lnTo>
                  <a:lnTo>
                    <a:pt x="4015740" y="584834"/>
                  </a:lnTo>
                  <a:close/>
                </a:path>
                <a:path w="4028440" h="591185">
                  <a:moveTo>
                    <a:pt x="4028440" y="584834"/>
                  </a:moveTo>
                  <a:lnTo>
                    <a:pt x="4015740" y="584834"/>
                  </a:lnTo>
                  <a:lnTo>
                    <a:pt x="4022090" y="578484"/>
                  </a:lnTo>
                  <a:lnTo>
                    <a:pt x="4028440" y="578484"/>
                  </a:lnTo>
                  <a:lnTo>
                    <a:pt x="4028440" y="584834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781044" y="1687067"/>
            <a:ext cx="4015740" cy="57785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34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Host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文件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order.gulimall.com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为虚拟机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295015" y="1928571"/>
            <a:ext cx="3378200" cy="1470660"/>
            <a:chOff x="3295015" y="1928571"/>
            <a:chExt cx="3378200" cy="1470660"/>
          </a:xfrm>
        </p:grpSpPr>
        <p:sp>
          <p:nvSpPr>
            <p:cNvPr id="21" name="object 21"/>
            <p:cNvSpPr/>
            <p:nvPr/>
          </p:nvSpPr>
          <p:spPr>
            <a:xfrm>
              <a:off x="3295015" y="1928571"/>
              <a:ext cx="486409" cy="107950"/>
            </a:xfrm>
            <a:custGeom>
              <a:avLst/>
              <a:gdLst/>
              <a:ahLst/>
              <a:cxnLst/>
              <a:rect l="l" t="t" r="r" b="b"/>
              <a:pathLst>
                <a:path w="486410" h="107950">
                  <a:moveTo>
                    <a:pt x="431765" y="41649"/>
                  </a:moveTo>
                  <a:lnTo>
                    <a:pt x="384314" y="18046"/>
                  </a:lnTo>
                  <a:lnTo>
                    <a:pt x="379082" y="8585"/>
                  </a:lnTo>
                  <a:lnTo>
                    <a:pt x="379577" y="6337"/>
                  </a:lnTo>
                  <a:lnTo>
                    <a:pt x="388353" y="0"/>
                  </a:lnTo>
                  <a:lnTo>
                    <a:pt x="390639" y="228"/>
                  </a:lnTo>
                  <a:lnTo>
                    <a:pt x="392798" y="990"/>
                  </a:lnTo>
                  <a:lnTo>
                    <a:pt x="469837" y="39306"/>
                  </a:lnTo>
                  <a:lnTo>
                    <a:pt x="466915" y="39306"/>
                  </a:lnTo>
                  <a:lnTo>
                    <a:pt x="431765" y="41649"/>
                  </a:lnTo>
                  <a:close/>
                </a:path>
                <a:path w="486410" h="107950">
                  <a:moveTo>
                    <a:pt x="448687" y="50067"/>
                  </a:moveTo>
                  <a:lnTo>
                    <a:pt x="431765" y="41649"/>
                  </a:lnTo>
                  <a:lnTo>
                    <a:pt x="466915" y="39306"/>
                  </a:lnTo>
                  <a:lnTo>
                    <a:pt x="467023" y="40919"/>
                  </a:lnTo>
                  <a:lnTo>
                    <a:pt x="462216" y="40919"/>
                  </a:lnTo>
                  <a:lnTo>
                    <a:pt x="448687" y="50067"/>
                  </a:lnTo>
                  <a:close/>
                </a:path>
                <a:path w="486410" h="107950">
                  <a:moveTo>
                    <a:pt x="395528" y="107696"/>
                  </a:moveTo>
                  <a:lnTo>
                    <a:pt x="384949" y="98132"/>
                  </a:lnTo>
                  <a:lnTo>
                    <a:pt x="385241" y="95859"/>
                  </a:lnTo>
                  <a:lnTo>
                    <a:pt x="433040" y="60648"/>
                  </a:lnTo>
                  <a:lnTo>
                    <a:pt x="468185" y="58305"/>
                  </a:lnTo>
                  <a:lnTo>
                    <a:pt x="466915" y="39306"/>
                  </a:lnTo>
                  <a:lnTo>
                    <a:pt x="469837" y="39306"/>
                  </a:lnTo>
                  <a:lnTo>
                    <a:pt x="486410" y="47548"/>
                  </a:lnTo>
                  <a:lnTo>
                    <a:pt x="399808" y="106121"/>
                  </a:lnTo>
                  <a:lnTo>
                    <a:pt x="397763" y="107162"/>
                  </a:lnTo>
                  <a:lnTo>
                    <a:pt x="395528" y="107696"/>
                  </a:lnTo>
                  <a:close/>
                </a:path>
                <a:path w="486410" h="107950">
                  <a:moveTo>
                    <a:pt x="463308" y="57340"/>
                  </a:moveTo>
                  <a:lnTo>
                    <a:pt x="448687" y="50067"/>
                  </a:lnTo>
                  <a:lnTo>
                    <a:pt x="462216" y="40919"/>
                  </a:lnTo>
                  <a:lnTo>
                    <a:pt x="463308" y="57340"/>
                  </a:lnTo>
                  <a:close/>
                </a:path>
                <a:path w="486410" h="107950">
                  <a:moveTo>
                    <a:pt x="468120" y="57340"/>
                  </a:moveTo>
                  <a:lnTo>
                    <a:pt x="463308" y="57340"/>
                  </a:lnTo>
                  <a:lnTo>
                    <a:pt x="462216" y="40919"/>
                  </a:lnTo>
                  <a:lnTo>
                    <a:pt x="467023" y="40919"/>
                  </a:lnTo>
                  <a:lnTo>
                    <a:pt x="468120" y="57340"/>
                  </a:lnTo>
                  <a:close/>
                </a:path>
                <a:path w="486410" h="107950">
                  <a:moveTo>
                    <a:pt x="1270" y="89433"/>
                  </a:moveTo>
                  <a:lnTo>
                    <a:pt x="0" y="70434"/>
                  </a:lnTo>
                  <a:lnTo>
                    <a:pt x="431765" y="41649"/>
                  </a:lnTo>
                  <a:lnTo>
                    <a:pt x="448687" y="50067"/>
                  </a:lnTo>
                  <a:lnTo>
                    <a:pt x="433040" y="60648"/>
                  </a:lnTo>
                  <a:lnTo>
                    <a:pt x="1270" y="89433"/>
                  </a:lnTo>
                  <a:close/>
                </a:path>
                <a:path w="486410" h="107950">
                  <a:moveTo>
                    <a:pt x="433040" y="60648"/>
                  </a:moveTo>
                  <a:lnTo>
                    <a:pt x="448687" y="50067"/>
                  </a:lnTo>
                  <a:lnTo>
                    <a:pt x="463308" y="57340"/>
                  </a:lnTo>
                  <a:lnTo>
                    <a:pt x="468120" y="57340"/>
                  </a:lnTo>
                  <a:lnTo>
                    <a:pt x="468185" y="58305"/>
                  </a:lnTo>
                  <a:lnTo>
                    <a:pt x="433040" y="606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27320" y="2884932"/>
              <a:ext cx="1440180" cy="508000"/>
            </a:xfrm>
            <a:custGeom>
              <a:avLst/>
              <a:gdLst/>
              <a:ahLst/>
              <a:cxnLst/>
              <a:rect l="l" t="t" r="r" b="b"/>
              <a:pathLst>
                <a:path w="1440179" h="508000">
                  <a:moveTo>
                    <a:pt x="1440179" y="507492"/>
                  </a:moveTo>
                  <a:lnTo>
                    <a:pt x="0" y="507492"/>
                  </a:lnTo>
                  <a:lnTo>
                    <a:pt x="0" y="0"/>
                  </a:lnTo>
                  <a:lnTo>
                    <a:pt x="1440179" y="0"/>
                  </a:lnTo>
                  <a:lnTo>
                    <a:pt x="1440179" y="50749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20970" y="2878455"/>
              <a:ext cx="1452245" cy="520700"/>
            </a:xfrm>
            <a:custGeom>
              <a:avLst/>
              <a:gdLst/>
              <a:ahLst/>
              <a:cxnLst/>
              <a:rect l="l" t="t" r="r" b="b"/>
              <a:pathLst>
                <a:path w="1452245" h="520700">
                  <a:moveTo>
                    <a:pt x="1452245" y="520699"/>
                  </a:moveTo>
                  <a:lnTo>
                    <a:pt x="0" y="520699"/>
                  </a:lnTo>
                  <a:lnTo>
                    <a:pt x="0" y="0"/>
                  </a:lnTo>
                  <a:lnTo>
                    <a:pt x="1452245" y="0"/>
                  </a:lnTo>
                  <a:lnTo>
                    <a:pt x="145224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07999"/>
                  </a:lnTo>
                  <a:lnTo>
                    <a:pt x="6350" y="507999"/>
                  </a:lnTo>
                  <a:lnTo>
                    <a:pt x="12700" y="514349"/>
                  </a:lnTo>
                  <a:lnTo>
                    <a:pt x="1452245" y="514349"/>
                  </a:lnTo>
                  <a:lnTo>
                    <a:pt x="1452245" y="520699"/>
                  </a:lnTo>
                  <a:close/>
                </a:path>
                <a:path w="1452245" h="52070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452245" h="520700">
                  <a:moveTo>
                    <a:pt x="143954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439545" y="6350"/>
                  </a:lnTo>
                  <a:lnTo>
                    <a:pt x="1439545" y="12700"/>
                  </a:lnTo>
                  <a:close/>
                </a:path>
                <a:path w="1452245" h="520700">
                  <a:moveTo>
                    <a:pt x="1439545" y="514349"/>
                  </a:moveTo>
                  <a:lnTo>
                    <a:pt x="1439545" y="6350"/>
                  </a:lnTo>
                  <a:lnTo>
                    <a:pt x="1445895" y="12700"/>
                  </a:lnTo>
                  <a:lnTo>
                    <a:pt x="1452245" y="12700"/>
                  </a:lnTo>
                  <a:lnTo>
                    <a:pt x="1452245" y="507999"/>
                  </a:lnTo>
                  <a:lnTo>
                    <a:pt x="1445895" y="507999"/>
                  </a:lnTo>
                  <a:lnTo>
                    <a:pt x="1439545" y="514349"/>
                  </a:lnTo>
                  <a:close/>
                </a:path>
                <a:path w="1452245" h="520700">
                  <a:moveTo>
                    <a:pt x="1452245" y="12700"/>
                  </a:moveTo>
                  <a:lnTo>
                    <a:pt x="1445895" y="12700"/>
                  </a:lnTo>
                  <a:lnTo>
                    <a:pt x="1439545" y="6350"/>
                  </a:lnTo>
                  <a:lnTo>
                    <a:pt x="1452245" y="6350"/>
                  </a:lnTo>
                  <a:lnTo>
                    <a:pt x="1452245" y="12700"/>
                  </a:lnTo>
                  <a:close/>
                </a:path>
                <a:path w="1452245" h="520700">
                  <a:moveTo>
                    <a:pt x="12700" y="514349"/>
                  </a:moveTo>
                  <a:lnTo>
                    <a:pt x="6350" y="507999"/>
                  </a:lnTo>
                  <a:lnTo>
                    <a:pt x="12700" y="507999"/>
                  </a:lnTo>
                  <a:lnTo>
                    <a:pt x="12700" y="514349"/>
                  </a:lnTo>
                  <a:close/>
                </a:path>
                <a:path w="1452245" h="520700">
                  <a:moveTo>
                    <a:pt x="1439545" y="514349"/>
                  </a:moveTo>
                  <a:lnTo>
                    <a:pt x="12700" y="514349"/>
                  </a:lnTo>
                  <a:lnTo>
                    <a:pt x="12700" y="507999"/>
                  </a:lnTo>
                  <a:lnTo>
                    <a:pt x="1439545" y="507999"/>
                  </a:lnTo>
                  <a:lnTo>
                    <a:pt x="1439545" y="514349"/>
                  </a:lnTo>
                  <a:close/>
                </a:path>
                <a:path w="1452245" h="520700">
                  <a:moveTo>
                    <a:pt x="1452245" y="514349"/>
                  </a:moveTo>
                  <a:lnTo>
                    <a:pt x="1439545" y="514349"/>
                  </a:lnTo>
                  <a:lnTo>
                    <a:pt x="1445895" y="507999"/>
                  </a:lnTo>
                  <a:lnTo>
                    <a:pt x="1452245" y="507999"/>
                  </a:lnTo>
                  <a:lnTo>
                    <a:pt x="1452245" y="51434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227320" y="2884932"/>
            <a:ext cx="1440180" cy="50800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9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Nginx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316479" y="2262962"/>
            <a:ext cx="3765550" cy="1705610"/>
            <a:chOff x="2316479" y="2262962"/>
            <a:chExt cx="3765550" cy="1705610"/>
          </a:xfrm>
        </p:grpSpPr>
        <p:sp>
          <p:nvSpPr>
            <p:cNvPr id="26" name="object 26"/>
            <p:cNvSpPr/>
            <p:nvPr/>
          </p:nvSpPr>
          <p:spPr>
            <a:xfrm>
              <a:off x="5973978" y="2262962"/>
              <a:ext cx="107950" cy="876300"/>
            </a:xfrm>
            <a:custGeom>
              <a:avLst/>
              <a:gdLst/>
              <a:ahLst/>
              <a:cxnLst/>
              <a:rect l="l" t="t" r="r" b="b"/>
              <a:pathLst>
                <a:path w="107950" h="876300">
                  <a:moveTo>
                    <a:pt x="52884" y="838037"/>
                  </a:moveTo>
                  <a:lnTo>
                    <a:pt x="43666" y="821525"/>
                  </a:lnTo>
                  <a:lnTo>
                    <a:pt x="59156" y="0"/>
                  </a:lnTo>
                  <a:lnTo>
                    <a:pt x="78206" y="355"/>
                  </a:lnTo>
                  <a:lnTo>
                    <a:pt x="62716" y="821892"/>
                  </a:lnTo>
                  <a:lnTo>
                    <a:pt x="52884" y="838037"/>
                  </a:lnTo>
                  <a:close/>
                </a:path>
                <a:path w="107950" h="876300">
                  <a:moveTo>
                    <a:pt x="52171" y="875842"/>
                  </a:moveTo>
                  <a:lnTo>
                    <a:pt x="1206" y="784555"/>
                  </a:lnTo>
                  <a:lnTo>
                    <a:pt x="330" y="782434"/>
                  </a:lnTo>
                  <a:lnTo>
                    <a:pt x="0" y="780161"/>
                  </a:lnTo>
                  <a:lnTo>
                    <a:pt x="215" y="777875"/>
                  </a:lnTo>
                  <a:lnTo>
                    <a:pt x="10426" y="770432"/>
                  </a:lnTo>
                  <a:lnTo>
                    <a:pt x="12661" y="770928"/>
                  </a:lnTo>
                  <a:lnTo>
                    <a:pt x="43666" y="821525"/>
                  </a:lnTo>
                  <a:lnTo>
                    <a:pt x="43002" y="856767"/>
                  </a:lnTo>
                  <a:lnTo>
                    <a:pt x="62052" y="857122"/>
                  </a:lnTo>
                  <a:lnTo>
                    <a:pt x="63569" y="857122"/>
                  </a:lnTo>
                  <a:lnTo>
                    <a:pt x="52171" y="875842"/>
                  </a:lnTo>
                  <a:close/>
                </a:path>
                <a:path w="107950" h="876300">
                  <a:moveTo>
                    <a:pt x="63569" y="857122"/>
                  </a:moveTo>
                  <a:lnTo>
                    <a:pt x="62052" y="857122"/>
                  </a:lnTo>
                  <a:lnTo>
                    <a:pt x="62716" y="821892"/>
                  </a:lnTo>
                  <a:lnTo>
                    <a:pt x="90271" y="776643"/>
                  </a:lnTo>
                  <a:lnTo>
                    <a:pt x="97866" y="772083"/>
                  </a:lnTo>
                  <a:lnTo>
                    <a:pt x="100152" y="772236"/>
                  </a:lnTo>
                  <a:lnTo>
                    <a:pt x="107867" y="782434"/>
                  </a:lnTo>
                  <a:lnTo>
                    <a:pt x="107492" y="784453"/>
                  </a:lnTo>
                  <a:lnTo>
                    <a:pt x="106540" y="786549"/>
                  </a:lnTo>
                  <a:lnTo>
                    <a:pt x="63569" y="857122"/>
                  </a:lnTo>
                  <a:close/>
                </a:path>
                <a:path w="107950" h="876300">
                  <a:moveTo>
                    <a:pt x="62052" y="857122"/>
                  </a:moveTo>
                  <a:lnTo>
                    <a:pt x="43002" y="856767"/>
                  </a:lnTo>
                  <a:lnTo>
                    <a:pt x="43666" y="821525"/>
                  </a:lnTo>
                  <a:lnTo>
                    <a:pt x="52884" y="838037"/>
                  </a:lnTo>
                  <a:lnTo>
                    <a:pt x="44386" y="851992"/>
                  </a:lnTo>
                  <a:lnTo>
                    <a:pt x="60845" y="852296"/>
                  </a:lnTo>
                  <a:lnTo>
                    <a:pt x="62143" y="852296"/>
                  </a:lnTo>
                  <a:lnTo>
                    <a:pt x="62052" y="857122"/>
                  </a:lnTo>
                  <a:close/>
                </a:path>
                <a:path w="107950" h="876300">
                  <a:moveTo>
                    <a:pt x="62143" y="852296"/>
                  </a:moveTo>
                  <a:lnTo>
                    <a:pt x="60845" y="852296"/>
                  </a:lnTo>
                  <a:lnTo>
                    <a:pt x="52884" y="838037"/>
                  </a:lnTo>
                  <a:lnTo>
                    <a:pt x="62716" y="821892"/>
                  </a:lnTo>
                  <a:lnTo>
                    <a:pt x="62143" y="852296"/>
                  </a:lnTo>
                  <a:close/>
                </a:path>
                <a:path w="107950" h="876300">
                  <a:moveTo>
                    <a:pt x="60845" y="852296"/>
                  </a:moveTo>
                  <a:lnTo>
                    <a:pt x="44386" y="851992"/>
                  </a:lnTo>
                  <a:lnTo>
                    <a:pt x="52884" y="838037"/>
                  </a:lnTo>
                  <a:lnTo>
                    <a:pt x="60845" y="852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22575" y="3552444"/>
              <a:ext cx="1594485" cy="410209"/>
            </a:xfrm>
            <a:custGeom>
              <a:avLst/>
              <a:gdLst/>
              <a:ahLst/>
              <a:cxnLst/>
              <a:rect l="l" t="t" r="r" b="b"/>
              <a:pathLst>
                <a:path w="1594485" h="410210">
                  <a:moveTo>
                    <a:pt x="1594103" y="409955"/>
                  </a:moveTo>
                  <a:lnTo>
                    <a:pt x="0" y="409955"/>
                  </a:lnTo>
                  <a:lnTo>
                    <a:pt x="0" y="0"/>
                  </a:lnTo>
                  <a:lnTo>
                    <a:pt x="1594103" y="0"/>
                  </a:lnTo>
                  <a:lnTo>
                    <a:pt x="1594103" y="409955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16479" y="3545840"/>
              <a:ext cx="1606550" cy="422275"/>
            </a:xfrm>
            <a:custGeom>
              <a:avLst/>
              <a:gdLst/>
              <a:ahLst/>
              <a:cxnLst/>
              <a:rect l="l" t="t" r="r" b="b"/>
              <a:pathLst>
                <a:path w="1606550" h="422275">
                  <a:moveTo>
                    <a:pt x="1606549" y="422275"/>
                  </a:moveTo>
                  <a:lnTo>
                    <a:pt x="0" y="422275"/>
                  </a:lnTo>
                  <a:lnTo>
                    <a:pt x="0" y="0"/>
                  </a:lnTo>
                  <a:lnTo>
                    <a:pt x="1606549" y="0"/>
                  </a:lnTo>
                  <a:lnTo>
                    <a:pt x="1606549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09575"/>
                  </a:lnTo>
                  <a:lnTo>
                    <a:pt x="6350" y="409575"/>
                  </a:lnTo>
                  <a:lnTo>
                    <a:pt x="12700" y="415925"/>
                  </a:lnTo>
                  <a:lnTo>
                    <a:pt x="1606549" y="415925"/>
                  </a:lnTo>
                  <a:lnTo>
                    <a:pt x="1606549" y="422275"/>
                  </a:lnTo>
                  <a:close/>
                </a:path>
                <a:path w="1606550" h="42227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606550" h="422275">
                  <a:moveTo>
                    <a:pt x="1593849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593849" y="6350"/>
                  </a:lnTo>
                  <a:lnTo>
                    <a:pt x="1593849" y="12700"/>
                  </a:lnTo>
                  <a:close/>
                </a:path>
                <a:path w="1606550" h="422275">
                  <a:moveTo>
                    <a:pt x="1593849" y="415925"/>
                  </a:moveTo>
                  <a:lnTo>
                    <a:pt x="1593849" y="6350"/>
                  </a:lnTo>
                  <a:lnTo>
                    <a:pt x="1600199" y="12700"/>
                  </a:lnTo>
                  <a:lnTo>
                    <a:pt x="1606549" y="12700"/>
                  </a:lnTo>
                  <a:lnTo>
                    <a:pt x="1606549" y="409575"/>
                  </a:lnTo>
                  <a:lnTo>
                    <a:pt x="1600199" y="409575"/>
                  </a:lnTo>
                  <a:lnTo>
                    <a:pt x="1593849" y="415925"/>
                  </a:lnTo>
                  <a:close/>
                </a:path>
                <a:path w="1606550" h="422275">
                  <a:moveTo>
                    <a:pt x="1606549" y="12700"/>
                  </a:moveTo>
                  <a:lnTo>
                    <a:pt x="1600199" y="12700"/>
                  </a:lnTo>
                  <a:lnTo>
                    <a:pt x="1593849" y="6350"/>
                  </a:lnTo>
                  <a:lnTo>
                    <a:pt x="1606549" y="6350"/>
                  </a:lnTo>
                  <a:lnTo>
                    <a:pt x="1606549" y="12700"/>
                  </a:lnTo>
                  <a:close/>
                </a:path>
                <a:path w="1606550" h="422275">
                  <a:moveTo>
                    <a:pt x="12700" y="415925"/>
                  </a:moveTo>
                  <a:lnTo>
                    <a:pt x="6350" y="409575"/>
                  </a:lnTo>
                  <a:lnTo>
                    <a:pt x="12700" y="409575"/>
                  </a:lnTo>
                  <a:lnTo>
                    <a:pt x="12700" y="415925"/>
                  </a:lnTo>
                  <a:close/>
                </a:path>
                <a:path w="1606550" h="422275">
                  <a:moveTo>
                    <a:pt x="1593849" y="415925"/>
                  </a:moveTo>
                  <a:lnTo>
                    <a:pt x="12700" y="415925"/>
                  </a:lnTo>
                  <a:lnTo>
                    <a:pt x="12700" y="409575"/>
                  </a:lnTo>
                  <a:lnTo>
                    <a:pt x="1593849" y="409575"/>
                  </a:lnTo>
                  <a:lnTo>
                    <a:pt x="1593849" y="415925"/>
                  </a:lnTo>
                  <a:close/>
                </a:path>
                <a:path w="1606550" h="422275">
                  <a:moveTo>
                    <a:pt x="1606549" y="415925"/>
                  </a:moveTo>
                  <a:lnTo>
                    <a:pt x="1593849" y="415925"/>
                  </a:lnTo>
                  <a:lnTo>
                    <a:pt x="1600199" y="409575"/>
                  </a:lnTo>
                  <a:lnTo>
                    <a:pt x="1606549" y="409575"/>
                  </a:lnTo>
                  <a:lnTo>
                    <a:pt x="1606549" y="415925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322576" y="3552444"/>
            <a:ext cx="1594485" cy="410209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68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路径精确匹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配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460875" y="3545840"/>
            <a:ext cx="1212215" cy="422275"/>
            <a:chOff x="4460875" y="3545840"/>
            <a:chExt cx="1212215" cy="422275"/>
          </a:xfrm>
        </p:grpSpPr>
        <p:sp>
          <p:nvSpPr>
            <p:cNvPr id="31" name="object 31"/>
            <p:cNvSpPr/>
            <p:nvPr/>
          </p:nvSpPr>
          <p:spPr>
            <a:xfrm>
              <a:off x="4466843" y="3552444"/>
              <a:ext cx="1199515" cy="410209"/>
            </a:xfrm>
            <a:custGeom>
              <a:avLst/>
              <a:gdLst/>
              <a:ahLst/>
              <a:cxnLst/>
              <a:rect l="l" t="t" r="r" b="b"/>
              <a:pathLst>
                <a:path w="1199514" h="410210">
                  <a:moveTo>
                    <a:pt x="1199388" y="409955"/>
                  </a:moveTo>
                  <a:lnTo>
                    <a:pt x="0" y="409955"/>
                  </a:lnTo>
                  <a:lnTo>
                    <a:pt x="0" y="0"/>
                  </a:lnTo>
                  <a:lnTo>
                    <a:pt x="1199388" y="0"/>
                  </a:lnTo>
                  <a:lnTo>
                    <a:pt x="1199388" y="40995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60875" y="3545840"/>
              <a:ext cx="1212215" cy="422275"/>
            </a:xfrm>
            <a:custGeom>
              <a:avLst/>
              <a:gdLst/>
              <a:ahLst/>
              <a:cxnLst/>
              <a:rect l="l" t="t" r="r" b="b"/>
              <a:pathLst>
                <a:path w="1212214" h="422275">
                  <a:moveTo>
                    <a:pt x="1212214" y="422275"/>
                  </a:moveTo>
                  <a:lnTo>
                    <a:pt x="0" y="422275"/>
                  </a:lnTo>
                  <a:lnTo>
                    <a:pt x="0" y="0"/>
                  </a:lnTo>
                  <a:lnTo>
                    <a:pt x="1212214" y="0"/>
                  </a:lnTo>
                  <a:lnTo>
                    <a:pt x="121221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09575"/>
                  </a:lnTo>
                  <a:lnTo>
                    <a:pt x="6350" y="409575"/>
                  </a:lnTo>
                  <a:lnTo>
                    <a:pt x="12700" y="415925"/>
                  </a:lnTo>
                  <a:lnTo>
                    <a:pt x="1212214" y="415925"/>
                  </a:lnTo>
                  <a:lnTo>
                    <a:pt x="1212214" y="422275"/>
                  </a:lnTo>
                  <a:close/>
                </a:path>
                <a:path w="1212214" h="42227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12214" h="422275">
                  <a:moveTo>
                    <a:pt x="119951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199514" y="6350"/>
                  </a:lnTo>
                  <a:lnTo>
                    <a:pt x="1199514" y="12700"/>
                  </a:lnTo>
                  <a:close/>
                </a:path>
                <a:path w="1212214" h="422275">
                  <a:moveTo>
                    <a:pt x="1199514" y="415925"/>
                  </a:moveTo>
                  <a:lnTo>
                    <a:pt x="1199514" y="6350"/>
                  </a:lnTo>
                  <a:lnTo>
                    <a:pt x="1205864" y="12700"/>
                  </a:lnTo>
                  <a:lnTo>
                    <a:pt x="1212214" y="12700"/>
                  </a:lnTo>
                  <a:lnTo>
                    <a:pt x="1212214" y="409575"/>
                  </a:lnTo>
                  <a:lnTo>
                    <a:pt x="1205864" y="409575"/>
                  </a:lnTo>
                  <a:lnTo>
                    <a:pt x="1199514" y="415925"/>
                  </a:lnTo>
                  <a:close/>
                </a:path>
                <a:path w="1212214" h="422275">
                  <a:moveTo>
                    <a:pt x="1212214" y="12700"/>
                  </a:moveTo>
                  <a:lnTo>
                    <a:pt x="1205864" y="12700"/>
                  </a:lnTo>
                  <a:lnTo>
                    <a:pt x="1199514" y="6350"/>
                  </a:lnTo>
                  <a:lnTo>
                    <a:pt x="1212214" y="6350"/>
                  </a:lnTo>
                  <a:lnTo>
                    <a:pt x="1212214" y="12700"/>
                  </a:lnTo>
                  <a:close/>
                </a:path>
                <a:path w="1212214" h="422275">
                  <a:moveTo>
                    <a:pt x="12700" y="415925"/>
                  </a:moveTo>
                  <a:lnTo>
                    <a:pt x="6350" y="409575"/>
                  </a:lnTo>
                  <a:lnTo>
                    <a:pt x="12700" y="409575"/>
                  </a:lnTo>
                  <a:lnTo>
                    <a:pt x="12700" y="415925"/>
                  </a:lnTo>
                  <a:close/>
                </a:path>
                <a:path w="1212214" h="422275">
                  <a:moveTo>
                    <a:pt x="1199514" y="415925"/>
                  </a:moveTo>
                  <a:lnTo>
                    <a:pt x="12700" y="415925"/>
                  </a:lnTo>
                  <a:lnTo>
                    <a:pt x="12700" y="409575"/>
                  </a:lnTo>
                  <a:lnTo>
                    <a:pt x="1199514" y="409575"/>
                  </a:lnTo>
                  <a:lnTo>
                    <a:pt x="1199514" y="415925"/>
                  </a:lnTo>
                  <a:close/>
                </a:path>
                <a:path w="1212214" h="422275">
                  <a:moveTo>
                    <a:pt x="1212214" y="415925"/>
                  </a:moveTo>
                  <a:lnTo>
                    <a:pt x="1199514" y="415925"/>
                  </a:lnTo>
                  <a:lnTo>
                    <a:pt x="1205864" y="409575"/>
                  </a:lnTo>
                  <a:lnTo>
                    <a:pt x="1212214" y="409575"/>
                  </a:lnTo>
                  <a:lnTo>
                    <a:pt x="1212214" y="41592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466844" y="3552444"/>
            <a:ext cx="1199515" cy="41020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32105">
              <a:lnSpc>
                <a:spcPct val="100000"/>
              </a:lnSpc>
              <a:spcBef>
                <a:spcPts val="69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502400" y="3383279"/>
            <a:ext cx="1127760" cy="337820"/>
            <a:chOff x="6502400" y="3383279"/>
            <a:chExt cx="1127760" cy="337820"/>
          </a:xfrm>
        </p:grpSpPr>
        <p:sp>
          <p:nvSpPr>
            <p:cNvPr id="35" name="object 35"/>
            <p:cNvSpPr/>
            <p:nvPr/>
          </p:nvSpPr>
          <p:spPr>
            <a:xfrm>
              <a:off x="6512051" y="3392423"/>
              <a:ext cx="1108075" cy="318770"/>
            </a:xfrm>
            <a:custGeom>
              <a:avLst/>
              <a:gdLst/>
              <a:ahLst/>
              <a:cxnLst/>
              <a:rect l="l" t="t" r="r" b="b"/>
              <a:pathLst>
                <a:path w="1108075" h="318770">
                  <a:moveTo>
                    <a:pt x="1107948" y="318515"/>
                  </a:moveTo>
                  <a:lnTo>
                    <a:pt x="0" y="318515"/>
                  </a:lnTo>
                  <a:lnTo>
                    <a:pt x="0" y="0"/>
                  </a:lnTo>
                  <a:lnTo>
                    <a:pt x="1107948" y="0"/>
                  </a:lnTo>
                  <a:lnTo>
                    <a:pt x="1107948" y="318515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02400" y="3383279"/>
              <a:ext cx="1127760" cy="337820"/>
            </a:xfrm>
            <a:custGeom>
              <a:avLst/>
              <a:gdLst/>
              <a:ahLst/>
              <a:cxnLst/>
              <a:rect l="l" t="t" r="r" b="b"/>
              <a:pathLst>
                <a:path w="1127759" h="337820">
                  <a:moveTo>
                    <a:pt x="1127759" y="337820"/>
                  </a:moveTo>
                  <a:lnTo>
                    <a:pt x="0" y="337820"/>
                  </a:lnTo>
                  <a:lnTo>
                    <a:pt x="0" y="0"/>
                  </a:lnTo>
                  <a:lnTo>
                    <a:pt x="1127759" y="0"/>
                  </a:lnTo>
                  <a:lnTo>
                    <a:pt x="1127759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318770"/>
                  </a:lnTo>
                  <a:lnTo>
                    <a:pt x="9525" y="318770"/>
                  </a:lnTo>
                  <a:lnTo>
                    <a:pt x="19050" y="328295"/>
                  </a:lnTo>
                  <a:lnTo>
                    <a:pt x="1127759" y="328295"/>
                  </a:lnTo>
                  <a:lnTo>
                    <a:pt x="1127759" y="337820"/>
                  </a:lnTo>
                  <a:close/>
                </a:path>
                <a:path w="1127759" h="337820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1127759" h="337820">
                  <a:moveTo>
                    <a:pt x="1108709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1108709" y="9525"/>
                  </a:lnTo>
                  <a:lnTo>
                    <a:pt x="1108709" y="19050"/>
                  </a:lnTo>
                  <a:close/>
                </a:path>
                <a:path w="1127759" h="337820">
                  <a:moveTo>
                    <a:pt x="1108709" y="328295"/>
                  </a:moveTo>
                  <a:lnTo>
                    <a:pt x="1108709" y="9525"/>
                  </a:lnTo>
                  <a:lnTo>
                    <a:pt x="1118234" y="19050"/>
                  </a:lnTo>
                  <a:lnTo>
                    <a:pt x="1127759" y="19050"/>
                  </a:lnTo>
                  <a:lnTo>
                    <a:pt x="1127759" y="318770"/>
                  </a:lnTo>
                  <a:lnTo>
                    <a:pt x="1118234" y="318770"/>
                  </a:lnTo>
                  <a:lnTo>
                    <a:pt x="1108709" y="328295"/>
                  </a:lnTo>
                  <a:close/>
                </a:path>
                <a:path w="1127759" h="337820">
                  <a:moveTo>
                    <a:pt x="1127759" y="19050"/>
                  </a:moveTo>
                  <a:lnTo>
                    <a:pt x="1118234" y="19050"/>
                  </a:lnTo>
                  <a:lnTo>
                    <a:pt x="1108709" y="9525"/>
                  </a:lnTo>
                  <a:lnTo>
                    <a:pt x="1127759" y="9525"/>
                  </a:lnTo>
                  <a:lnTo>
                    <a:pt x="1127759" y="19050"/>
                  </a:lnTo>
                  <a:close/>
                </a:path>
                <a:path w="1127759" h="337820">
                  <a:moveTo>
                    <a:pt x="19050" y="328295"/>
                  </a:moveTo>
                  <a:lnTo>
                    <a:pt x="9525" y="318770"/>
                  </a:lnTo>
                  <a:lnTo>
                    <a:pt x="19050" y="318770"/>
                  </a:lnTo>
                  <a:lnTo>
                    <a:pt x="19050" y="328295"/>
                  </a:lnTo>
                  <a:close/>
                </a:path>
                <a:path w="1127759" h="337820">
                  <a:moveTo>
                    <a:pt x="1108709" y="328295"/>
                  </a:moveTo>
                  <a:lnTo>
                    <a:pt x="19050" y="328295"/>
                  </a:lnTo>
                  <a:lnTo>
                    <a:pt x="19050" y="318770"/>
                  </a:lnTo>
                  <a:lnTo>
                    <a:pt x="1108709" y="318770"/>
                  </a:lnTo>
                  <a:lnTo>
                    <a:pt x="1108709" y="328295"/>
                  </a:lnTo>
                  <a:close/>
                </a:path>
                <a:path w="1127759" h="337820">
                  <a:moveTo>
                    <a:pt x="1127759" y="328295"/>
                  </a:moveTo>
                  <a:lnTo>
                    <a:pt x="1108709" y="328295"/>
                  </a:lnTo>
                  <a:lnTo>
                    <a:pt x="1118234" y="318770"/>
                  </a:lnTo>
                  <a:lnTo>
                    <a:pt x="1127759" y="318770"/>
                  </a:lnTo>
                  <a:lnTo>
                    <a:pt x="1127759" y="3282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512052" y="3392423"/>
            <a:ext cx="1108075" cy="3187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34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gulimall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916679" y="3129279"/>
            <a:ext cx="3707765" cy="1306195"/>
            <a:chOff x="3916679" y="3129279"/>
            <a:chExt cx="3707765" cy="1306195"/>
          </a:xfrm>
        </p:grpSpPr>
        <p:sp>
          <p:nvSpPr>
            <p:cNvPr id="39" name="object 39"/>
            <p:cNvSpPr/>
            <p:nvPr/>
          </p:nvSpPr>
          <p:spPr>
            <a:xfrm>
              <a:off x="3916680" y="3129279"/>
              <a:ext cx="3203575" cy="681990"/>
            </a:xfrm>
            <a:custGeom>
              <a:avLst/>
              <a:gdLst/>
              <a:ahLst/>
              <a:cxnLst/>
              <a:rect l="l" t="t" r="r" b="b"/>
              <a:pathLst>
                <a:path w="3203575" h="681989">
                  <a:moveTo>
                    <a:pt x="550545" y="628015"/>
                  </a:moveTo>
                  <a:lnTo>
                    <a:pt x="534212" y="618490"/>
                  </a:lnTo>
                  <a:lnTo>
                    <a:pt x="460235" y="575335"/>
                  </a:lnTo>
                  <a:lnTo>
                    <a:pt x="458127" y="574433"/>
                  </a:lnTo>
                  <a:lnTo>
                    <a:pt x="455866" y="574052"/>
                  </a:lnTo>
                  <a:lnTo>
                    <a:pt x="453580" y="574230"/>
                  </a:lnTo>
                  <a:lnTo>
                    <a:pt x="451396" y="574941"/>
                  </a:lnTo>
                  <a:lnTo>
                    <a:pt x="445947" y="584288"/>
                  </a:lnTo>
                  <a:lnTo>
                    <a:pt x="446392" y="586536"/>
                  </a:lnTo>
                  <a:lnTo>
                    <a:pt x="447370" y="588619"/>
                  </a:lnTo>
                  <a:lnTo>
                    <a:pt x="448818" y="590410"/>
                  </a:lnTo>
                  <a:lnTo>
                    <a:pt x="450646" y="591794"/>
                  </a:lnTo>
                  <a:lnTo>
                    <a:pt x="496404" y="618490"/>
                  </a:lnTo>
                  <a:lnTo>
                    <a:pt x="0" y="618490"/>
                  </a:lnTo>
                  <a:lnTo>
                    <a:pt x="0" y="637540"/>
                  </a:lnTo>
                  <a:lnTo>
                    <a:pt x="496404" y="637540"/>
                  </a:lnTo>
                  <a:lnTo>
                    <a:pt x="450646" y="664235"/>
                  </a:lnTo>
                  <a:lnTo>
                    <a:pt x="448818" y="665619"/>
                  </a:lnTo>
                  <a:lnTo>
                    <a:pt x="447370" y="667410"/>
                  </a:lnTo>
                  <a:lnTo>
                    <a:pt x="446392" y="669493"/>
                  </a:lnTo>
                  <a:lnTo>
                    <a:pt x="445947" y="671741"/>
                  </a:lnTo>
                  <a:lnTo>
                    <a:pt x="446049" y="674039"/>
                  </a:lnTo>
                  <a:lnTo>
                    <a:pt x="455866" y="681977"/>
                  </a:lnTo>
                  <a:lnTo>
                    <a:pt x="458127" y="681596"/>
                  </a:lnTo>
                  <a:lnTo>
                    <a:pt x="460235" y="680694"/>
                  </a:lnTo>
                  <a:lnTo>
                    <a:pt x="534212" y="637540"/>
                  </a:lnTo>
                  <a:lnTo>
                    <a:pt x="550545" y="628015"/>
                  </a:lnTo>
                  <a:close/>
                </a:path>
                <a:path w="3203575" h="681989">
                  <a:moveTo>
                    <a:pt x="3203562" y="168846"/>
                  </a:moveTo>
                  <a:lnTo>
                    <a:pt x="3193326" y="158927"/>
                  </a:lnTo>
                  <a:lnTo>
                    <a:pt x="3191078" y="159372"/>
                  </a:lnTo>
                  <a:lnTo>
                    <a:pt x="3188995" y="160350"/>
                  </a:lnTo>
                  <a:lnTo>
                    <a:pt x="3187204" y="161798"/>
                  </a:lnTo>
                  <a:lnTo>
                    <a:pt x="3185820" y="163626"/>
                  </a:lnTo>
                  <a:lnTo>
                    <a:pt x="3159125" y="209397"/>
                  </a:lnTo>
                  <a:lnTo>
                    <a:pt x="3159125" y="19050"/>
                  </a:lnTo>
                  <a:lnTo>
                    <a:pt x="3159125" y="9525"/>
                  </a:lnTo>
                  <a:lnTo>
                    <a:pt x="3159125" y="0"/>
                  </a:lnTo>
                  <a:lnTo>
                    <a:pt x="2750185" y="0"/>
                  </a:lnTo>
                  <a:lnTo>
                    <a:pt x="2750185" y="19050"/>
                  </a:lnTo>
                  <a:lnTo>
                    <a:pt x="3140075" y="19050"/>
                  </a:lnTo>
                  <a:lnTo>
                    <a:pt x="3140075" y="209397"/>
                  </a:lnTo>
                  <a:lnTo>
                    <a:pt x="3113379" y="163626"/>
                  </a:lnTo>
                  <a:lnTo>
                    <a:pt x="3105874" y="158927"/>
                  </a:lnTo>
                  <a:lnTo>
                    <a:pt x="3103575" y="159042"/>
                  </a:lnTo>
                  <a:lnTo>
                    <a:pt x="3095637" y="168846"/>
                  </a:lnTo>
                  <a:lnTo>
                    <a:pt x="3096018" y="171107"/>
                  </a:lnTo>
                  <a:lnTo>
                    <a:pt x="3096920" y="173215"/>
                  </a:lnTo>
                  <a:lnTo>
                    <a:pt x="3149600" y="263525"/>
                  </a:lnTo>
                  <a:lnTo>
                    <a:pt x="3160623" y="244614"/>
                  </a:lnTo>
                  <a:lnTo>
                    <a:pt x="3202279" y="173215"/>
                  </a:lnTo>
                  <a:lnTo>
                    <a:pt x="3203181" y="171107"/>
                  </a:lnTo>
                  <a:lnTo>
                    <a:pt x="3203562" y="1688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20611" y="4021835"/>
              <a:ext cx="1199388" cy="4099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17309" y="4018279"/>
              <a:ext cx="1207135" cy="417195"/>
            </a:xfrm>
            <a:custGeom>
              <a:avLst/>
              <a:gdLst/>
              <a:ahLst/>
              <a:cxnLst/>
              <a:rect l="l" t="t" r="r" b="b"/>
              <a:pathLst>
                <a:path w="1207134" h="417195">
                  <a:moveTo>
                    <a:pt x="1207135" y="417195"/>
                  </a:moveTo>
                  <a:lnTo>
                    <a:pt x="0" y="417195"/>
                  </a:lnTo>
                  <a:lnTo>
                    <a:pt x="0" y="0"/>
                  </a:lnTo>
                  <a:lnTo>
                    <a:pt x="1207135" y="0"/>
                  </a:lnTo>
                  <a:lnTo>
                    <a:pt x="1207135" y="3810"/>
                  </a:lnTo>
                  <a:lnTo>
                    <a:pt x="7619" y="3810"/>
                  </a:lnTo>
                  <a:lnTo>
                    <a:pt x="3810" y="7620"/>
                  </a:lnTo>
                  <a:lnTo>
                    <a:pt x="7619" y="7620"/>
                  </a:lnTo>
                  <a:lnTo>
                    <a:pt x="7619" y="409575"/>
                  </a:lnTo>
                  <a:lnTo>
                    <a:pt x="3810" y="409575"/>
                  </a:lnTo>
                  <a:lnTo>
                    <a:pt x="7619" y="413385"/>
                  </a:lnTo>
                  <a:lnTo>
                    <a:pt x="1207135" y="413385"/>
                  </a:lnTo>
                  <a:lnTo>
                    <a:pt x="1207135" y="417195"/>
                  </a:lnTo>
                  <a:close/>
                </a:path>
                <a:path w="1207134" h="417195">
                  <a:moveTo>
                    <a:pt x="7619" y="7620"/>
                  </a:moveTo>
                  <a:lnTo>
                    <a:pt x="3810" y="7620"/>
                  </a:lnTo>
                  <a:lnTo>
                    <a:pt x="7619" y="3810"/>
                  </a:lnTo>
                  <a:lnTo>
                    <a:pt x="7619" y="7620"/>
                  </a:lnTo>
                  <a:close/>
                </a:path>
                <a:path w="1207134" h="417195">
                  <a:moveTo>
                    <a:pt x="1199514" y="7620"/>
                  </a:moveTo>
                  <a:lnTo>
                    <a:pt x="7619" y="7620"/>
                  </a:lnTo>
                  <a:lnTo>
                    <a:pt x="7619" y="3810"/>
                  </a:lnTo>
                  <a:lnTo>
                    <a:pt x="1199514" y="3810"/>
                  </a:lnTo>
                  <a:lnTo>
                    <a:pt x="1199514" y="7620"/>
                  </a:lnTo>
                  <a:close/>
                </a:path>
                <a:path w="1207134" h="417195">
                  <a:moveTo>
                    <a:pt x="1199514" y="413385"/>
                  </a:moveTo>
                  <a:lnTo>
                    <a:pt x="1199514" y="3810"/>
                  </a:lnTo>
                  <a:lnTo>
                    <a:pt x="1203324" y="7620"/>
                  </a:lnTo>
                  <a:lnTo>
                    <a:pt x="1207135" y="7620"/>
                  </a:lnTo>
                  <a:lnTo>
                    <a:pt x="1207135" y="409575"/>
                  </a:lnTo>
                  <a:lnTo>
                    <a:pt x="1203324" y="409575"/>
                  </a:lnTo>
                  <a:lnTo>
                    <a:pt x="1199514" y="413385"/>
                  </a:lnTo>
                  <a:close/>
                </a:path>
                <a:path w="1207134" h="417195">
                  <a:moveTo>
                    <a:pt x="1207135" y="7620"/>
                  </a:moveTo>
                  <a:lnTo>
                    <a:pt x="1203324" y="7620"/>
                  </a:lnTo>
                  <a:lnTo>
                    <a:pt x="1199514" y="3810"/>
                  </a:lnTo>
                  <a:lnTo>
                    <a:pt x="1207135" y="3810"/>
                  </a:lnTo>
                  <a:lnTo>
                    <a:pt x="1207135" y="7620"/>
                  </a:lnTo>
                  <a:close/>
                </a:path>
                <a:path w="1207134" h="417195">
                  <a:moveTo>
                    <a:pt x="7619" y="413385"/>
                  </a:moveTo>
                  <a:lnTo>
                    <a:pt x="3810" y="409575"/>
                  </a:lnTo>
                  <a:lnTo>
                    <a:pt x="7619" y="409575"/>
                  </a:lnTo>
                  <a:lnTo>
                    <a:pt x="7619" y="413385"/>
                  </a:lnTo>
                  <a:close/>
                </a:path>
                <a:path w="1207134" h="417195">
                  <a:moveTo>
                    <a:pt x="1199514" y="413385"/>
                  </a:moveTo>
                  <a:lnTo>
                    <a:pt x="7619" y="413385"/>
                  </a:lnTo>
                  <a:lnTo>
                    <a:pt x="7619" y="409575"/>
                  </a:lnTo>
                  <a:lnTo>
                    <a:pt x="1199514" y="409575"/>
                  </a:lnTo>
                  <a:lnTo>
                    <a:pt x="1199514" y="413385"/>
                  </a:lnTo>
                  <a:close/>
                </a:path>
                <a:path w="1207134" h="417195">
                  <a:moveTo>
                    <a:pt x="1207135" y="413385"/>
                  </a:moveTo>
                  <a:lnTo>
                    <a:pt x="1199514" y="413385"/>
                  </a:lnTo>
                  <a:lnTo>
                    <a:pt x="1203324" y="409575"/>
                  </a:lnTo>
                  <a:lnTo>
                    <a:pt x="1207135" y="409575"/>
                  </a:lnTo>
                  <a:lnTo>
                    <a:pt x="1207135" y="413385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52259" y="4095750"/>
            <a:ext cx="737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网关集</a:t>
            </a:r>
            <a:r>
              <a:rPr sz="1400" spc="5" dirty="0">
                <a:latin typeface="UKIJ CJK"/>
                <a:cs typeface="UKIJ CJK"/>
              </a:rPr>
              <a:t>群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500370" y="3710203"/>
            <a:ext cx="3132455" cy="1380490"/>
            <a:chOff x="5500370" y="3710203"/>
            <a:chExt cx="3132455" cy="1380490"/>
          </a:xfrm>
        </p:grpSpPr>
        <p:sp>
          <p:nvSpPr>
            <p:cNvPr id="44" name="object 44"/>
            <p:cNvSpPr/>
            <p:nvPr/>
          </p:nvSpPr>
          <p:spPr>
            <a:xfrm>
              <a:off x="6981393" y="3710203"/>
              <a:ext cx="107314" cy="312420"/>
            </a:xfrm>
            <a:custGeom>
              <a:avLst/>
              <a:gdLst/>
              <a:ahLst/>
              <a:cxnLst/>
              <a:rect l="l" t="t" r="r" b="b"/>
              <a:pathLst>
                <a:path w="107315" h="312420">
                  <a:moveTo>
                    <a:pt x="45233" y="274473"/>
                  </a:moveTo>
                  <a:lnTo>
                    <a:pt x="38157" y="256950"/>
                  </a:lnTo>
                  <a:lnTo>
                    <a:pt x="75463" y="0"/>
                  </a:lnTo>
                  <a:lnTo>
                    <a:pt x="94310" y="2743"/>
                  </a:lnTo>
                  <a:lnTo>
                    <a:pt x="57005" y="259683"/>
                  </a:lnTo>
                  <a:lnTo>
                    <a:pt x="45233" y="274473"/>
                  </a:lnTo>
                  <a:close/>
                </a:path>
                <a:path w="107315" h="312420">
                  <a:moveTo>
                    <a:pt x="39801" y="311886"/>
                  </a:moveTo>
                  <a:lnTo>
                    <a:pt x="647" y="214947"/>
                  </a:lnTo>
                  <a:lnTo>
                    <a:pt x="50" y="212737"/>
                  </a:lnTo>
                  <a:lnTo>
                    <a:pt x="0" y="210438"/>
                  </a:lnTo>
                  <a:lnTo>
                    <a:pt x="495" y="208191"/>
                  </a:lnTo>
                  <a:lnTo>
                    <a:pt x="9271" y="201853"/>
                  </a:lnTo>
                  <a:lnTo>
                    <a:pt x="11556" y="202082"/>
                  </a:lnTo>
                  <a:lnTo>
                    <a:pt x="38157" y="256950"/>
                  </a:lnTo>
                  <a:lnTo>
                    <a:pt x="33096" y="291807"/>
                  </a:lnTo>
                  <a:lnTo>
                    <a:pt x="51943" y="294551"/>
                  </a:lnTo>
                  <a:lnTo>
                    <a:pt x="53598" y="294551"/>
                  </a:lnTo>
                  <a:lnTo>
                    <a:pt x="39801" y="311886"/>
                  </a:lnTo>
                  <a:close/>
                </a:path>
                <a:path w="107315" h="312420">
                  <a:moveTo>
                    <a:pt x="53598" y="294551"/>
                  </a:moveTo>
                  <a:lnTo>
                    <a:pt x="51943" y="294551"/>
                  </a:lnTo>
                  <a:lnTo>
                    <a:pt x="57005" y="259683"/>
                  </a:lnTo>
                  <a:lnTo>
                    <a:pt x="90004" y="218224"/>
                  </a:lnTo>
                  <a:lnTo>
                    <a:pt x="98107" y="214655"/>
                  </a:lnTo>
                  <a:lnTo>
                    <a:pt x="100355" y="215087"/>
                  </a:lnTo>
                  <a:lnTo>
                    <a:pt x="106972" y="223659"/>
                  </a:lnTo>
                  <a:lnTo>
                    <a:pt x="106806" y="225945"/>
                  </a:lnTo>
                  <a:lnTo>
                    <a:pt x="106108" y="228130"/>
                  </a:lnTo>
                  <a:lnTo>
                    <a:pt x="104901" y="230085"/>
                  </a:lnTo>
                  <a:lnTo>
                    <a:pt x="53598" y="294551"/>
                  </a:lnTo>
                  <a:close/>
                </a:path>
                <a:path w="107315" h="312420">
                  <a:moveTo>
                    <a:pt x="51943" y="294551"/>
                  </a:moveTo>
                  <a:lnTo>
                    <a:pt x="33096" y="291807"/>
                  </a:lnTo>
                  <a:lnTo>
                    <a:pt x="38157" y="256950"/>
                  </a:lnTo>
                  <a:lnTo>
                    <a:pt x="45233" y="274473"/>
                  </a:lnTo>
                  <a:lnTo>
                    <a:pt x="35064" y="287248"/>
                  </a:lnTo>
                  <a:lnTo>
                    <a:pt x="51346" y="289610"/>
                  </a:lnTo>
                  <a:lnTo>
                    <a:pt x="52660" y="289610"/>
                  </a:lnTo>
                  <a:lnTo>
                    <a:pt x="51943" y="294551"/>
                  </a:lnTo>
                  <a:close/>
                </a:path>
                <a:path w="107315" h="312420">
                  <a:moveTo>
                    <a:pt x="52660" y="289610"/>
                  </a:moveTo>
                  <a:lnTo>
                    <a:pt x="51346" y="289610"/>
                  </a:lnTo>
                  <a:lnTo>
                    <a:pt x="45233" y="274473"/>
                  </a:lnTo>
                  <a:lnTo>
                    <a:pt x="57005" y="259683"/>
                  </a:lnTo>
                  <a:lnTo>
                    <a:pt x="52660" y="289610"/>
                  </a:lnTo>
                  <a:close/>
                </a:path>
                <a:path w="107315" h="312420">
                  <a:moveTo>
                    <a:pt x="51346" y="289610"/>
                  </a:moveTo>
                  <a:lnTo>
                    <a:pt x="35064" y="287248"/>
                  </a:lnTo>
                  <a:lnTo>
                    <a:pt x="45233" y="274473"/>
                  </a:lnTo>
                  <a:lnTo>
                    <a:pt x="51346" y="289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506212" y="4564380"/>
              <a:ext cx="3119755" cy="520065"/>
            </a:xfrm>
            <a:custGeom>
              <a:avLst/>
              <a:gdLst/>
              <a:ahLst/>
              <a:cxnLst/>
              <a:rect l="l" t="t" r="r" b="b"/>
              <a:pathLst>
                <a:path w="3119754" h="520064">
                  <a:moveTo>
                    <a:pt x="3119628" y="519684"/>
                  </a:moveTo>
                  <a:lnTo>
                    <a:pt x="0" y="519684"/>
                  </a:lnTo>
                  <a:lnTo>
                    <a:pt x="0" y="0"/>
                  </a:lnTo>
                  <a:lnTo>
                    <a:pt x="3119628" y="0"/>
                  </a:lnTo>
                  <a:lnTo>
                    <a:pt x="3119628" y="51968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500370" y="4558030"/>
              <a:ext cx="3132455" cy="532130"/>
            </a:xfrm>
            <a:custGeom>
              <a:avLst/>
              <a:gdLst/>
              <a:ahLst/>
              <a:cxnLst/>
              <a:rect l="l" t="t" r="r" b="b"/>
              <a:pathLst>
                <a:path w="3132454" h="532129">
                  <a:moveTo>
                    <a:pt x="3132454" y="532130"/>
                  </a:moveTo>
                  <a:lnTo>
                    <a:pt x="0" y="532130"/>
                  </a:lnTo>
                  <a:lnTo>
                    <a:pt x="0" y="0"/>
                  </a:lnTo>
                  <a:lnTo>
                    <a:pt x="3132454" y="0"/>
                  </a:lnTo>
                  <a:lnTo>
                    <a:pt x="313245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19430"/>
                  </a:lnTo>
                  <a:lnTo>
                    <a:pt x="6350" y="519430"/>
                  </a:lnTo>
                  <a:lnTo>
                    <a:pt x="12700" y="525780"/>
                  </a:lnTo>
                  <a:lnTo>
                    <a:pt x="3132454" y="525780"/>
                  </a:lnTo>
                  <a:lnTo>
                    <a:pt x="3132454" y="532130"/>
                  </a:lnTo>
                  <a:close/>
                </a:path>
                <a:path w="3132454" h="53212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3132454" h="532129">
                  <a:moveTo>
                    <a:pt x="311975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3119754" y="6350"/>
                  </a:lnTo>
                  <a:lnTo>
                    <a:pt x="3119754" y="12700"/>
                  </a:lnTo>
                  <a:close/>
                </a:path>
                <a:path w="3132454" h="532129">
                  <a:moveTo>
                    <a:pt x="3119754" y="525780"/>
                  </a:moveTo>
                  <a:lnTo>
                    <a:pt x="3119754" y="6350"/>
                  </a:lnTo>
                  <a:lnTo>
                    <a:pt x="3126104" y="12700"/>
                  </a:lnTo>
                  <a:lnTo>
                    <a:pt x="3132454" y="12700"/>
                  </a:lnTo>
                  <a:lnTo>
                    <a:pt x="3132454" y="519430"/>
                  </a:lnTo>
                  <a:lnTo>
                    <a:pt x="3126104" y="519430"/>
                  </a:lnTo>
                  <a:lnTo>
                    <a:pt x="3119754" y="525780"/>
                  </a:lnTo>
                  <a:close/>
                </a:path>
                <a:path w="3132454" h="532129">
                  <a:moveTo>
                    <a:pt x="3132454" y="12700"/>
                  </a:moveTo>
                  <a:lnTo>
                    <a:pt x="3126104" y="12700"/>
                  </a:lnTo>
                  <a:lnTo>
                    <a:pt x="3119754" y="6350"/>
                  </a:lnTo>
                  <a:lnTo>
                    <a:pt x="3132454" y="6350"/>
                  </a:lnTo>
                  <a:lnTo>
                    <a:pt x="3132454" y="12700"/>
                  </a:lnTo>
                  <a:close/>
                </a:path>
                <a:path w="3132454" h="532129">
                  <a:moveTo>
                    <a:pt x="12700" y="525780"/>
                  </a:moveTo>
                  <a:lnTo>
                    <a:pt x="6350" y="519430"/>
                  </a:lnTo>
                  <a:lnTo>
                    <a:pt x="12700" y="519430"/>
                  </a:lnTo>
                  <a:lnTo>
                    <a:pt x="12700" y="525780"/>
                  </a:lnTo>
                  <a:close/>
                </a:path>
                <a:path w="3132454" h="532129">
                  <a:moveTo>
                    <a:pt x="3119754" y="525780"/>
                  </a:moveTo>
                  <a:lnTo>
                    <a:pt x="12700" y="525780"/>
                  </a:lnTo>
                  <a:lnTo>
                    <a:pt x="12700" y="519430"/>
                  </a:lnTo>
                  <a:lnTo>
                    <a:pt x="3119754" y="519430"/>
                  </a:lnTo>
                  <a:lnTo>
                    <a:pt x="3119754" y="525780"/>
                  </a:lnTo>
                  <a:close/>
                </a:path>
                <a:path w="3132454" h="532129">
                  <a:moveTo>
                    <a:pt x="3132454" y="525780"/>
                  </a:moveTo>
                  <a:lnTo>
                    <a:pt x="3119754" y="525780"/>
                  </a:lnTo>
                  <a:lnTo>
                    <a:pt x="3126104" y="519430"/>
                  </a:lnTo>
                  <a:lnTo>
                    <a:pt x="3132454" y="519430"/>
                  </a:lnTo>
                  <a:lnTo>
                    <a:pt x="3132454" y="52578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946775" y="4586604"/>
            <a:ext cx="22402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3843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配置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/pay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转发到网关集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群 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手动设置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header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为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域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名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620634" y="3542665"/>
            <a:ext cx="1253490" cy="1335405"/>
          </a:xfrm>
          <a:custGeom>
            <a:avLst/>
            <a:gdLst/>
            <a:ahLst/>
            <a:cxnLst/>
            <a:rect l="l" t="t" r="r" b="b"/>
            <a:pathLst>
              <a:path w="1253490" h="1335404">
                <a:moveTo>
                  <a:pt x="1234440" y="19050"/>
                </a:moveTo>
                <a:lnTo>
                  <a:pt x="0" y="19050"/>
                </a:lnTo>
                <a:lnTo>
                  <a:pt x="0" y="0"/>
                </a:lnTo>
                <a:lnTo>
                  <a:pt x="1253490" y="0"/>
                </a:lnTo>
                <a:lnTo>
                  <a:pt x="1253490" y="9525"/>
                </a:lnTo>
                <a:lnTo>
                  <a:pt x="1234440" y="9525"/>
                </a:lnTo>
                <a:lnTo>
                  <a:pt x="1234440" y="19050"/>
                </a:lnTo>
                <a:close/>
              </a:path>
              <a:path w="1253490" h="1335404">
                <a:moveTo>
                  <a:pt x="1234440" y="1281430"/>
                </a:moveTo>
                <a:lnTo>
                  <a:pt x="1234440" y="9525"/>
                </a:lnTo>
                <a:lnTo>
                  <a:pt x="1243965" y="19050"/>
                </a:lnTo>
                <a:lnTo>
                  <a:pt x="1253490" y="19050"/>
                </a:lnTo>
                <a:lnTo>
                  <a:pt x="1253490" y="1271905"/>
                </a:lnTo>
                <a:lnTo>
                  <a:pt x="1243965" y="1271905"/>
                </a:lnTo>
                <a:lnTo>
                  <a:pt x="1234440" y="1281430"/>
                </a:lnTo>
                <a:close/>
              </a:path>
              <a:path w="1253490" h="1335404">
                <a:moveTo>
                  <a:pt x="1253490" y="19050"/>
                </a:moveTo>
                <a:lnTo>
                  <a:pt x="1243965" y="19050"/>
                </a:lnTo>
                <a:lnTo>
                  <a:pt x="1234440" y="9525"/>
                </a:lnTo>
                <a:lnTo>
                  <a:pt x="1253490" y="9525"/>
                </a:lnTo>
                <a:lnTo>
                  <a:pt x="1253490" y="19050"/>
                </a:lnTo>
                <a:close/>
              </a:path>
              <a:path w="1253490" h="1335404">
                <a:moveTo>
                  <a:pt x="1100518" y="1335392"/>
                </a:moveTo>
                <a:lnTo>
                  <a:pt x="1098257" y="1335011"/>
                </a:lnTo>
                <a:lnTo>
                  <a:pt x="1096149" y="1334109"/>
                </a:lnTo>
                <a:lnTo>
                  <a:pt x="1005840" y="1281430"/>
                </a:lnTo>
                <a:lnTo>
                  <a:pt x="1096149" y="1228750"/>
                </a:lnTo>
                <a:lnTo>
                  <a:pt x="1098257" y="1227848"/>
                </a:lnTo>
                <a:lnTo>
                  <a:pt x="1100518" y="1227467"/>
                </a:lnTo>
                <a:lnTo>
                  <a:pt x="1102804" y="1227632"/>
                </a:lnTo>
                <a:lnTo>
                  <a:pt x="1110437" y="1237703"/>
                </a:lnTo>
                <a:lnTo>
                  <a:pt x="1109992" y="1239951"/>
                </a:lnTo>
                <a:lnTo>
                  <a:pt x="1059974" y="1271905"/>
                </a:lnTo>
                <a:lnTo>
                  <a:pt x="1024737" y="1271905"/>
                </a:lnTo>
                <a:lnTo>
                  <a:pt x="1024737" y="1290955"/>
                </a:lnTo>
                <a:lnTo>
                  <a:pt x="1059974" y="1290955"/>
                </a:lnTo>
                <a:lnTo>
                  <a:pt x="1105738" y="1317650"/>
                </a:lnTo>
                <a:lnTo>
                  <a:pt x="1107567" y="1319034"/>
                </a:lnTo>
                <a:lnTo>
                  <a:pt x="1109014" y="1320825"/>
                </a:lnTo>
                <a:lnTo>
                  <a:pt x="1109992" y="1322908"/>
                </a:lnTo>
                <a:lnTo>
                  <a:pt x="1110437" y="1325156"/>
                </a:lnTo>
                <a:lnTo>
                  <a:pt x="1110335" y="1327454"/>
                </a:lnTo>
                <a:lnTo>
                  <a:pt x="1102804" y="1335214"/>
                </a:lnTo>
                <a:lnTo>
                  <a:pt x="1100518" y="1335392"/>
                </a:lnTo>
                <a:close/>
              </a:path>
              <a:path w="1253490" h="1335404">
                <a:moveTo>
                  <a:pt x="1059974" y="1290955"/>
                </a:moveTo>
                <a:lnTo>
                  <a:pt x="1024737" y="1290955"/>
                </a:lnTo>
                <a:lnTo>
                  <a:pt x="1024737" y="1271905"/>
                </a:lnTo>
                <a:lnTo>
                  <a:pt x="1059974" y="1271905"/>
                </a:lnTo>
                <a:lnTo>
                  <a:pt x="1057753" y="1273200"/>
                </a:lnTo>
                <a:lnTo>
                  <a:pt x="1029538" y="1273200"/>
                </a:lnTo>
                <a:lnTo>
                  <a:pt x="1029538" y="1289659"/>
                </a:lnTo>
                <a:lnTo>
                  <a:pt x="1057753" y="1289659"/>
                </a:lnTo>
                <a:lnTo>
                  <a:pt x="1059974" y="1290955"/>
                </a:lnTo>
                <a:close/>
              </a:path>
              <a:path w="1253490" h="1335404">
                <a:moveTo>
                  <a:pt x="1253490" y="1290955"/>
                </a:moveTo>
                <a:lnTo>
                  <a:pt x="1059974" y="1290955"/>
                </a:lnTo>
                <a:lnTo>
                  <a:pt x="1043646" y="1281430"/>
                </a:lnTo>
                <a:lnTo>
                  <a:pt x="1059974" y="1271905"/>
                </a:lnTo>
                <a:lnTo>
                  <a:pt x="1234440" y="1271905"/>
                </a:lnTo>
                <a:lnTo>
                  <a:pt x="1234440" y="1281430"/>
                </a:lnTo>
                <a:lnTo>
                  <a:pt x="1253490" y="1281430"/>
                </a:lnTo>
                <a:lnTo>
                  <a:pt x="1253490" y="1290955"/>
                </a:lnTo>
                <a:close/>
              </a:path>
              <a:path w="1253490" h="1335404">
                <a:moveTo>
                  <a:pt x="1253490" y="1281430"/>
                </a:moveTo>
                <a:lnTo>
                  <a:pt x="1234440" y="1281430"/>
                </a:lnTo>
                <a:lnTo>
                  <a:pt x="1243965" y="1271905"/>
                </a:lnTo>
                <a:lnTo>
                  <a:pt x="1253490" y="1271905"/>
                </a:lnTo>
                <a:lnTo>
                  <a:pt x="1253490" y="1281430"/>
                </a:lnTo>
                <a:close/>
              </a:path>
              <a:path w="1253490" h="1335404">
                <a:moveTo>
                  <a:pt x="1029538" y="1289659"/>
                </a:moveTo>
                <a:lnTo>
                  <a:pt x="1029538" y="1273200"/>
                </a:lnTo>
                <a:lnTo>
                  <a:pt x="1043646" y="1281430"/>
                </a:lnTo>
                <a:lnTo>
                  <a:pt x="1029538" y="1289659"/>
                </a:lnTo>
                <a:close/>
              </a:path>
              <a:path w="1253490" h="1335404">
                <a:moveTo>
                  <a:pt x="1043646" y="1281430"/>
                </a:moveTo>
                <a:lnTo>
                  <a:pt x="1029538" y="1273200"/>
                </a:lnTo>
                <a:lnTo>
                  <a:pt x="1057753" y="1273200"/>
                </a:lnTo>
                <a:lnTo>
                  <a:pt x="1043646" y="1281430"/>
                </a:lnTo>
                <a:close/>
              </a:path>
              <a:path w="1253490" h="1335404">
                <a:moveTo>
                  <a:pt x="1057753" y="1289659"/>
                </a:moveTo>
                <a:lnTo>
                  <a:pt x="1029538" y="1289659"/>
                </a:lnTo>
                <a:lnTo>
                  <a:pt x="1043646" y="1281430"/>
                </a:lnTo>
                <a:lnTo>
                  <a:pt x="1057753" y="1289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026150" y="2616835"/>
            <a:ext cx="14585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请求</a:t>
            </a:r>
            <a:r>
              <a:rPr sz="1400" spc="-5" dirty="0">
                <a:latin typeface="Arial"/>
                <a:cs typeface="Arial"/>
              </a:rPr>
              <a:t>Host</a:t>
            </a:r>
            <a:r>
              <a:rPr sz="1400" dirty="0">
                <a:latin typeface="UKIJ CJK"/>
                <a:cs typeface="UKIJ CJK"/>
              </a:rPr>
              <a:t>头不匹</a:t>
            </a:r>
            <a:r>
              <a:rPr sz="1400" spc="5" dirty="0">
                <a:latin typeface="UKIJ CJK"/>
                <a:cs typeface="UKIJ CJK"/>
              </a:rPr>
              <a:t>配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7475" y="30378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配置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5330" y="1013460"/>
            <a:ext cx="10356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74065" algn="l"/>
              </a:tabLst>
            </a:pPr>
            <a:r>
              <a:rPr sz="1400" spc="-5" dirty="0">
                <a:latin typeface="Arial"/>
                <a:cs typeface="Arial"/>
              </a:rPr>
              <a:t>liste</a:t>
            </a:r>
            <a:r>
              <a:rPr sz="1400" dirty="0">
                <a:latin typeface="Arial"/>
                <a:cs typeface="Arial"/>
              </a:rPr>
              <a:t>n	</a:t>
            </a:r>
            <a:r>
              <a:rPr sz="1400" spc="-5" dirty="0">
                <a:latin typeface="Arial"/>
                <a:cs typeface="Arial"/>
              </a:rPr>
              <a:t>80</a:t>
            </a:r>
            <a:r>
              <a:rPr sz="1400" dirty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450" y="1311910"/>
            <a:ext cx="5327650" cy="3110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server_name gulimall.com *.gulimall.com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497n86m7k7.52http.net;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400" spc="-5" dirty="0">
                <a:latin typeface="Arial"/>
                <a:cs typeface="Arial"/>
              </a:rPr>
              <a:t>#charset koi8-r;</a:t>
            </a:r>
            <a:endParaRPr sz="1400">
              <a:latin typeface="Arial"/>
              <a:cs typeface="Arial"/>
            </a:endParaRPr>
          </a:p>
          <a:p>
            <a:pPr marL="12700" marR="1062355">
              <a:lnSpc>
                <a:spcPct val="134500"/>
              </a:lnSpc>
            </a:pPr>
            <a:r>
              <a:rPr sz="1400" spc="-5" dirty="0">
                <a:latin typeface="Arial"/>
                <a:cs typeface="Arial"/>
              </a:rPr>
              <a:t>#access_log /var/log/nginx/log/host.access.log main;  location /static/ </a:t>
            </a: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60655">
              <a:lnSpc>
                <a:spcPct val="100000"/>
              </a:lnSpc>
              <a:spcBef>
                <a:spcPts val="580"/>
              </a:spcBef>
              <a:tabLst>
                <a:tab pos="615950" algn="l"/>
              </a:tabLst>
            </a:pPr>
            <a:r>
              <a:rPr sz="1400" spc="-5" dirty="0">
                <a:latin typeface="Arial"/>
                <a:cs typeface="Arial"/>
              </a:rPr>
              <a:t>root	/usr/share/nginx/html;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400" spc="-5" dirty="0">
                <a:latin typeface="Arial"/>
                <a:cs typeface="Arial"/>
              </a:rPr>
              <a:t>location /payed/</a:t>
            </a:r>
            <a:r>
              <a:rPr sz="1400" dirty="0">
                <a:latin typeface="Arial"/>
                <a:cs typeface="Arial"/>
              </a:rPr>
              <a:t> {</a:t>
            </a:r>
            <a:endParaRPr sz="1400">
              <a:latin typeface="Arial"/>
              <a:cs typeface="Arial"/>
            </a:endParaRPr>
          </a:p>
          <a:p>
            <a:pPr marL="160655" marR="1776730">
              <a:lnSpc>
                <a:spcPct val="134500"/>
              </a:lnSpc>
            </a:pPr>
            <a:r>
              <a:rPr sz="1400" spc="-5" dirty="0">
                <a:latin typeface="Arial"/>
                <a:cs typeface="Arial"/>
              </a:rPr>
              <a:t>proxy_set_header Host </a:t>
            </a:r>
            <a:r>
              <a:rPr sz="1400" spc="-10" dirty="0">
                <a:latin typeface="Arial"/>
                <a:cs typeface="Arial"/>
              </a:rPr>
              <a:t>order.gulimall.com;  </a:t>
            </a:r>
            <a:r>
              <a:rPr sz="1400" spc="-5" dirty="0">
                <a:latin typeface="Arial"/>
                <a:cs typeface="Arial"/>
              </a:rPr>
              <a:t>proxy_pass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http://gulimall;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485" y="1049655"/>
            <a:ext cx="4375785" cy="4079875"/>
            <a:chOff x="70485" y="1049655"/>
            <a:chExt cx="4375785" cy="4079875"/>
          </a:xfrm>
        </p:grpSpPr>
        <p:sp>
          <p:nvSpPr>
            <p:cNvPr id="3" name="object 3"/>
            <p:cNvSpPr/>
            <p:nvPr/>
          </p:nvSpPr>
          <p:spPr>
            <a:xfrm>
              <a:off x="76200" y="1056132"/>
              <a:ext cx="3771900" cy="4067810"/>
            </a:xfrm>
            <a:custGeom>
              <a:avLst/>
              <a:gdLst/>
              <a:ahLst/>
              <a:cxnLst/>
              <a:rect l="l" t="t" r="r" b="b"/>
              <a:pathLst>
                <a:path w="3771900" h="4067810">
                  <a:moveTo>
                    <a:pt x="3771900" y="4067555"/>
                  </a:moveTo>
                  <a:lnTo>
                    <a:pt x="0" y="4067555"/>
                  </a:lnTo>
                  <a:lnTo>
                    <a:pt x="0" y="0"/>
                  </a:lnTo>
                  <a:lnTo>
                    <a:pt x="3771900" y="0"/>
                  </a:lnTo>
                  <a:lnTo>
                    <a:pt x="3771900" y="4067555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485" y="1049655"/>
              <a:ext cx="3783965" cy="4079875"/>
            </a:xfrm>
            <a:custGeom>
              <a:avLst/>
              <a:gdLst/>
              <a:ahLst/>
              <a:cxnLst/>
              <a:rect l="l" t="t" r="r" b="b"/>
              <a:pathLst>
                <a:path w="3783965" h="4079875">
                  <a:moveTo>
                    <a:pt x="3783965" y="4079875"/>
                  </a:moveTo>
                  <a:lnTo>
                    <a:pt x="0" y="4079875"/>
                  </a:lnTo>
                  <a:lnTo>
                    <a:pt x="0" y="0"/>
                  </a:lnTo>
                  <a:lnTo>
                    <a:pt x="3783965" y="0"/>
                  </a:lnTo>
                  <a:lnTo>
                    <a:pt x="378396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067175"/>
                  </a:lnTo>
                  <a:lnTo>
                    <a:pt x="6350" y="4067175"/>
                  </a:lnTo>
                  <a:lnTo>
                    <a:pt x="12700" y="4073525"/>
                  </a:lnTo>
                  <a:lnTo>
                    <a:pt x="3783965" y="4073525"/>
                  </a:lnTo>
                  <a:lnTo>
                    <a:pt x="3783965" y="4079875"/>
                  </a:lnTo>
                  <a:close/>
                </a:path>
                <a:path w="3783965" h="407987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3783965" h="4079875">
                  <a:moveTo>
                    <a:pt x="377126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3771265" y="6350"/>
                  </a:lnTo>
                  <a:lnTo>
                    <a:pt x="3771265" y="12700"/>
                  </a:lnTo>
                  <a:close/>
                </a:path>
                <a:path w="3783965" h="4079875">
                  <a:moveTo>
                    <a:pt x="3771265" y="4073525"/>
                  </a:moveTo>
                  <a:lnTo>
                    <a:pt x="3771265" y="6350"/>
                  </a:lnTo>
                  <a:lnTo>
                    <a:pt x="3777615" y="12700"/>
                  </a:lnTo>
                  <a:lnTo>
                    <a:pt x="3783965" y="12700"/>
                  </a:lnTo>
                  <a:lnTo>
                    <a:pt x="3783965" y="4067175"/>
                  </a:lnTo>
                  <a:lnTo>
                    <a:pt x="3777615" y="4067175"/>
                  </a:lnTo>
                  <a:lnTo>
                    <a:pt x="3771265" y="4073525"/>
                  </a:lnTo>
                  <a:close/>
                </a:path>
                <a:path w="3783965" h="4079875">
                  <a:moveTo>
                    <a:pt x="3783965" y="12700"/>
                  </a:moveTo>
                  <a:lnTo>
                    <a:pt x="3777615" y="12700"/>
                  </a:lnTo>
                  <a:lnTo>
                    <a:pt x="3771265" y="6350"/>
                  </a:lnTo>
                  <a:lnTo>
                    <a:pt x="3783965" y="6350"/>
                  </a:lnTo>
                  <a:lnTo>
                    <a:pt x="3783965" y="12700"/>
                  </a:lnTo>
                  <a:close/>
                </a:path>
                <a:path w="3783965" h="4079875">
                  <a:moveTo>
                    <a:pt x="12700" y="4073525"/>
                  </a:moveTo>
                  <a:lnTo>
                    <a:pt x="6350" y="4067175"/>
                  </a:lnTo>
                  <a:lnTo>
                    <a:pt x="12700" y="4067175"/>
                  </a:lnTo>
                  <a:lnTo>
                    <a:pt x="12700" y="4073525"/>
                  </a:lnTo>
                  <a:close/>
                </a:path>
                <a:path w="3783965" h="4079875">
                  <a:moveTo>
                    <a:pt x="3771265" y="4073525"/>
                  </a:moveTo>
                  <a:lnTo>
                    <a:pt x="12700" y="4073525"/>
                  </a:lnTo>
                  <a:lnTo>
                    <a:pt x="12700" y="4067175"/>
                  </a:lnTo>
                  <a:lnTo>
                    <a:pt x="3771265" y="4067175"/>
                  </a:lnTo>
                  <a:lnTo>
                    <a:pt x="3771265" y="4073525"/>
                  </a:lnTo>
                  <a:close/>
                </a:path>
                <a:path w="3783965" h="4079875">
                  <a:moveTo>
                    <a:pt x="3783965" y="4073525"/>
                  </a:moveTo>
                  <a:lnTo>
                    <a:pt x="3771265" y="4073525"/>
                  </a:lnTo>
                  <a:lnTo>
                    <a:pt x="3777615" y="4067175"/>
                  </a:lnTo>
                  <a:lnTo>
                    <a:pt x="3783965" y="4067175"/>
                  </a:lnTo>
                  <a:lnTo>
                    <a:pt x="3783965" y="4073525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34920" y="1149984"/>
              <a:ext cx="1911350" cy="1085850"/>
            </a:xfrm>
            <a:custGeom>
              <a:avLst/>
              <a:gdLst/>
              <a:ahLst/>
              <a:cxnLst/>
              <a:rect l="l" t="t" r="r" b="b"/>
              <a:pathLst>
                <a:path w="1911350" h="1085850">
                  <a:moveTo>
                    <a:pt x="1911350" y="0"/>
                  </a:moveTo>
                  <a:lnTo>
                    <a:pt x="0" y="0"/>
                  </a:lnTo>
                  <a:lnTo>
                    <a:pt x="0" y="1085850"/>
                  </a:lnTo>
                  <a:lnTo>
                    <a:pt x="1911350" y="1085850"/>
                  </a:lnTo>
                  <a:lnTo>
                    <a:pt x="1911350" y="1079500"/>
                  </a:lnTo>
                  <a:lnTo>
                    <a:pt x="1911350" y="1073150"/>
                  </a:lnTo>
                  <a:lnTo>
                    <a:pt x="1911350" y="12700"/>
                  </a:lnTo>
                  <a:lnTo>
                    <a:pt x="1911350" y="6350"/>
                  </a:lnTo>
                  <a:lnTo>
                    <a:pt x="1911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618479" y="963930"/>
            <a:ext cx="3525520" cy="4042410"/>
            <a:chOff x="5618479" y="963930"/>
            <a:chExt cx="3525520" cy="4042410"/>
          </a:xfrm>
        </p:grpSpPr>
        <p:sp>
          <p:nvSpPr>
            <p:cNvPr id="7" name="object 7"/>
            <p:cNvSpPr/>
            <p:nvPr/>
          </p:nvSpPr>
          <p:spPr>
            <a:xfrm>
              <a:off x="5625083" y="970788"/>
              <a:ext cx="3519170" cy="4029710"/>
            </a:xfrm>
            <a:custGeom>
              <a:avLst/>
              <a:gdLst/>
              <a:ahLst/>
              <a:cxnLst/>
              <a:rect l="l" t="t" r="r" b="b"/>
              <a:pathLst>
                <a:path w="3519170" h="4029710">
                  <a:moveTo>
                    <a:pt x="0" y="0"/>
                  </a:moveTo>
                  <a:lnTo>
                    <a:pt x="3518916" y="0"/>
                  </a:lnTo>
                  <a:lnTo>
                    <a:pt x="3518916" y="4029455"/>
                  </a:lnTo>
                  <a:lnTo>
                    <a:pt x="0" y="4029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18479" y="963930"/>
              <a:ext cx="3525520" cy="4042410"/>
            </a:xfrm>
            <a:custGeom>
              <a:avLst/>
              <a:gdLst/>
              <a:ahLst/>
              <a:cxnLst/>
              <a:rect l="l" t="t" r="r" b="b"/>
              <a:pathLst>
                <a:path w="3525520" h="4042410">
                  <a:moveTo>
                    <a:pt x="3525520" y="4042410"/>
                  </a:moveTo>
                  <a:lnTo>
                    <a:pt x="0" y="4042410"/>
                  </a:lnTo>
                  <a:lnTo>
                    <a:pt x="0" y="0"/>
                  </a:lnTo>
                  <a:lnTo>
                    <a:pt x="3525520" y="0"/>
                  </a:lnTo>
                  <a:lnTo>
                    <a:pt x="352552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029709"/>
                  </a:lnTo>
                  <a:lnTo>
                    <a:pt x="6349" y="4029709"/>
                  </a:lnTo>
                  <a:lnTo>
                    <a:pt x="12700" y="4036060"/>
                  </a:lnTo>
                  <a:lnTo>
                    <a:pt x="3525520" y="4036060"/>
                  </a:lnTo>
                  <a:lnTo>
                    <a:pt x="3525520" y="4042410"/>
                  </a:lnTo>
                  <a:close/>
                </a:path>
                <a:path w="3525520" h="404241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3525520" h="4042410">
                  <a:moveTo>
                    <a:pt x="352234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3522345" y="6350"/>
                  </a:lnTo>
                  <a:lnTo>
                    <a:pt x="3522345" y="12700"/>
                  </a:lnTo>
                  <a:close/>
                </a:path>
                <a:path w="3525520" h="4042410">
                  <a:moveTo>
                    <a:pt x="3522345" y="4036060"/>
                  </a:moveTo>
                  <a:lnTo>
                    <a:pt x="3522345" y="6350"/>
                  </a:lnTo>
                  <a:lnTo>
                    <a:pt x="3525520" y="9525"/>
                  </a:lnTo>
                  <a:lnTo>
                    <a:pt x="3525520" y="4032884"/>
                  </a:lnTo>
                  <a:lnTo>
                    <a:pt x="3522345" y="4036060"/>
                  </a:lnTo>
                  <a:close/>
                </a:path>
                <a:path w="3525520" h="4042410">
                  <a:moveTo>
                    <a:pt x="3525520" y="9525"/>
                  </a:moveTo>
                  <a:lnTo>
                    <a:pt x="3522345" y="6350"/>
                  </a:lnTo>
                  <a:lnTo>
                    <a:pt x="3525520" y="6350"/>
                  </a:lnTo>
                  <a:lnTo>
                    <a:pt x="3525520" y="9525"/>
                  </a:lnTo>
                  <a:close/>
                </a:path>
                <a:path w="3525520" h="4042410">
                  <a:moveTo>
                    <a:pt x="12700" y="4036060"/>
                  </a:moveTo>
                  <a:lnTo>
                    <a:pt x="6349" y="4029709"/>
                  </a:lnTo>
                  <a:lnTo>
                    <a:pt x="12700" y="4029709"/>
                  </a:lnTo>
                  <a:lnTo>
                    <a:pt x="12700" y="4036060"/>
                  </a:lnTo>
                  <a:close/>
                </a:path>
                <a:path w="3525520" h="4042410">
                  <a:moveTo>
                    <a:pt x="3522345" y="4036060"/>
                  </a:moveTo>
                  <a:lnTo>
                    <a:pt x="12700" y="4036060"/>
                  </a:lnTo>
                  <a:lnTo>
                    <a:pt x="12700" y="4029709"/>
                  </a:lnTo>
                  <a:lnTo>
                    <a:pt x="3522345" y="4029709"/>
                  </a:lnTo>
                  <a:lnTo>
                    <a:pt x="3522345" y="4036060"/>
                  </a:lnTo>
                  <a:close/>
                </a:path>
                <a:path w="3525520" h="4042410">
                  <a:moveTo>
                    <a:pt x="3525520" y="4036060"/>
                  </a:moveTo>
                  <a:lnTo>
                    <a:pt x="3522345" y="4036060"/>
                  </a:lnTo>
                  <a:lnTo>
                    <a:pt x="3525520" y="4032884"/>
                  </a:lnTo>
                  <a:lnTo>
                    <a:pt x="3525520" y="4036060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91770" y="1889760"/>
            <a:ext cx="2311400" cy="411480"/>
            <a:chOff x="191770" y="1889760"/>
            <a:chExt cx="2311400" cy="411480"/>
          </a:xfrm>
        </p:grpSpPr>
        <p:sp>
          <p:nvSpPr>
            <p:cNvPr id="10" name="object 10"/>
            <p:cNvSpPr/>
            <p:nvPr/>
          </p:nvSpPr>
          <p:spPr>
            <a:xfrm>
              <a:off x="198120" y="1895856"/>
              <a:ext cx="2298700" cy="399415"/>
            </a:xfrm>
            <a:custGeom>
              <a:avLst/>
              <a:gdLst/>
              <a:ahLst/>
              <a:cxnLst/>
              <a:rect l="l" t="t" r="r" b="b"/>
              <a:pathLst>
                <a:path w="2298700" h="399414">
                  <a:moveTo>
                    <a:pt x="2298192" y="399288"/>
                  </a:moveTo>
                  <a:lnTo>
                    <a:pt x="0" y="399288"/>
                  </a:lnTo>
                  <a:lnTo>
                    <a:pt x="0" y="0"/>
                  </a:lnTo>
                  <a:lnTo>
                    <a:pt x="2298192" y="0"/>
                  </a:lnTo>
                  <a:lnTo>
                    <a:pt x="2298192" y="399288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770" y="1889760"/>
              <a:ext cx="2311400" cy="411480"/>
            </a:xfrm>
            <a:custGeom>
              <a:avLst/>
              <a:gdLst/>
              <a:ahLst/>
              <a:cxnLst/>
              <a:rect l="l" t="t" r="r" b="b"/>
              <a:pathLst>
                <a:path w="2311400" h="411480">
                  <a:moveTo>
                    <a:pt x="2311400" y="411479"/>
                  </a:moveTo>
                  <a:lnTo>
                    <a:pt x="0" y="411479"/>
                  </a:lnTo>
                  <a:lnTo>
                    <a:pt x="0" y="0"/>
                  </a:lnTo>
                  <a:lnTo>
                    <a:pt x="2311400" y="0"/>
                  </a:lnTo>
                  <a:lnTo>
                    <a:pt x="231140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98779"/>
                  </a:lnTo>
                  <a:lnTo>
                    <a:pt x="6350" y="398779"/>
                  </a:lnTo>
                  <a:lnTo>
                    <a:pt x="12700" y="405129"/>
                  </a:lnTo>
                  <a:lnTo>
                    <a:pt x="2311400" y="405129"/>
                  </a:lnTo>
                  <a:lnTo>
                    <a:pt x="2311400" y="411479"/>
                  </a:lnTo>
                  <a:close/>
                </a:path>
                <a:path w="2311400" h="41148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311400" h="411480">
                  <a:moveTo>
                    <a:pt x="229870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298700" y="6350"/>
                  </a:lnTo>
                  <a:lnTo>
                    <a:pt x="2298700" y="12700"/>
                  </a:lnTo>
                  <a:close/>
                </a:path>
                <a:path w="2311400" h="411480">
                  <a:moveTo>
                    <a:pt x="2298700" y="405129"/>
                  </a:moveTo>
                  <a:lnTo>
                    <a:pt x="2298700" y="6350"/>
                  </a:lnTo>
                  <a:lnTo>
                    <a:pt x="2305050" y="12700"/>
                  </a:lnTo>
                  <a:lnTo>
                    <a:pt x="2311400" y="12700"/>
                  </a:lnTo>
                  <a:lnTo>
                    <a:pt x="2311400" y="398779"/>
                  </a:lnTo>
                  <a:lnTo>
                    <a:pt x="2305050" y="398779"/>
                  </a:lnTo>
                  <a:lnTo>
                    <a:pt x="2298700" y="405129"/>
                  </a:lnTo>
                  <a:close/>
                </a:path>
                <a:path w="2311400" h="411480">
                  <a:moveTo>
                    <a:pt x="2311400" y="12700"/>
                  </a:moveTo>
                  <a:lnTo>
                    <a:pt x="2305050" y="12700"/>
                  </a:lnTo>
                  <a:lnTo>
                    <a:pt x="2298700" y="6350"/>
                  </a:lnTo>
                  <a:lnTo>
                    <a:pt x="2311400" y="6350"/>
                  </a:lnTo>
                  <a:lnTo>
                    <a:pt x="2311400" y="12700"/>
                  </a:lnTo>
                  <a:close/>
                </a:path>
                <a:path w="2311400" h="411480">
                  <a:moveTo>
                    <a:pt x="12700" y="405129"/>
                  </a:moveTo>
                  <a:lnTo>
                    <a:pt x="6350" y="398779"/>
                  </a:lnTo>
                  <a:lnTo>
                    <a:pt x="12700" y="398779"/>
                  </a:lnTo>
                  <a:lnTo>
                    <a:pt x="12700" y="405129"/>
                  </a:lnTo>
                  <a:close/>
                </a:path>
                <a:path w="2311400" h="411480">
                  <a:moveTo>
                    <a:pt x="2298700" y="405129"/>
                  </a:moveTo>
                  <a:lnTo>
                    <a:pt x="12700" y="405129"/>
                  </a:lnTo>
                  <a:lnTo>
                    <a:pt x="12700" y="398779"/>
                  </a:lnTo>
                  <a:lnTo>
                    <a:pt x="2298700" y="398779"/>
                  </a:lnTo>
                  <a:lnTo>
                    <a:pt x="2298700" y="405129"/>
                  </a:lnTo>
                  <a:close/>
                </a:path>
                <a:path w="2311400" h="411480">
                  <a:moveTo>
                    <a:pt x="2311400" y="405129"/>
                  </a:moveTo>
                  <a:lnTo>
                    <a:pt x="2298700" y="405129"/>
                  </a:lnTo>
                  <a:lnTo>
                    <a:pt x="2305050" y="398779"/>
                  </a:lnTo>
                  <a:lnTo>
                    <a:pt x="2311400" y="398779"/>
                  </a:lnTo>
                  <a:lnTo>
                    <a:pt x="2311400" y="405129"/>
                  </a:lnTo>
                  <a:close/>
                </a:path>
              </a:pathLst>
            </a:custGeom>
            <a:solidFill>
              <a:srgbClr val="2E52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8120" y="1981835"/>
            <a:ext cx="2298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商户私钥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6234" y="3903979"/>
            <a:ext cx="2545715" cy="313055"/>
            <a:chOff x="356234" y="3903979"/>
            <a:chExt cx="2545715" cy="313055"/>
          </a:xfrm>
        </p:grpSpPr>
        <p:sp>
          <p:nvSpPr>
            <p:cNvPr id="14" name="object 14"/>
            <p:cNvSpPr/>
            <p:nvPr/>
          </p:nvSpPr>
          <p:spPr>
            <a:xfrm>
              <a:off x="362711" y="3910583"/>
              <a:ext cx="2533015" cy="300355"/>
            </a:xfrm>
            <a:custGeom>
              <a:avLst/>
              <a:gdLst/>
              <a:ahLst/>
              <a:cxnLst/>
              <a:rect l="l" t="t" r="r" b="b"/>
              <a:pathLst>
                <a:path w="2533015" h="300354">
                  <a:moveTo>
                    <a:pt x="2532888" y="300227"/>
                  </a:moveTo>
                  <a:lnTo>
                    <a:pt x="0" y="300227"/>
                  </a:lnTo>
                  <a:lnTo>
                    <a:pt x="0" y="0"/>
                  </a:lnTo>
                  <a:lnTo>
                    <a:pt x="2532888" y="0"/>
                  </a:lnTo>
                  <a:lnTo>
                    <a:pt x="2532888" y="300227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6234" y="3903979"/>
              <a:ext cx="2545715" cy="313055"/>
            </a:xfrm>
            <a:custGeom>
              <a:avLst/>
              <a:gdLst/>
              <a:ahLst/>
              <a:cxnLst/>
              <a:rect l="l" t="t" r="r" b="b"/>
              <a:pathLst>
                <a:path w="2545715" h="313054">
                  <a:moveTo>
                    <a:pt x="2545715" y="313055"/>
                  </a:moveTo>
                  <a:lnTo>
                    <a:pt x="0" y="313055"/>
                  </a:lnTo>
                  <a:lnTo>
                    <a:pt x="0" y="0"/>
                  </a:lnTo>
                  <a:lnTo>
                    <a:pt x="2545715" y="0"/>
                  </a:lnTo>
                  <a:lnTo>
                    <a:pt x="254571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300355"/>
                  </a:lnTo>
                  <a:lnTo>
                    <a:pt x="6350" y="300355"/>
                  </a:lnTo>
                  <a:lnTo>
                    <a:pt x="12700" y="306705"/>
                  </a:lnTo>
                  <a:lnTo>
                    <a:pt x="2545715" y="306705"/>
                  </a:lnTo>
                  <a:lnTo>
                    <a:pt x="2545715" y="313055"/>
                  </a:lnTo>
                  <a:close/>
                </a:path>
                <a:path w="2545715" h="313054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545715" h="313054">
                  <a:moveTo>
                    <a:pt x="253301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533015" y="6350"/>
                  </a:lnTo>
                  <a:lnTo>
                    <a:pt x="2533015" y="12700"/>
                  </a:lnTo>
                  <a:close/>
                </a:path>
                <a:path w="2545715" h="313054">
                  <a:moveTo>
                    <a:pt x="2533015" y="306705"/>
                  </a:moveTo>
                  <a:lnTo>
                    <a:pt x="2533015" y="6350"/>
                  </a:lnTo>
                  <a:lnTo>
                    <a:pt x="2539365" y="12700"/>
                  </a:lnTo>
                  <a:lnTo>
                    <a:pt x="2545715" y="12700"/>
                  </a:lnTo>
                  <a:lnTo>
                    <a:pt x="2545715" y="300355"/>
                  </a:lnTo>
                  <a:lnTo>
                    <a:pt x="2539365" y="300355"/>
                  </a:lnTo>
                  <a:lnTo>
                    <a:pt x="2533015" y="306705"/>
                  </a:lnTo>
                  <a:close/>
                </a:path>
                <a:path w="2545715" h="313054">
                  <a:moveTo>
                    <a:pt x="2545715" y="12700"/>
                  </a:moveTo>
                  <a:lnTo>
                    <a:pt x="2539365" y="12700"/>
                  </a:lnTo>
                  <a:lnTo>
                    <a:pt x="2533015" y="6350"/>
                  </a:lnTo>
                  <a:lnTo>
                    <a:pt x="2545715" y="6350"/>
                  </a:lnTo>
                  <a:lnTo>
                    <a:pt x="2545715" y="12700"/>
                  </a:lnTo>
                  <a:close/>
                </a:path>
                <a:path w="2545715" h="313054">
                  <a:moveTo>
                    <a:pt x="12700" y="306705"/>
                  </a:moveTo>
                  <a:lnTo>
                    <a:pt x="6350" y="300355"/>
                  </a:lnTo>
                  <a:lnTo>
                    <a:pt x="12700" y="300355"/>
                  </a:lnTo>
                  <a:lnTo>
                    <a:pt x="12700" y="306705"/>
                  </a:lnTo>
                  <a:close/>
                </a:path>
                <a:path w="2545715" h="313054">
                  <a:moveTo>
                    <a:pt x="2533015" y="306705"/>
                  </a:moveTo>
                  <a:lnTo>
                    <a:pt x="12700" y="306705"/>
                  </a:lnTo>
                  <a:lnTo>
                    <a:pt x="12700" y="300355"/>
                  </a:lnTo>
                  <a:lnTo>
                    <a:pt x="2533015" y="300355"/>
                  </a:lnTo>
                  <a:lnTo>
                    <a:pt x="2533015" y="306705"/>
                  </a:lnTo>
                  <a:close/>
                </a:path>
                <a:path w="2545715" h="313054">
                  <a:moveTo>
                    <a:pt x="2545715" y="306705"/>
                  </a:moveTo>
                  <a:lnTo>
                    <a:pt x="2533015" y="306705"/>
                  </a:lnTo>
                  <a:lnTo>
                    <a:pt x="2539365" y="300355"/>
                  </a:lnTo>
                  <a:lnTo>
                    <a:pt x="2545715" y="300355"/>
                  </a:lnTo>
                  <a:lnTo>
                    <a:pt x="2545715" y="306705"/>
                  </a:lnTo>
                  <a:close/>
                </a:path>
              </a:pathLst>
            </a:custGeom>
            <a:solidFill>
              <a:srgbClr val="2E52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2711" y="3910584"/>
            <a:ext cx="2533015" cy="3003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支付宝公钥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79135" y="2288539"/>
            <a:ext cx="2303780" cy="497205"/>
          </a:xfrm>
          <a:custGeom>
            <a:avLst/>
            <a:gdLst/>
            <a:ahLst/>
            <a:cxnLst/>
            <a:rect l="l" t="t" r="r" b="b"/>
            <a:pathLst>
              <a:path w="2303779" h="497205">
                <a:moveTo>
                  <a:pt x="2303780" y="0"/>
                </a:moveTo>
                <a:lnTo>
                  <a:pt x="0" y="0"/>
                </a:lnTo>
                <a:lnTo>
                  <a:pt x="0" y="497205"/>
                </a:lnTo>
                <a:lnTo>
                  <a:pt x="2303780" y="497205"/>
                </a:lnTo>
                <a:lnTo>
                  <a:pt x="2303780" y="490855"/>
                </a:lnTo>
                <a:lnTo>
                  <a:pt x="2303780" y="484505"/>
                </a:lnTo>
                <a:lnTo>
                  <a:pt x="2303780" y="12700"/>
                </a:lnTo>
                <a:lnTo>
                  <a:pt x="2303780" y="6350"/>
                </a:lnTo>
                <a:lnTo>
                  <a:pt x="2303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98058" y="2423160"/>
            <a:ext cx="2287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70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商户公钥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36235" y="4204334"/>
            <a:ext cx="2379345" cy="644525"/>
          </a:xfrm>
          <a:custGeom>
            <a:avLst/>
            <a:gdLst/>
            <a:ahLst/>
            <a:cxnLst/>
            <a:rect l="l" t="t" r="r" b="b"/>
            <a:pathLst>
              <a:path w="2379345" h="644525">
                <a:moveTo>
                  <a:pt x="2379345" y="0"/>
                </a:moveTo>
                <a:lnTo>
                  <a:pt x="0" y="0"/>
                </a:lnTo>
                <a:lnTo>
                  <a:pt x="0" y="644525"/>
                </a:lnTo>
                <a:lnTo>
                  <a:pt x="2379345" y="644525"/>
                </a:lnTo>
                <a:lnTo>
                  <a:pt x="2379345" y="638175"/>
                </a:lnTo>
                <a:lnTo>
                  <a:pt x="2379345" y="631825"/>
                </a:lnTo>
                <a:lnTo>
                  <a:pt x="2379345" y="12700"/>
                </a:lnTo>
                <a:lnTo>
                  <a:pt x="2379345" y="6350"/>
                </a:lnTo>
                <a:lnTo>
                  <a:pt x="23793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25084" y="4412615"/>
            <a:ext cx="2184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912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支付宝私钥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828790" y="497840"/>
            <a:ext cx="1270000" cy="564515"/>
            <a:chOff x="6828790" y="497840"/>
            <a:chExt cx="1270000" cy="564515"/>
          </a:xfrm>
        </p:grpSpPr>
        <p:sp>
          <p:nvSpPr>
            <p:cNvPr id="22" name="object 22"/>
            <p:cNvSpPr/>
            <p:nvPr/>
          </p:nvSpPr>
          <p:spPr>
            <a:xfrm>
              <a:off x="6835140" y="504444"/>
              <a:ext cx="1257300" cy="551815"/>
            </a:xfrm>
            <a:custGeom>
              <a:avLst/>
              <a:gdLst/>
              <a:ahLst/>
              <a:cxnLst/>
              <a:rect l="l" t="t" r="r" b="b"/>
              <a:pathLst>
                <a:path w="1257300" h="551815">
                  <a:moveTo>
                    <a:pt x="1257300" y="551687"/>
                  </a:moveTo>
                  <a:lnTo>
                    <a:pt x="0" y="551687"/>
                  </a:lnTo>
                  <a:lnTo>
                    <a:pt x="0" y="0"/>
                  </a:lnTo>
                  <a:lnTo>
                    <a:pt x="1257300" y="0"/>
                  </a:lnTo>
                  <a:lnTo>
                    <a:pt x="1257300" y="551687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28790" y="497840"/>
              <a:ext cx="1270000" cy="564515"/>
            </a:xfrm>
            <a:custGeom>
              <a:avLst/>
              <a:gdLst/>
              <a:ahLst/>
              <a:cxnLst/>
              <a:rect l="l" t="t" r="r" b="b"/>
              <a:pathLst>
                <a:path w="1270000" h="564515">
                  <a:moveTo>
                    <a:pt x="1270000" y="564515"/>
                  </a:moveTo>
                  <a:lnTo>
                    <a:pt x="0" y="564515"/>
                  </a:lnTo>
                  <a:lnTo>
                    <a:pt x="0" y="0"/>
                  </a:lnTo>
                  <a:lnTo>
                    <a:pt x="1270000" y="0"/>
                  </a:lnTo>
                  <a:lnTo>
                    <a:pt x="127000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51815"/>
                  </a:lnTo>
                  <a:lnTo>
                    <a:pt x="6350" y="551815"/>
                  </a:lnTo>
                  <a:lnTo>
                    <a:pt x="12700" y="558165"/>
                  </a:lnTo>
                  <a:lnTo>
                    <a:pt x="1270000" y="558165"/>
                  </a:lnTo>
                  <a:lnTo>
                    <a:pt x="1270000" y="564515"/>
                  </a:lnTo>
                  <a:close/>
                </a:path>
                <a:path w="1270000" h="56451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70000" h="564515">
                  <a:moveTo>
                    <a:pt x="125730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57300" y="6350"/>
                  </a:lnTo>
                  <a:lnTo>
                    <a:pt x="1257300" y="12700"/>
                  </a:lnTo>
                  <a:close/>
                </a:path>
                <a:path w="1270000" h="564515">
                  <a:moveTo>
                    <a:pt x="1257300" y="558165"/>
                  </a:moveTo>
                  <a:lnTo>
                    <a:pt x="1257300" y="6350"/>
                  </a:lnTo>
                  <a:lnTo>
                    <a:pt x="1263650" y="12700"/>
                  </a:lnTo>
                  <a:lnTo>
                    <a:pt x="1270000" y="12700"/>
                  </a:lnTo>
                  <a:lnTo>
                    <a:pt x="1270000" y="551815"/>
                  </a:lnTo>
                  <a:lnTo>
                    <a:pt x="1263650" y="551815"/>
                  </a:lnTo>
                  <a:lnTo>
                    <a:pt x="1257300" y="558165"/>
                  </a:lnTo>
                  <a:close/>
                </a:path>
                <a:path w="1270000" h="564515">
                  <a:moveTo>
                    <a:pt x="1270000" y="12700"/>
                  </a:moveTo>
                  <a:lnTo>
                    <a:pt x="1263650" y="12700"/>
                  </a:lnTo>
                  <a:lnTo>
                    <a:pt x="1257300" y="6350"/>
                  </a:lnTo>
                  <a:lnTo>
                    <a:pt x="1270000" y="6350"/>
                  </a:lnTo>
                  <a:lnTo>
                    <a:pt x="1270000" y="12700"/>
                  </a:lnTo>
                  <a:close/>
                </a:path>
                <a:path w="1270000" h="564515">
                  <a:moveTo>
                    <a:pt x="12700" y="558165"/>
                  </a:moveTo>
                  <a:lnTo>
                    <a:pt x="6350" y="551815"/>
                  </a:lnTo>
                  <a:lnTo>
                    <a:pt x="12700" y="551815"/>
                  </a:lnTo>
                  <a:lnTo>
                    <a:pt x="12700" y="558165"/>
                  </a:lnTo>
                  <a:close/>
                </a:path>
                <a:path w="1270000" h="564515">
                  <a:moveTo>
                    <a:pt x="1257300" y="558165"/>
                  </a:moveTo>
                  <a:lnTo>
                    <a:pt x="12700" y="558165"/>
                  </a:lnTo>
                  <a:lnTo>
                    <a:pt x="12700" y="551815"/>
                  </a:lnTo>
                  <a:lnTo>
                    <a:pt x="1257300" y="551815"/>
                  </a:lnTo>
                  <a:lnTo>
                    <a:pt x="1257300" y="558165"/>
                  </a:lnTo>
                  <a:close/>
                </a:path>
                <a:path w="1270000" h="564515">
                  <a:moveTo>
                    <a:pt x="1270000" y="558165"/>
                  </a:moveTo>
                  <a:lnTo>
                    <a:pt x="1257300" y="558165"/>
                  </a:lnTo>
                  <a:lnTo>
                    <a:pt x="1263650" y="551815"/>
                  </a:lnTo>
                  <a:lnTo>
                    <a:pt x="1270000" y="551815"/>
                  </a:lnTo>
                  <a:lnTo>
                    <a:pt x="1270000" y="558165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35140" y="504444"/>
            <a:ext cx="1249680" cy="46672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173990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1370"/>
              </a:spcBef>
            </a:pP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支付宝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70534" y="603250"/>
            <a:ext cx="2045970" cy="459105"/>
            <a:chOff x="470534" y="603250"/>
            <a:chExt cx="2045970" cy="459105"/>
          </a:xfrm>
        </p:grpSpPr>
        <p:sp>
          <p:nvSpPr>
            <p:cNvPr id="26" name="object 26"/>
            <p:cNvSpPr/>
            <p:nvPr/>
          </p:nvSpPr>
          <p:spPr>
            <a:xfrm>
              <a:off x="477011" y="609600"/>
              <a:ext cx="2033270" cy="447040"/>
            </a:xfrm>
            <a:custGeom>
              <a:avLst/>
              <a:gdLst/>
              <a:ahLst/>
              <a:cxnLst/>
              <a:rect l="l" t="t" r="r" b="b"/>
              <a:pathLst>
                <a:path w="2033270" h="447040">
                  <a:moveTo>
                    <a:pt x="2033016" y="446531"/>
                  </a:moveTo>
                  <a:lnTo>
                    <a:pt x="0" y="446531"/>
                  </a:lnTo>
                  <a:lnTo>
                    <a:pt x="0" y="0"/>
                  </a:lnTo>
                  <a:lnTo>
                    <a:pt x="2033016" y="0"/>
                  </a:lnTo>
                  <a:lnTo>
                    <a:pt x="2033016" y="446531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0534" y="603250"/>
              <a:ext cx="2045970" cy="459105"/>
            </a:xfrm>
            <a:custGeom>
              <a:avLst/>
              <a:gdLst/>
              <a:ahLst/>
              <a:cxnLst/>
              <a:rect l="l" t="t" r="r" b="b"/>
              <a:pathLst>
                <a:path w="2045970" h="459105">
                  <a:moveTo>
                    <a:pt x="2045970" y="459105"/>
                  </a:moveTo>
                  <a:lnTo>
                    <a:pt x="0" y="459105"/>
                  </a:lnTo>
                  <a:lnTo>
                    <a:pt x="0" y="0"/>
                  </a:lnTo>
                  <a:lnTo>
                    <a:pt x="2045970" y="0"/>
                  </a:lnTo>
                  <a:lnTo>
                    <a:pt x="204597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46405"/>
                  </a:lnTo>
                  <a:lnTo>
                    <a:pt x="6350" y="446405"/>
                  </a:lnTo>
                  <a:lnTo>
                    <a:pt x="12700" y="452755"/>
                  </a:lnTo>
                  <a:lnTo>
                    <a:pt x="2045970" y="452755"/>
                  </a:lnTo>
                  <a:lnTo>
                    <a:pt x="2045970" y="459105"/>
                  </a:lnTo>
                  <a:close/>
                </a:path>
                <a:path w="2045970" h="45910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045970" h="459105">
                  <a:moveTo>
                    <a:pt x="203327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033270" y="6350"/>
                  </a:lnTo>
                  <a:lnTo>
                    <a:pt x="2033270" y="12700"/>
                  </a:lnTo>
                  <a:close/>
                </a:path>
                <a:path w="2045970" h="459105">
                  <a:moveTo>
                    <a:pt x="2033270" y="452755"/>
                  </a:moveTo>
                  <a:lnTo>
                    <a:pt x="2033270" y="6350"/>
                  </a:lnTo>
                  <a:lnTo>
                    <a:pt x="2039620" y="12700"/>
                  </a:lnTo>
                  <a:lnTo>
                    <a:pt x="2045970" y="12700"/>
                  </a:lnTo>
                  <a:lnTo>
                    <a:pt x="2045970" y="446405"/>
                  </a:lnTo>
                  <a:lnTo>
                    <a:pt x="2039620" y="446405"/>
                  </a:lnTo>
                  <a:lnTo>
                    <a:pt x="2033270" y="452755"/>
                  </a:lnTo>
                  <a:close/>
                </a:path>
                <a:path w="2045970" h="459105">
                  <a:moveTo>
                    <a:pt x="2045970" y="12700"/>
                  </a:moveTo>
                  <a:lnTo>
                    <a:pt x="2039620" y="12700"/>
                  </a:lnTo>
                  <a:lnTo>
                    <a:pt x="2033270" y="6350"/>
                  </a:lnTo>
                  <a:lnTo>
                    <a:pt x="2045970" y="6350"/>
                  </a:lnTo>
                  <a:lnTo>
                    <a:pt x="2045970" y="12700"/>
                  </a:lnTo>
                  <a:close/>
                </a:path>
                <a:path w="2045970" h="459105">
                  <a:moveTo>
                    <a:pt x="12700" y="452755"/>
                  </a:moveTo>
                  <a:lnTo>
                    <a:pt x="6350" y="446405"/>
                  </a:lnTo>
                  <a:lnTo>
                    <a:pt x="12700" y="446405"/>
                  </a:lnTo>
                  <a:lnTo>
                    <a:pt x="12700" y="452755"/>
                  </a:lnTo>
                  <a:close/>
                </a:path>
                <a:path w="2045970" h="459105">
                  <a:moveTo>
                    <a:pt x="2033270" y="452755"/>
                  </a:moveTo>
                  <a:lnTo>
                    <a:pt x="12700" y="452755"/>
                  </a:lnTo>
                  <a:lnTo>
                    <a:pt x="12700" y="446405"/>
                  </a:lnTo>
                  <a:lnTo>
                    <a:pt x="2033270" y="446405"/>
                  </a:lnTo>
                  <a:lnTo>
                    <a:pt x="2033270" y="452755"/>
                  </a:lnTo>
                  <a:close/>
                </a:path>
                <a:path w="2045970" h="459105">
                  <a:moveTo>
                    <a:pt x="2045970" y="452755"/>
                  </a:moveTo>
                  <a:lnTo>
                    <a:pt x="2033270" y="452755"/>
                  </a:lnTo>
                  <a:lnTo>
                    <a:pt x="2039620" y="446405"/>
                  </a:lnTo>
                  <a:lnTo>
                    <a:pt x="2045970" y="446405"/>
                  </a:lnTo>
                  <a:lnTo>
                    <a:pt x="2045970" y="452755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341119" y="718820"/>
            <a:ext cx="317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UKIJ CJK"/>
                <a:cs typeface="UKIJ CJK"/>
              </a:rPr>
              <a:t>商户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37640" y="1437106"/>
            <a:ext cx="1203960" cy="486409"/>
          </a:xfrm>
          <a:custGeom>
            <a:avLst/>
            <a:gdLst/>
            <a:ahLst/>
            <a:cxnLst/>
            <a:rect l="l" t="t" r="r" b="b"/>
            <a:pathLst>
              <a:path w="1203960" h="486410">
                <a:moveTo>
                  <a:pt x="1032816" y="53649"/>
                </a:moveTo>
                <a:lnTo>
                  <a:pt x="1013155" y="0"/>
                </a:lnTo>
                <a:lnTo>
                  <a:pt x="1203629" y="21488"/>
                </a:lnTo>
                <a:lnTo>
                  <a:pt x="1187216" y="38900"/>
                </a:lnTo>
                <a:lnTo>
                  <a:pt x="1073061" y="38900"/>
                </a:lnTo>
                <a:lnTo>
                  <a:pt x="1032816" y="53649"/>
                </a:lnTo>
                <a:close/>
              </a:path>
              <a:path w="1203960" h="486410">
                <a:moveTo>
                  <a:pt x="1052485" y="107320"/>
                </a:moveTo>
                <a:lnTo>
                  <a:pt x="1032816" y="53649"/>
                </a:lnTo>
                <a:lnTo>
                  <a:pt x="1073061" y="38900"/>
                </a:lnTo>
                <a:lnTo>
                  <a:pt x="1092733" y="92570"/>
                </a:lnTo>
                <a:lnTo>
                  <a:pt x="1052485" y="107320"/>
                </a:lnTo>
                <a:close/>
              </a:path>
              <a:path w="1203960" h="486410">
                <a:moveTo>
                  <a:pt x="1072146" y="160972"/>
                </a:moveTo>
                <a:lnTo>
                  <a:pt x="1052485" y="107320"/>
                </a:lnTo>
                <a:lnTo>
                  <a:pt x="1092733" y="92570"/>
                </a:lnTo>
                <a:lnTo>
                  <a:pt x="1073061" y="38900"/>
                </a:lnTo>
                <a:lnTo>
                  <a:pt x="1187216" y="38900"/>
                </a:lnTo>
                <a:lnTo>
                  <a:pt x="1072146" y="160972"/>
                </a:lnTo>
                <a:close/>
              </a:path>
              <a:path w="1203960" h="486410">
                <a:moveTo>
                  <a:pt x="19659" y="485838"/>
                </a:moveTo>
                <a:lnTo>
                  <a:pt x="0" y="432168"/>
                </a:lnTo>
                <a:lnTo>
                  <a:pt x="1032816" y="53649"/>
                </a:lnTo>
                <a:lnTo>
                  <a:pt x="1052485" y="107320"/>
                </a:lnTo>
                <a:lnTo>
                  <a:pt x="19659" y="485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3777615" y="1176655"/>
            <a:ext cx="5345430" cy="1642745"/>
            <a:chOff x="3777615" y="1176655"/>
            <a:chExt cx="5345430" cy="1642745"/>
          </a:xfrm>
        </p:grpSpPr>
        <p:sp>
          <p:nvSpPr>
            <p:cNvPr id="31" name="object 31"/>
            <p:cNvSpPr/>
            <p:nvPr/>
          </p:nvSpPr>
          <p:spPr>
            <a:xfrm>
              <a:off x="4427461" y="1318805"/>
              <a:ext cx="3036570" cy="991235"/>
            </a:xfrm>
            <a:custGeom>
              <a:avLst/>
              <a:gdLst/>
              <a:ahLst/>
              <a:cxnLst/>
              <a:rect l="l" t="t" r="r" b="b"/>
              <a:pathLst>
                <a:path w="3036570" h="991235">
                  <a:moveTo>
                    <a:pt x="1382852" y="1917"/>
                  </a:moveTo>
                  <a:lnTo>
                    <a:pt x="1191171" y="0"/>
                  </a:lnTo>
                  <a:lnTo>
                    <a:pt x="1216215" y="51371"/>
                  </a:lnTo>
                  <a:lnTo>
                    <a:pt x="0" y="644258"/>
                  </a:lnTo>
                  <a:lnTo>
                    <a:pt x="25044" y="695629"/>
                  </a:lnTo>
                  <a:lnTo>
                    <a:pt x="1241259" y="102743"/>
                  </a:lnTo>
                  <a:lnTo>
                    <a:pt x="1266304" y="154101"/>
                  </a:lnTo>
                  <a:lnTo>
                    <a:pt x="1359357" y="32588"/>
                  </a:lnTo>
                  <a:lnTo>
                    <a:pt x="1382852" y="1917"/>
                  </a:lnTo>
                  <a:close/>
                </a:path>
                <a:path w="3036570" h="991235">
                  <a:moveTo>
                    <a:pt x="3036354" y="139522"/>
                  </a:moveTo>
                  <a:lnTo>
                    <a:pt x="2871940" y="238061"/>
                  </a:lnTo>
                  <a:lnTo>
                    <a:pt x="2920123" y="268770"/>
                  </a:lnTo>
                  <a:lnTo>
                    <a:pt x="2479484" y="960462"/>
                  </a:lnTo>
                  <a:lnTo>
                    <a:pt x="2527693" y="991171"/>
                  </a:lnTo>
                  <a:lnTo>
                    <a:pt x="2968333" y="299478"/>
                  </a:lnTo>
                  <a:lnTo>
                    <a:pt x="3016542" y="330174"/>
                  </a:lnTo>
                  <a:lnTo>
                    <a:pt x="3026676" y="232613"/>
                  </a:lnTo>
                  <a:lnTo>
                    <a:pt x="3036354" y="139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11012" y="1182624"/>
              <a:ext cx="3305810" cy="276225"/>
            </a:xfrm>
            <a:custGeom>
              <a:avLst/>
              <a:gdLst/>
              <a:ahLst/>
              <a:cxnLst/>
              <a:rect l="l" t="t" r="r" b="b"/>
              <a:pathLst>
                <a:path w="3305809" h="276225">
                  <a:moveTo>
                    <a:pt x="3305555" y="275844"/>
                  </a:moveTo>
                  <a:lnTo>
                    <a:pt x="0" y="275844"/>
                  </a:lnTo>
                  <a:lnTo>
                    <a:pt x="0" y="0"/>
                  </a:lnTo>
                  <a:lnTo>
                    <a:pt x="3305555" y="0"/>
                  </a:lnTo>
                  <a:lnTo>
                    <a:pt x="3305555" y="275844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03900" y="1176655"/>
              <a:ext cx="3319145" cy="288290"/>
            </a:xfrm>
            <a:custGeom>
              <a:avLst/>
              <a:gdLst/>
              <a:ahLst/>
              <a:cxnLst/>
              <a:rect l="l" t="t" r="r" b="b"/>
              <a:pathLst>
                <a:path w="3319145" h="288290">
                  <a:moveTo>
                    <a:pt x="3319145" y="288290"/>
                  </a:moveTo>
                  <a:lnTo>
                    <a:pt x="0" y="288290"/>
                  </a:lnTo>
                  <a:lnTo>
                    <a:pt x="0" y="0"/>
                  </a:lnTo>
                  <a:lnTo>
                    <a:pt x="3319145" y="0"/>
                  </a:lnTo>
                  <a:lnTo>
                    <a:pt x="331914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75590"/>
                  </a:lnTo>
                  <a:lnTo>
                    <a:pt x="6350" y="275590"/>
                  </a:lnTo>
                  <a:lnTo>
                    <a:pt x="12700" y="281940"/>
                  </a:lnTo>
                  <a:lnTo>
                    <a:pt x="3319145" y="281940"/>
                  </a:lnTo>
                  <a:lnTo>
                    <a:pt x="3319145" y="288290"/>
                  </a:lnTo>
                  <a:close/>
                </a:path>
                <a:path w="3319145" h="28829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3319145" h="288290">
                  <a:moveTo>
                    <a:pt x="330644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3306445" y="6350"/>
                  </a:lnTo>
                  <a:lnTo>
                    <a:pt x="3306445" y="12700"/>
                  </a:lnTo>
                  <a:close/>
                </a:path>
                <a:path w="3319145" h="288290">
                  <a:moveTo>
                    <a:pt x="3306445" y="281940"/>
                  </a:moveTo>
                  <a:lnTo>
                    <a:pt x="3306445" y="6350"/>
                  </a:lnTo>
                  <a:lnTo>
                    <a:pt x="3312795" y="12700"/>
                  </a:lnTo>
                  <a:lnTo>
                    <a:pt x="3319145" y="12700"/>
                  </a:lnTo>
                  <a:lnTo>
                    <a:pt x="3319145" y="275590"/>
                  </a:lnTo>
                  <a:lnTo>
                    <a:pt x="3312795" y="275590"/>
                  </a:lnTo>
                  <a:lnTo>
                    <a:pt x="3306445" y="281940"/>
                  </a:lnTo>
                  <a:close/>
                </a:path>
                <a:path w="3319145" h="288290">
                  <a:moveTo>
                    <a:pt x="3319145" y="12700"/>
                  </a:moveTo>
                  <a:lnTo>
                    <a:pt x="3312795" y="12700"/>
                  </a:lnTo>
                  <a:lnTo>
                    <a:pt x="3306445" y="6350"/>
                  </a:lnTo>
                  <a:lnTo>
                    <a:pt x="3319145" y="6350"/>
                  </a:lnTo>
                  <a:lnTo>
                    <a:pt x="3319145" y="12700"/>
                  </a:lnTo>
                  <a:close/>
                </a:path>
                <a:path w="3319145" h="288290">
                  <a:moveTo>
                    <a:pt x="12700" y="281940"/>
                  </a:moveTo>
                  <a:lnTo>
                    <a:pt x="6350" y="275590"/>
                  </a:lnTo>
                  <a:lnTo>
                    <a:pt x="12700" y="275590"/>
                  </a:lnTo>
                  <a:lnTo>
                    <a:pt x="12700" y="281940"/>
                  </a:lnTo>
                  <a:close/>
                </a:path>
                <a:path w="3319145" h="288290">
                  <a:moveTo>
                    <a:pt x="3306445" y="281940"/>
                  </a:moveTo>
                  <a:lnTo>
                    <a:pt x="12700" y="281940"/>
                  </a:lnTo>
                  <a:lnTo>
                    <a:pt x="12700" y="275590"/>
                  </a:lnTo>
                  <a:lnTo>
                    <a:pt x="3306445" y="275590"/>
                  </a:lnTo>
                  <a:lnTo>
                    <a:pt x="3306445" y="281940"/>
                  </a:lnTo>
                  <a:close/>
                </a:path>
                <a:path w="3319145" h="288290">
                  <a:moveTo>
                    <a:pt x="3319145" y="281940"/>
                  </a:moveTo>
                  <a:lnTo>
                    <a:pt x="3306445" y="281940"/>
                  </a:lnTo>
                  <a:lnTo>
                    <a:pt x="3312795" y="275590"/>
                  </a:lnTo>
                  <a:lnTo>
                    <a:pt x="3319145" y="275590"/>
                  </a:lnTo>
                  <a:lnTo>
                    <a:pt x="3319145" y="281940"/>
                  </a:lnTo>
                  <a:close/>
                </a:path>
              </a:pathLst>
            </a:custGeom>
            <a:solidFill>
              <a:srgbClr val="50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81044" y="2333244"/>
              <a:ext cx="1915667" cy="477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77615" y="2324430"/>
              <a:ext cx="1925320" cy="494665"/>
            </a:xfrm>
            <a:custGeom>
              <a:avLst/>
              <a:gdLst/>
              <a:ahLst/>
              <a:cxnLst/>
              <a:rect l="l" t="t" r="r" b="b"/>
              <a:pathLst>
                <a:path w="1925320" h="494664">
                  <a:moveTo>
                    <a:pt x="1677670" y="128257"/>
                  </a:moveTo>
                  <a:lnTo>
                    <a:pt x="1677670" y="0"/>
                  </a:lnTo>
                  <a:lnTo>
                    <a:pt x="1686864" y="9194"/>
                  </a:lnTo>
                  <a:lnTo>
                    <a:pt x="1685289" y="9194"/>
                  </a:lnTo>
                  <a:lnTo>
                    <a:pt x="1678787" y="11887"/>
                  </a:lnTo>
                  <a:lnTo>
                    <a:pt x="1685289" y="18389"/>
                  </a:lnTo>
                  <a:lnTo>
                    <a:pt x="1685289" y="124447"/>
                  </a:lnTo>
                  <a:lnTo>
                    <a:pt x="1681480" y="124447"/>
                  </a:lnTo>
                  <a:lnTo>
                    <a:pt x="1677670" y="128257"/>
                  </a:lnTo>
                  <a:close/>
                </a:path>
                <a:path w="1925320" h="494664">
                  <a:moveTo>
                    <a:pt x="1685289" y="18389"/>
                  </a:moveTo>
                  <a:lnTo>
                    <a:pt x="1678787" y="11887"/>
                  </a:lnTo>
                  <a:lnTo>
                    <a:pt x="1685289" y="9194"/>
                  </a:lnTo>
                  <a:lnTo>
                    <a:pt x="1685289" y="18389"/>
                  </a:lnTo>
                  <a:close/>
                </a:path>
                <a:path w="1925320" h="494664">
                  <a:moveTo>
                    <a:pt x="1914220" y="247319"/>
                  </a:moveTo>
                  <a:lnTo>
                    <a:pt x="1685289" y="18389"/>
                  </a:lnTo>
                  <a:lnTo>
                    <a:pt x="1685289" y="9194"/>
                  </a:lnTo>
                  <a:lnTo>
                    <a:pt x="1686864" y="9194"/>
                  </a:lnTo>
                  <a:lnTo>
                    <a:pt x="1922297" y="244627"/>
                  </a:lnTo>
                  <a:lnTo>
                    <a:pt x="1916912" y="244627"/>
                  </a:lnTo>
                  <a:lnTo>
                    <a:pt x="1914220" y="247319"/>
                  </a:lnTo>
                  <a:close/>
                </a:path>
                <a:path w="1925320" h="494664">
                  <a:moveTo>
                    <a:pt x="1677670" y="370192"/>
                  </a:moveTo>
                  <a:lnTo>
                    <a:pt x="0" y="370192"/>
                  </a:lnTo>
                  <a:lnTo>
                    <a:pt x="0" y="124447"/>
                  </a:lnTo>
                  <a:lnTo>
                    <a:pt x="1677670" y="124447"/>
                  </a:lnTo>
                  <a:lnTo>
                    <a:pt x="1677670" y="128257"/>
                  </a:lnTo>
                  <a:lnTo>
                    <a:pt x="7620" y="128257"/>
                  </a:lnTo>
                  <a:lnTo>
                    <a:pt x="3810" y="132067"/>
                  </a:lnTo>
                  <a:lnTo>
                    <a:pt x="7620" y="132067"/>
                  </a:lnTo>
                  <a:lnTo>
                    <a:pt x="7620" y="362572"/>
                  </a:lnTo>
                  <a:lnTo>
                    <a:pt x="3810" y="362572"/>
                  </a:lnTo>
                  <a:lnTo>
                    <a:pt x="7620" y="366382"/>
                  </a:lnTo>
                  <a:lnTo>
                    <a:pt x="1677670" y="366382"/>
                  </a:lnTo>
                  <a:lnTo>
                    <a:pt x="1677670" y="370192"/>
                  </a:lnTo>
                  <a:close/>
                </a:path>
                <a:path w="1925320" h="494664">
                  <a:moveTo>
                    <a:pt x="1685289" y="132067"/>
                  </a:moveTo>
                  <a:lnTo>
                    <a:pt x="7620" y="132067"/>
                  </a:lnTo>
                  <a:lnTo>
                    <a:pt x="7620" y="128257"/>
                  </a:lnTo>
                  <a:lnTo>
                    <a:pt x="1677670" y="128257"/>
                  </a:lnTo>
                  <a:lnTo>
                    <a:pt x="1681480" y="124447"/>
                  </a:lnTo>
                  <a:lnTo>
                    <a:pt x="1685289" y="124447"/>
                  </a:lnTo>
                  <a:lnTo>
                    <a:pt x="1685289" y="132067"/>
                  </a:lnTo>
                  <a:close/>
                </a:path>
                <a:path w="1925320" h="494664">
                  <a:moveTo>
                    <a:pt x="7620" y="132067"/>
                  </a:moveTo>
                  <a:lnTo>
                    <a:pt x="3810" y="132067"/>
                  </a:lnTo>
                  <a:lnTo>
                    <a:pt x="7620" y="128257"/>
                  </a:lnTo>
                  <a:lnTo>
                    <a:pt x="7620" y="132067"/>
                  </a:lnTo>
                  <a:close/>
                </a:path>
                <a:path w="1925320" h="494664">
                  <a:moveTo>
                    <a:pt x="1916912" y="250012"/>
                  </a:moveTo>
                  <a:lnTo>
                    <a:pt x="1914220" y="247319"/>
                  </a:lnTo>
                  <a:lnTo>
                    <a:pt x="1916912" y="244627"/>
                  </a:lnTo>
                  <a:lnTo>
                    <a:pt x="1916912" y="250012"/>
                  </a:lnTo>
                  <a:close/>
                </a:path>
                <a:path w="1925320" h="494664">
                  <a:moveTo>
                    <a:pt x="1922297" y="250012"/>
                  </a:moveTo>
                  <a:lnTo>
                    <a:pt x="1916912" y="250012"/>
                  </a:lnTo>
                  <a:lnTo>
                    <a:pt x="1916912" y="244627"/>
                  </a:lnTo>
                  <a:lnTo>
                    <a:pt x="1922297" y="244627"/>
                  </a:lnTo>
                  <a:lnTo>
                    <a:pt x="1924989" y="247319"/>
                  </a:lnTo>
                  <a:lnTo>
                    <a:pt x="1922297" y="250012"/>
                  </a:lnTo>
                  <a:close/>
                </a:path>
                <a:path w="1925320" h="494664">
                  <a:moveTo>
                    <a:pt x="1686864" y="485444"/>
                  </a:moveTo>
                  <a:lnTo>
                    <a:pt x="1685289" y="485444"/>
                  </a:lnTo>
                  <a:lnTo>
                    <a:pt x="1685289" y="476250"/>
                  </a:lnTo>
                  <a:lnTo>
                    <a:pt x="1914220" y="247319"/>
                  </a:lnTo>
                  <a:lnTo>
                    <a:pt x="1916912" y="250012"/>
                  </a:lnTo>
                  <a:lnTo>
                    <a:pt x="1922297" y="250012"/>
                  </a:lnTo>
                  <a:lnTo>
                    <a:pt x="1686864" y="485444"/>
                  </a:lnTo>
                  <a:close/>
                </a:path>
                <a:path w="1925320" h="494664">
                  <a:moveTo>
                    <a:pt x="7620" y="366382"/>
                  </a:moveTo>
                  <a:lnTo>
                    <a:pt x="3810" y="362572"/>
                  </a:lnTo>
                  <a:lnTo>
                    <a:pt x="7620" y="362572"/>
                  </a:lnTo>
                  <a:lnTo>
                    <a:pt x="7620" y="366382"/>
                  </a:lnTo>
                  <a:close/>
                </a:path>
                <a:path w="1925320" h="494664">
                  <a:moveTo>
                    <a:pt x="1685289" y="370192"/>
                  </a:moveTo>
                  <a:lnTo>
                    <a:pt x="1681480" y="370192"/>
                  </a:lnTo>
                  <a:lnTo>
                    <a:pt x="1677670" y="366382"/>
                  </a:lnTo>
                  <a:lnTo>
                    <a:pt x="7620" y="366382"/>
                  </a:lnTo>
                  <a:lnTo>
                    <a:pt x="7620" y="362572"/>
                  </a:lnTo>
                  <a:lnTo>
                    <a:pt x="1685289" y="362572"/>
                  </a:lnTo>
                  <a:lnTo>
                    <a:pt x="1685289" y="370192"/>
                  </a:lnTo>
                  <a:close/>
                </a:path>
                <a:path w="1925320" h="494664">
                  <a:moveTo>
                    <a:pt x="1677670" y="494639"/>
                  </a:moveTo>
                  <a:lnTo>
                    <a:pt x="1677670" y="366382"/>
                  </a:lnTo>
                  <a:lnTo>
                    <a:pt x="1681480" y="370192"/>
                  </a:lnTo>
                  <a:lnTo>
                    <a:pt x="1685289" y="370192"/>
                  </a:lnTo>
                  <a:lnTo>
                    <a:pt x="1685289" y="476250"/>
                  </a:lnTo>
                  <a:lnTo>
                    <a:pt x="1678787" y="482752"/>
                  </a:lnTo>
                  <a:lnTo>
                    <a:pt x="1685289" y="485444"/>
                  </a:lnTo>
                  <a:lnTo>
                    <a:pt x="1686864" y="485444"/>
                  </a:lnTo>
                  <a:lnTo>
                    <a:pt x="1677670" y="494639"/>
                  </a:lnTo>
                  <a:close/>
                </a:path>
                <a:path w="1925320" h="494664">
                  <a:moveTo>
                    <a:pt x="1685289" y="485444"/>
                  </a:moveTo>
                  <a:lnTo>
                    <a:pt x="1678787" y="482752"/>
                  </a:lnTo>
                  <a:lnTo>
                    <a:pt x="1685289" y="476250"/>
                  </a:lnTo>
                  <a:lnTo>
                    <a:pt x="1685289" y="485444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09872" y="1756283"/>
              <a:ext cx="171373" cy="2332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679600" y="1350810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UKIJ CJK"/>
                <a:cs typeface="UKIJ CJK"/>
              </a:rPr>
              <a:t>加签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98058" y="1182624"/>
            <a:ext cx="3346450" cy="27622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3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sign=jdsah7dhsakhuhdsahdah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457440" y="1750694"/>
            <a:ext cx="1664970" cy="473075"/>
          </a:xfrm>
          <a:custGeom>
            <a:avLst/>
            <a:gdLst/>
            <a:ahLst/>
            <a:cxnLst/>
            <a:rect l="l" t="t" r="r" b="b"/>
            <a:pathLst>
              <a:path w="1664970" h="473075">
                <a:moveTo>
                  <a:pt x="1664970" y="0"/>
                </a:moveTo>
                <a:lnTo>
                  <a:pt x="0" y="0"/>
                </a:lnTo>
                <a:lnTo>
                  <a:pt x="0" y="473075"/>
                </a:lnTo>
                <a:lnTo>
                  <a:pt x="1664970" y="473075"/>
                </a:lnTo>
                <a:lnTo>
                  <a:pt x="1664970" y="466725"/>
                </a:lnTo>
                <a:lnTo>
                  <a:pt x="1664970" y="460375"/>
                </a:lnTo>
                <a:lnTo>
                  <a:pt x="1664970" y="12700"/>
                </a:lnTo>
                <a:lnTo>
                  <a:pt x="1664970" y="6350"/>
                </a:lnTo>
                <a:lnTo>
                  <a:pt x="1664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464552" y="1782445"/>
            <a:ext cx="1679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marR="15176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=1234&amp;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y=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36779" y="1788236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UKIJ CJK"/>
                <a:cs typeface="UKIJ CJK"/>
              </a:rPr>
              <a:t>验签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546888" y="1346834"/>
            <a:ext cx="2046605" cy="2863850"/>
          </a:xfrm>
          <a:custGeom>
            <a:avLst/>
            <a:gdLst/>
            <a:ahLst/>
            <a:cxnLst/>
            <a:rect l="l" t="t" r="r" b="b"/>
            <a:pathLst>
              <a:path w="2046604" h="2863850">
                <a:moveTo>
                  <a:pt x="171335" y="2695651"/>
                </a:moveTo>
                <a:lnTo>
                  <a:pt x="114211" y="2693492"/>
                </a:lnTo>
                <a:lnTo>
                  <a:pt x="161378" y="1450276"/>
                </a:lnTo>
                <a:lnTo>
                  <a:pt x="104279" y="1448117"/>
                </a:lnTo>
                <a:lnTo>
                  <a:pt x="57099" y="2691320"/>
                </a:lnTo>
                <a:lnTo>
                  <a:pt x="0" y="2689148"/>
                </a:lnTo>
                <a:lnTo>
                  <a:pt x="79159" y="2863723"/>
                </a:lnTo>
                <a:lnTo>
                  <a:pt x="149034" y="2736316"/>
                </a:lnTo>
                <a:lnTo>
                  <a:pt x="171335" y="2695651"/>
                </a:lnTo>
                <a:close/>
              </a:path>
              <a:path w="2046604" h="2863850">
                <a:moveTo>
                  <a:pt x="2046566" y="240030"/>
                </a:moveTo>
                <a:lnTo>
                  <a:pt x="1989416" y="240030"/>
                </a:lnTo>
                <a:lnTo>
                  <a:pt x="1989416" y="234950"/>
                </a:lnTo>
                <a:lnTo>
                  <a:pt x="1989416" y="177800"/>
                </a:lnTo>
                <a:lnTo>
                  <a:pt x="1765896" y="177800"/>
                </a:lnTo>
                <a:lnTo>
                  <a:pt x="1765896" y="0"/>
                </a:lnTo>
                <a:lnTo>
                  <a:pt x="1708746" y="0"/>
                </a:lnTo>
                <a:lnTo>
                  <a:pt x="1708746" y="234950"/>
                </a:lnTo>
                <a:lnTo>
                  <a:pt x="1932266" y="234950"/>
                </a:lnTo>
                <a:lnTo>
                  <a:pt x="1932266" y="240030"/>
                </a:lnTo>
                <a:lnTo>
                  <a:pt x="1875116" y="240030"/>
                </a:lnTo>
                <a:lnTo>
                  <a:pt x="1960841" y="411480"/>
                </a:lnTo>
                <a:lnTo>
                  <a:pt x="2025129" y="282892"/>
                </a:lnTo>
                <a:lnTo>
                  <a:pt x="2046566" y="240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054045" y="724344"/>
            <a:ext cx="1536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UKIJ CJK"/>
                <a:cs typeface="UKIJ CJK"/>
              </a:rPr>
              <a:t>防止中途传输数据篡改</a:t>
            </a:r>
            <a:endParaRPr sz="1200">
              <a:latin typeface="UKIJ CJK"/>
              <a:cs typeface="UKIJ CJK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25084" y="3471164"/>
            <a:ext cx="3519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UKIJ CJK"/>
                <a:cs typeface="UKIJ CJK"/>
              </a:rPr>
              <a:t>处理业务，生成响应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594698" y="1111973"/>
            <a:ext cx="3244215" cy="3074035"/>
            <a:chOff x="2594698" y="1111973"/>
            <a:chExt cx="3244215" cy="3074035"/>
          </a:xfrm>
        </p:grpSpPr>
        <p:sp>
          <p:nvSpPr>
            <p:cNvPr id="46" name="object 46"/>
            <p:cNvSpPr/>
            <p:nvPr/>
          </p:nvSpPr>
          <p:spPr>
            <a:xfrm>
              <a:off x="5277167" y="3655377"/>
              <a:ext cx="561340" cy="530225"/>
            </a:xfrm>
            <a:custGeom>
              <a:avLst/>
              <a:gdLst/>
              <a:ahLst/>
              <a:cxnLst/>
              <a:rect l="l" t="t" r="r" b="b"/>
              <a:pathLst>
                <a:path w="561339" h="530225">
                  <a:moveTo>
                    <a:pt x="57150" y="171450"/>
                  </a:moveTo>
                  <a:lnTo>
                    <a:pt x="0" y="171450"/>
                  </a:lnTo>
                  <a:lnTo>
                    <a:pt x="85725" y="0"/>
                  </a:lnTo>
                  <a:lnTo>
                    <a:pt x="150018" y="128587"/>
                  </a:lnTo>
                  <a:lnTo>
                    <a:pt x="57150" y="128587"/>
                  </a:lnTo>
                  <a:lnTo>
                    <a:pt x="57150" y="171450"/>
                  </a:lnTo>
                  <a:close/>
                </a:path>
                <a:path w="561339" h="530225">
                  <a:moveTo>
                    <a:pt x="504190" y="293687"/>
                  </a:moveTo>
                  <a:lnTo>
                    <a:pt x="57150" y="293687"/>
                  </a:lnTo>
                  <a:lnTo>
                    <a:pt x="57150" y="128587"/>
                  </a:lnTo>
                  <a:lnTo>
                    <a:pt x="114300" y="128587"/>
                  </a:lnTo>
                  <a:lnTo>
                    <a:pt x="114300" y="236537"/>
                  </a:lnTo>
                  <a:lnTo>
                    <a:pt x="85725" y="236537"/>
                  </a:lnTo>
                  <a:lnTo>
                    <a:pt x="114300" y="265112"/>
                  </a:lnTo>
                  <a:lnTo>
                    <a:pt x="504190" y="265112"/>
                  </a:lnTo>
                  <a:lnTo>
                    <a:pt x="504190" y="293687"/>
                  </a:lnTo>
                  <a:close/>
                </a:path>
                <a:path w="561339" h="530225">
                  <a:moveTo>
                    <a:pt x="171450" y="171450"/>
                  </a:moveTo>
                  <a:lnTo>
                    <a:pt x="114300" y="171450"/>
                  </a:lnTo>
                  <a:lnTo>
                    <a:pt x="114300" y="128587"/>
                  </a:lnTo>
                  <a:lnTo>
                    <a:pt x="150018" y="128587"/>
                  </a:lnTo>
                  <a:lnTo>
                    <a:pt x="171450" y="171450"/>
                  </a:lnTo>
                  <a:close/>
                </a:path>
                <a:path w="561339" h="530225">
                  <a:moveTo>
                    <a:pt x="114300" y="265112"/>
                  </a:moveTo>
                  <a:lnTo>
                    <a:pt x="85725" y="236537"/>
                  </a:lnTo>
                  <a:lnTo>
                    <a:pt x="114300" y="236537"/>
                  </a:lnTo>
                  <a:lnTo>
                    <a:pt x="114300" y="265112"/>
                  </a:lnTo>
                  <a:close/>
                </a:path>
                <a:path w="561339" h="530225">
                  <a:moveTo>
                    <a:pt x="561340" y="293687"/>
                  </a:moveTo>
                  <a:lnTo>
                    <a:pt x="532765" y="293687"/>
                  </a:lnTo>
                  <a:lnTo>
                    <a:pt x="504190" y="265112"/>
                  </a:lnTo>
                  <a:lnTo>
                    <a:pt x="114300" y="265112"/>
                  </a:lnTo>
                  <a:lnTo>
                    <a:pt x="114300" y="236537"/>
                  </a:lnTo>
                  <a:lnTo>
                    <a:pt x="561340" y="236537"/>
                  </a:lnTo>
                  <a:lnTo>
                    <a:pt x="561340" y="293687"/>
                  </a:lnTo>
                  <a:close/>
                </a:path>
                <a:path w="561339" h="530225">
                  <a:moveTo>
                    <a:pt x="561340" y="530225"/>
                  </a:moveTo>
                  <a:lnTo>
                    <a:pt x="504190" y="530225"/>
                  </a:lnTo>
                  <a:lnTo>
                    <a:pt x="504190" y="265112"/>
                  </a:lnTo>
                  <a:lnTo>
                    <a:pt x="532765" y="293687"/>
                  </a:lnTo>
                  <a:lnTo>
                    <a:pt x="561340" y="293687"/>
                  </a:lnTo>
                  <a:lnTo>
                    <a:pt x="561340" y="530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94698" y="1111973"/>
              <a:ext cx="1908644" cy="58720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844290" y="1181734"/>
            <a:ext cx="516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=1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588336" y="1713941"/>
            <a:ext cx="1914994" cy="5872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888104" y="1783714"/>
            <a:ext cx="427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huh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542032" y="1181734"/>
            <a:ext cx="1346835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marR="3683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=1234&amp;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mo  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Arial"/>
              <a:cs typeface="Arial"/>
            </a:endParaRPr>
          </a:p>
          <a:p>
            <a:pPr marL="20066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ign=jd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ah7dh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sa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sahdah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029709" y="3594100"/>
            <a:ext cx="1563370" cy="964565"/>
            <a:chOff x="4029709" y="3594100"/>
            <a:chExt cx="1563370" cy="964565"/>
          </a:xfrm>
        </p:grpSpPr>
        <p:sp>
          <p:nvSpPr>
            <p:cNvPr id="53" name="object 53"/>
            <p:cNvSpPr/>
            <p:nvPr/>
          </p:nvSpPr>
          <p:spPr>
            <a:xfrm>
              <a:off x="4046219" y="3605784"/>
              <a:ext cx="1543812" cy="9494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041774" y="3601720"/>
              <a:ext cx="1551305" cy="956944"/>
            </a:xfrm>
            <a:custGeom>
              <a:avLst/>
              <a:gdLst/>
              <a:ahLst/>
              <a:cxnLst/>
              <a:rect l="l" t="t" r="r" b="b"/>
              <a:pathLst>
                <a:path w="1551304" h="956945">
                  <a:moveTo>
                    <a:pt x="1551304" y="956944"/>
                  </a:moveTo>
                  <a:lnTo>
                    <a:pt x="0" y="956944"/>
                  </a:lnTo>
                  <a:lnTo>
                    <a:pt x="0" y="0"/>
                  </a:lnTo>
                  <a:lnTo>
                    <a:pt x="1551304" y="0"/>
                  </a:lnTo>
                  <a:lnTo>
                    <a:pt x="1551304" y="3809"/>
                  </a:lnTo>
                  <a:lnTo>
                    <a:pt x="7620" y="3809"/>
                  </a:lnTo>
                  <a:lnTo>
                    <a:pt x="3810" y="7619"/>
                  </a:lnTo>
                  <a:lnTo>
                    <a:pt x="7620" y="7619"/>
                  </a:lnTo>
                  <a:lnTo>
                    <a:pt x="7620" y="949325"/>
                  </a:lnTo>
                  <a:lnTo>
                    <a:pt x="3810" y="949325"/>
                  </a:lnTo>
                  <a:lnTo>
                    <a:pt x="7620" y="953134"/>
                  </a:lnTo>
                  <a:lnTo>
                    <a:pt x="1551304" y="953134"/>
                  </a:lnTo>
                  <a:lnTo>
                    <a:pt x="1551304" y="956944"/>
                  </a:lnTo>
                  <a:close/>
                </a:path>
                <a:path w="1551304" h="956945">
                  <a:moveTo>
                    <a:pt x="7620" y="7619"/>
                  </a:moveTo>
                  <a:lnTo>
                    <a:pt x="3810" y="7619"/>
                  </a:lnTo>
                  <a:lnTo>
                    <a:pt x="7620" y="3809"/>
                  </a:lnTo>
                  <a:lnTo>
                    <a:pt x="7620" y="7619"/>
                  </a:lnTo>
                  <a:close/>
                </a:path>
                <a:path w="1551304" h="956945">
                  <a:moveTo>
                    <a:pt x="1543685" y="7619"/>
                  </a:moveTo>
                  <a:lnTo>
                    <a:pt x="7620" y="7619"/>
                  </a:lnTo>
                  <a:lnTo>
                    <a:pt x="7620" y="3809"/>
                  </a:lnTo>
                  <a:lnTo>
                    <a:pt x="1543685" y="3809"/>
                  </a:lnTo>
                  <a:lnTo>
                    <a:pt x="1543685" y="7619"/>
                  </a:lnTo>
                  <a:close/>
                </a:path>
                <a:path w="1551304" h="956945">
                  <a:moveTo>
                    <a:pt x="1543685" y="953134"/>
                  </a:moveTo>
                  <a:lnTo>
                    <a:pt x="1543685" y="3809"/>
                  </a:lnTo>
                  <a:lnTo>
                    <a:pt x="1547495" y="7619"/>
                  </a:lnTo>
                  <a:lnTo>
                    <a:pt x="1551304" y="7619"/>
                  </a:lnTo>
                  <a:lnTo>
                    <a:pt x="1551304" y="949325"/>
                  </a:lnTo>
                  <a:lnTo>
                    <a:pt x="1547495" y="949325"/>
                  </a:lnTo>
                  <a:lnTo>
                    <a:pt x="1543685" y="953134"/>
                  </a:lnTo>
                  <a:close/>
                </a:path>
                <a:path w="1551304" h="956945">
                  <a:moveTo>
                    <a:pt x="1551304" y="7619"/>
                  </a:moveTo>
                  <a:lnTo>
                    <a:pt x="1547495" y="7619"/>
                  </a:lnTo>
                  <a:lnTo>
                    <a:pt x="1543685" y="3809"/>
                  </a:lnTo>
                  <a:lnTo>
                    <a:pt x="1551304" y="3809"/>
                  </a:lnTo>
                  <a:lnTo>
                    <a:pt x="1551304" y="7619"/>
                  </a:lnTo>
                  <a:close/>
                </a:path>
                <a:path w="1551304" h="956945">
                  <a:moveTo>
                    <a:pt x="7620" y="953134"/>
                  </a:moveTo>
                  <a:lnTo>
                    <a:pt x="3810" y="949325"/>
                  </a:lnTo>
                  <a:lnTo>
                    <a:pt x="7620" y="949325"/>
                  </a:lnTo>
                  <a:lnTo>
                    <a:pt x="7620" y="953134"/>
                  </a:lnTo>
                  <a:close/>
                </a:path>
                <a:path w="1551304" h="956945">
                  <a:moveTo>
                    <a:pt x="1543685" y="953134"/>
                  </a:moveTo>
                  <a:lnTo>
                    <a:pt x="7620" y="953134"/>
                  </a:lnTo>
                  <a:lnTo>
                    <a:pt x="7620" y="949325"/>
                  </a:lnTo>
                  <a:lnTo>
                    <a:pt x="1543685" y="949325"/>
                  </a:lnTo>
                  <a:lnTo>
                    <a:pt x="1543685" y="953134"/>
                  </a:lnTo>
                  <a:close/>
                </a:path>
                <a:path w="1551304" h="956945">
                  <a:moveTo>
                    <a:pt x="1551304" y="953134"/>
                  </a:moveTo>
                  <a:lnTo>
                    <a:pt x="1543685" y="953134"/>
                  </a:lnTo>
                  <a:lnTo>
                    <a:pt x="1547495" y="949325"/>
                  </a:lnTo>
                  <a:lnTo>
                    <a:pt x="1551304" y="949325"/>
                  </a:lnTo>
                  <a:lnTo>
                    <a:pt x="1551304" y="953134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035551" y="3601212"/>
              <a:ext cx="1407160" cy="460375"/>
            </a:xfrm>
            <a:custGeom>
              <a:avLst/>
              <a:gdLst/>
              <a:ahLst/>
              <a:cxnLst/>
              <a:rect l="l" t="t" r="r" b="b"/>
              <a:pathLst>
                <a:path w="1407160" h="460375">
                  <a:moveTo>
                    <a:pt x="1406652" y="460248"/>
                  </a:moveTo>
                  <a:lnTo>
                    <a:pt x="0" y="460248"/>
                  </a:lnTo>
                  <a:lnTo>
                    <a:pt x="0" y="0"/>
                  </a:lnTo>
                  <a:lnTo>
                    <a:pt x="1406652" y="0"/>
                  </a:lnTo>
                  <a:lnTo>
                    <a:pt x="1406652" y="460248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029709" y="3594100"/>
              <a:ext cx="1419225" cy="473075"/>
            </a:xfrm>
            <a:custGeom>
              <a:avLst/>
              <a:gdLst/>
              <a:ahLst/>
              <a:cxnLst/>
              <a:rect l="l" t="t" r="r" b="b"/>
              <a:pathLst>
                <a:path w="1419225" h="473075">
                  <a:moveTo>
                    <a:pt x="1419225" y="473075"/>
                  </a:moveTo>
                  <a:lnTo>
                    <a:pt x="0" y="473075"/>
                  </a:lnTo>
                  <a:lnTo>
                    <a:pt x="0" y="0"/>
                  </a:lnTo>
                  <a:lnTo>
                    <a:pt x="1419225" y="0"/>
                  </a:lnTo>
                  <a:lnTo>
                    <a:pt x="141922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60375"/>
                  </a:lnTo>
                  <a:lnTo>
                    <a:pt x="6350" y="460375"/>
                  </a:lnTo>
                  <a:lnTo>
                    <a:pt x="12700" y="466725"/>
                  </a:lnTo>
                  <a:lnTo>
                    <a:pt x="1419225" y="466725"/>
                  </a:lnTo>
                  <a:lnTo>
                    <a:pt x="1419225" y="473075"/>
                  </a:lnTo>
                  <a:close/>
                </a:path>
                <a:path w="1419225" h="47307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419225" h="473075">
                  <a:moveTo>
                    <a:pt x="140652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406525" y="6350"/>
                  </a:lnTo>
                  <a:lnTo>
                    <a:pt x="1406525" y="12700"/>
                  </a:lnTo>
                  <a:close/>
                </a:path>
                <a:path w="1419225" h="473075">
                  <a:moveTo>
                    <a:pt x="1406525" y="466725"/>
                  </a:moveTo>
                  <a:lnTo>
                    <a:pt x="1406525" y="6350"/>
                  </a:lnTo>
                  <a:lnTo>
                    <a:pt x="1412875" y="12700"/>
                  </a:lnTo>
                  <a:lnTo>
                    <a:pt x="1419225" y="12700"/>
                  </a:lnTo>
                  <a:lnTo>
                    <a:pt x="1419225" y="460375"/>
                  </a:lnTo>
                  <a:lnTo>
                    <a:pt x="1412875" y="460375"/>
                  </a:lnTo>
                  <a:lnTo>
                    <a:pt x="1406525" y="466725"/>
                  </a:lnTo>
                  <a:close/>
                </a:path>
                <a:path w="1419225" h="473075">
                  <a:moveTo>
                    <a:pt x="1419225" y="12700"/>
                  </a:moveTo>
                  <a:lnTo>
                    <a:pt x="1412875" y="12700"/>
                  </a:lnTo>
                  <a:lnTo>
                    <a:pt x="1406525" y="6350"/>
                  </a:lnTo>
                  <a:lnTo>
                    <a:pt x="1419225" y="6350"/>
                  </a:lnTo>
                  <a:lnTo>
                    <a:pt x="1419225" y="12700"/>
                  </a:lnTo>
                  <a:close/>
                </a:path>
                <a:path w="1419225" h="473075">
                  <a:moveTo>
                    <a:pt x="12700" y="466725"/>
                  </a:moveTo>
                  <a:lnTo>
                    <a:pt x="6350" y="460375"/>
                  </a:lnTo>
                  <a:lnTo>
                    <a:pt x="12700" y="460375"/>
                  </a:lnTo>
                  <a:lnTo>
                    <a:pt x="12700" y="466725"/>
                  </a:lnTo>
                  <a:close/>
                </a:path>
                <a:path w="1419225" h="473075">
                  <a:moveTo>
                    <a:pt x="1406525" y="466725"/>
                  </a:moveTo>
                  <a:lnTo>
                    <a:pt x="12700" y="466725"/>
                  </a:lnTo>
                  <a:lnTo>
                    <a:pt x="12700" y="460375"/>
                  </a:lnTo>
                  <a:lnTo>
                    <a:pt x="1406525" y="460375"/>
                  </a:lnTo>
                  <a:lnTo>
                    <a:pt x="1406525" y="466725"/>
                  </a:lnTo>
                  <a:close/>
                </a:path>
                <a:path w="1419225" h="473075">
                  <a:moveTo>
                    <a:pt x="1419225" y="466725"/>
                  </a:moveTo>
                  <a:lnTo>
                    <a:pt x="1406525" y="466725"/>
                  </a:lnTo>
                  <a:lnTo>
                    <a:pt x="1412875" y="460375"/>
                  </a:lnTo>
                  <a:lnTo>
                    <a:pt x="1419225" y="460375"/>
                  </a:lnTo>
                  <a:lnTo>
                    <a:pt x="1419225" y="466725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4127500" y="3625850"/>
            <a:ext cx="119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ue&amp;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tra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deNo=1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039234" y="4088129"/>
            <a:ext cx="1065530" cy="473075"/>
            <a:chOff x="4039234" y="4088129"/>
            <a:chExt cx="1065530" cy="473075"/>
          </a:xfrm>
        </p:grpSpPr>
        <p:sp>
          <p:nvSpPr>
            <p:cNvPr id="59" name="object 59"/>
            <p:cNvSpPr/>
            <p:nvPr/>
          </p:nvSpPr>
          <p:spPr>
            <a:xfrm>
              <a:off x="4046219" y="4094987"/>
              <a:ext cx="1051560" cy="460375"/>
            </a:xfrm>
            <a:custGeom>
              <a:avLst/>
              <a:gdLst/>
              <a:ahLst/>
              <a:cxnLst/>
              <a:rect l="l" t="t" r="r" b="b"/>
              <a:pathLst>
                <a:path w="1051560" h="460375">
                  <a:moveTo>
                    <a:pt x="1051560" y="460248"/>
                  </a:moveTo>
                  <a:lnTo>
                    <a:pt x="0" y="460248"/>
                  </a:lnTo>
                  <a:lnTo>
                    <a:pt x="0" y="0"/>
                  </a:lnTo>
                  <a:lnTo>
                    <a:pt x="1051560" y="0"/>
                  </a:lnTo>
                  <a:lnTo>
                    <a:pt x="1051560" y="460248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039234" y="4088129"/>
              <a:ext cx="1065530" cy="473075"/>
            </a:xfrm>
            <a:custGeom>
              <a:avLst/>
              <a:gdLst/>
              <a:ahLst/>
              <a:cxnLst/>
              <a:rect l="l" t="t" r="r" b="b"/>
              <a:pathLst>
                <a:path w="1065529" h="473075">
                  <a:moveTo>
                    <a:pt x="1065529" y="473075"/>
                  </a:moveTo>
                  <a:lnTo>
                    <a:pt x="0" y="473075"/>
                  </a:lnTo>
                  <a:lnTo>
                    <a:pt x="0" y="0"/>
                  </a:lnTo>
                  <a:lnTo>
                    <a:pt x="1065529" y="0"/>
                  </a:lnTo>
                  <a:lnTo>
                    <a:pt x="1065529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60375"/>
                  </a:lnTo>
                  <a:lnTo>
                    <a:pt x="6350" y="460375"/>
                  </a:lnTo>
                  <a:lnTo>
                    <a:pt x="12700" y="466725"/>
                  </a:lnTo>
                  <a:lnTo>
                    <a:pt x="1065529" y="466725"/>
                  </a:lnTo>
                  <a:lnTo>
                    <a:pt x="1065529" y="473075"/>
                  </a:lnTo>
                  <a:close/>
                </a:path>
                <a:path w="1065529" h="47307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065529" h="473075">
                  <a:moveTo>
                    <a:pt x="1052829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052829" y="6350"/>
                  </a:lnTo>
                  <a:lnTo>
                    <a:pt x="1052829" y="12700"/>
                  </a:lnTo>
                  <a:close/>
                </a:path>
                <a:path w="1065529" h="473075">
                  <a:moveTo>
                    <a:pt x="1052829" y="466725"/>
                  </a:moveTo>
                  <a:lnTo>
                    <a:pt x="1052829" y="6350"/>
                  </a:lnTo>
                  <a:lnTo>
                    <a:pt x="1059179" y="12700"/>
                  </a:lnTo>
                  <a:lnTo>
                    <a:pt x="1065529" y="12700"/>
                  </a:lnTo>
                  <a:lnTo>
                    <a:pt x="1065529" y="460375"/>
                  </a:lnTo>
                  <a:lnTo>
                    <a:pt x="1059179" y="460375"/>
                  </a:lnTo>
                  <a:lnTo>
                    <a:pt x="1052829" y="466725"/>
                  </a:lnTo>
                  <a:close/>
                </a:path>
                <a:path w="1065529" h="473075">
                  <a:moveTo>
                    <a:pt x="1065529" y="12700"/>
                  </a:moveTo>
                  <a:lnTo>
                    <a:pt x="1059179" y="12700"/>
                  </a:lnTo>
                  <a:lnTo>
                    <a:pt x="1052829" y="6350"/>
                  </a:lnTo>
                  <a:lnTo>
                    <a:pt x="1065529" y="6350"/>
                  </a:lnTo>
                  <a:lnTo>
                    <a:pt x="1065529" y="12700"/>
                  </a:lnTo>
                  <a:close/>
                </a:path>
                <a:path w="1065529" h="473075">
                  <a:moveTo>
                    <a:pt x="12700" y="466725"/>
                  </a:moveTo>
                  <a:lnTo>
                    <a:pt x="6350" y="460375"/>
                  </a:lnTo>
                  <a:lnTo>
                    <a:pt x="12700" y="460375"/>
                  </a:lnTo>
                  <a:lnTo>
                    <a:pt x="12700" y="466725"/>
                  </a:lnTo>
                  <a:close/>
                </a:path>
                <a:path w="1065529" h="473075">
                  <a:moveTo>
                    <a:pt x="1052829" y="466725"/>
                  </a:moveTo>
                  <a:lnTo>
                    <a:pt x="12700" y="466725"/>
                  </a:lnTo>
                  <a:lnTo>
                    <a:pt x="12700" y="460375"/>
                  </a:lnTo>
                  <a:lnTo>
                    <a:pt x="1052829" y="460375"/>
                  </a:lnTo>
                  <a:lnTo>
                    <a:pt x="1052829" y="466725"/>
                  </a:lnTo>
                  <a:close/>
                </a:path>
                <a:path w="1065529" h="473075">
                  <a:moveTo>
                    <a:pt x="1065529" y="466725"/>
                  </a:moveTo>
                  <a:lnTo>
                    <a:pt x="1052829" y="466725"/>
                  </a:lnTo>
                  <a:lnTo>
                    <a:pt x="1059179" y="460375"/>
                  </a:lnTo>
                  <a:lnTo>
                    <a:pt x="1065529" y="460375"/>
                  </a:lnTo>
                  <a:lnTo>
                    <a:pt x="1065529" y="466725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4046220" y="4119879"/>
            <a:ext cx="1051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marR="9461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ign=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3uu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kd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898dsHKJH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572076" y="3692728"/>
            <a:ext cx="577850" cy="401955"/>
          </a:xfrm>
          <a:custGeom>
            <a:avLst/>
            <a:gdLst/>
            <a:ahLst/>
            <a:cxnLst/>
            <a:rect l="l" t="t" r="r" b="b"/>
            <a:pathLst>
              <a:path w="577850" h="401954">
                <a:moveTo>
                  <a:pt x="158201" y="329601"/>
                </a:moveTo>
                <a:lnTo>
                  <a:pt x="126293" y="282186"/>
                </a:lnTo>
                <a:lnTo>
                  <a:pt x="545617" y="0"/>
                </a:lnTo>
                <a:lnTo>
                  <a:pt x="577532" y="47421"/>
                </a:lnTo>
                <a:lnTo>
                  <a:pt x="158201" y="329601"/>
                </a:lnTo>
                <a:close/>
              </a:path>
              <a:path w="577850" h="401954">
                <a:moveTo>
                  <a:pt x="0" y="401612"/>
                </a:moveTo>
                <a:lnTo>
                  <a:pt x="94386" y="234772"/>
                </a:lnTo>
                <a:lnTo>
                  <a:pt x="126293" y="282186"/>
                </a:lnTo>
                <a:lnTo>
                  <a:pt x="90728" y="306120"/>
                </a:lnTo>
                <a:lnTo>
                  <a:pt x="122643" y="353529"/>
                </a:lnTo>
                <a:lnTo>
                  <a:pt x="174303" y="353529"/>
                </a:lnTo>
                <a:lnTo>
                  <a:pt x="190106" y="377012"/>
                </a:lnTo>
                <a:lnTo>
                  <a:pt x="0" y="401612"/>
                </a:lnTo>
                <a:close/>
              </a:path>
              <a:path w="577850" h="401954">
                <a:moveTo>
                  <a:pt x="122643" y="353529"/>
                </a:moveTo>
                <a:lnTo>
                  <a:pt x="90728" y="306120"/>
                </a:lnTo>
                <a:lnTo>
                  <a:pt x="126293" y="282186"/>
                </a:lnTo>
                <a:lnTo>
                  <a:pt x="158201" y="329601"/>
                </a:lnTo>
                <a:lnTo>
                  <a:pt x="122643" y="353529"/>
                </a:lnTo>
                <a:close/>
              </a:path>
              <a:path w="577850" h="401954">
                <a:moveTo>
                  <a:pt x="174303" y="353529"/>
                </a:moveTo>
                <a:lnTo>
                  <a:pt x="122643" y="353529"/>
                </a:lnTo>
                <a:lnTo>
                  <a:pt x="158201" y="329601"/>
                </a:lnTo>
                <a:lnTo>
                  <a:pt x="174303" y="353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663401" y="3940060"/>
            <a:ext cx="317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UKIJ CJK"/>
                <a:cs typeface="UKIJ CJK"/>
              </a:rPr>
              <a:t>加签</a:t>
            </a:r>
            <a:endParaRPr sz="1200">
              <a:latin typeface="UKIJ CJK"/>
              <a:cs typeface="UKIJ CJK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86434" y="2731770"/>
            <a:ext cx="5104765" cy="2359025"/>
            <a:chOff x="686434" y="2731770"/>
            <a:chExt cx="5104765" cy="2359025"/>
          </a:xfrm>
        </p:grpSpPr>
        <p:sp>
          <p:nvSpPr>
            <p:cNvPr id="65" name="object 65"/>
            <p:cNvSpPr/>
            <p:nvPr/>
          </p:nvSpPr>
          <p:spPr>
            <a:xfrm>
              <a:off x="3727704" y="4709160"/>
              <a:ext cx="2057400" cy="365760"/>
            </a:xfrm>
            <a:custGeom>
              <a:avLst/>
              <a:gdLst/>
              <a:ahLst/>
              <a:cxnLst/>
              <a:rect l="l" t="t" r="r" b="b"/>
              <a:pathLst>
                <a:path w="2057400" h="365760">
                  <a:moveTo>
                    <a:pt x="182880" y="365760"/>
                  </a:moveTo>
                  <a:lnTo>
                    <a:pt x="0" y="182879"/>
                  </a:lnTo>
                  <a:lnTo>
                    <a:pt x="182880" y="0"/>
                  </a:lnTo>
                  <a:lnTo>
                    <a:pt x="182880" y="91439"/>
                  </a:lnTo>
                  <a:lnTo>
                    <a:pt x="2057400" y="91439"/>
                  </a:lnTo>
                  <a:lnTo>
                    <a:pt x="2057400" y="274319"/>
                  </a:lnTo>
                  <a:lnTo>
                    <a:pt x="182880" y="274319"/>
                  </a:lnTo>
                  <a:lnTo>
                    <a:pt x="182880" y="36576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719106" y="4693831"/>
              <a:ext cx="2072639" cy="396875"/>
            </a:xfrm>
            <a:custGeom>
              <a:avLst/>
              <a:gdLst/>
              <a:ahLst/>
              <a:cxnLst/>
              <a:rect l="l" t="t" r="r" b="b"/>
              <a:pathLst>
                <a:path w="2072639" h="396875">
                  <a:moveTo>
                    <a:pt x="198208" y="396417"/>
                  </a:moveTo>
                  <a:lnTo>
                    <a:pt x="0" y="198208"/>
                  </a:lnTo>
                  <a:lnTo>
                    <a:pt x="198208" y="0"/>
                  </a:lnTo>
                  <a:lnTo>
                    <a:pt x="198208" y="15328"/>
                  </a:lnTo>
                  <a:lnTo>
                    <a:pt x="185508" y="15328"/>
                  </a:lnTo>
                  <a:lnTo>
                    <a:pt x="185508" y="30670"/>
                  </a:lnTo>
                  <a:lnTo>
                    <a:pt x="22466" y="193713"/>
                  </a:lnTo>
                  <a:lnTo>
                    <a:pt x="13474" y="193713"/>
                  </a:lnTo>
                  <a:lnTo>
                    <a:pt x="13474" y="202704"/>
                  </a:lnTo>
                  <a:lnTo>
                    <a:pt x="22466" y="202704"/>
                  </a:lnTo>
                  <a:lnTo>
                    <a:pt x="185508" y="365747"/>
                  </a:lnTo>
                  <a:lnTo>
                    <a:pt x="185508" y="381088"/>
                  </a:lnTo>
                  <a:lnTo>
                    <a:pt x="198208" y="381088"/>
                  </a:lnTo>
                  <a:lnTo>
                    <a:pt x="198208" y="396417"/>
                  </a:lnTo>
                  <a:close/>
                </a:path>
                <a:path w="2072639" h="396875">
                  <a:moveTo>
                    <a:pt x="185508" y="30670"/>
                  </a:moveTo>
                  <a:lnTo>
                    <a:pt x="185508" y="15328"/>
                  </a:lnTo>
                  <a:lnTo>
                    <a:pt x="196354" y="19824"/>
                  </a:lnTo>
                  <a:lnTo>
                    <a:pt x="185508" y="30670"/>
                  </a:lnTo>
                  <a:close/>
                </a:path>
                <a:path w="2072639" h="396875">
                  <a:moveTo>
                    <a:pt x="2059393" y="113118"/>
                  </a:moveTo>
                  <a:lnTo>
                    <a:pt x="185508" y="113118"/>
                  </a:lnTo>
                  <a:lnTo>
                    <a:pt x="185508" y="30670"/>
                  </a:lnTo>
                  <a:lnTo>
                    <a:pt x="196354" y="19824"/>
                  </a:lnTo>
                  <a:lnTo>
                    <a:pt x="185508" y="15328"/>
                  </a:lnTo>
                  <a:lnTo>
                    <a:pt x="198208" y="15328"/>
                  </a:lnTo>
                  <a:lnTo>
                    <a:pt x="198208" y="100418"/>
                  </a:lnTo>
                  <a:lnTo>
                    <a:pt x="191858" y="100418"/>
                  </a:lnTo>
                  <a:lnTo>
                    <a:pt x="198208" y="106768"/>
                  </a:lnTo>
                  <a:lnTo>
                    <a:pt x="2059393" y="106768"/>
                  </a:lnTo>
                  <a:lnTo>
                    <a:pt x="2059393" y="113118"/>
                  </a:lnTo>
                  <a:close/>
                </a:path>
                <a:path w="2072639" h="396875">
                  <a:moveTo>
                    <a:pt x="198208" y="106768"/>
                  </a:moveTo>
                  <a:lnTo>
                    <a:pt x="191858" y="100418"/>
                  </a:lnTo>
                  <a:lnTo>
                    <a:pt x="198208" y="100418"/>
                  </a:lnTo>
                  <a:lnTo>
                    <a:pt x="198208" y="106768"/>
                  </a:lnTo>
                  <a:close/>
                </a:path>
                <a:path w="2072639" h="396875">
                  <a:moveTo>
                    <a:pt x="2072093" y="113118"/>
                  </a:moveTo>
                  <a:lnTo>
                    <a:pt x="2065743" y="113118"/>
                  </a:lnTo>
                  <a:lnTo>
                    <a:pt x="2059393" y="106768"/>
                  </a:lnTo>
                  <a:lnTo>
                    <a:pt x="198208" y="106768"/>
                  </a:lnTo>
                  <a:lnTo>
                    <a:pt x="198208" y="100418"/>
                  </a:lnTo>
                  <a:lnTo>
                    <a:pt x="2072093" y="100418"/>
                  </a:lnTo>
                  <a:lnTo>
                    <a:pt x="2072093" y="113118"/>
                  </a:lnTo>
                  <a:close/>
                </a:path>
                <a:path w="2072639" h="396875">
                  <a:moveTo>
                    <a:pt x="2059393" y="289648"/>
                  </a:moveTo>
                  <a:lnTo>
                    <a:pt x="2059393" y="106768"/>
                  </a:lnTo>
                  <a:lnTo>
                    <a:pt x="2065743" y="113118"/>
                  </a:lnTo>
                  <a:lnTo>
                    <a:pt x="2072093" y="113118"/>
                  </a:lnTo>
                  <a:lnTo>
                    <a:pt x="2072093" y="283298"/>
                  </a:lnTo>
                  <a:lnTo>
                    <a:pt x="2065743" y="283298"/>
                  </a:lnTo>
                  <a:lnTo>
                    <a:pt x="2059393" y="289648"/>
                  </a:lnTo>
                  <a:close/>
                </a:path>
                <a:path w="2072639" h="396875">
                  <a:moveTo>
                    <a:pt x="13474" y="202704"/>
                  </a:moveTo>
                  <a:lnTo>
                    <a:pt x="13474" y="193713"/>
                  </a:lnTo>
                  <a:lnTo>
                    <a:pt x="17970" y="198208"/>
                  </a:lnTo>
                  <a:lnTo>
                    <a:pt x="13474" y="202704"/>
                  </a:lnTo>
                  <a:close/>
                </a:path>
                <a:path w="2072639" h="396875">
                  <a:moveTo>
                    <a:pt x="17970" y="198208"/>
                  </a:moveTo>
                  <a:lnTo>
                    <a:pt x="13474" y="193713"/>
                  </a:lnTo>
                  <a:lnTo>
                    <a:pt x="22466" y="193713"/>
                  </a:lnTo>
                  <a:lnTo>
                    <a:pt x="17970" y="198208"/>
                  </a:lnTo>
                  <a:close/>
                </a:path>
                <a:path w="2072639" h="396875">
                  <a:moveTo>
                    <a:pt x="22466" y="202704"/>
                  </a:moveTo>
                  <a:lnTo>
                    <a:pt x="13474" y="202704"/>
                  </a:lnTo>
                  <a:lnTo>
                    <a:pt x="17970" y="198208"/>
                  </a:lnTo>
                  <a:lnTo>
                    <a:pt x="22466" y="202704"/>
                  </a:lnTo>
                  <a:close/>
                </a:path>
                <a:path w="2072639" h="396875">
                  <a:moveTo>
                    <a:pt x="198208" y="381088"/>
                  </a:moveTo>
                  <a:lnTo>
                    <a:pt x="185508" y="381088"/>
                  </a:lnTo>
                  <a:lnTo>
                    <a:pt x="196354" y="376593"/>
                  </a:lnTo>
                  <a:lnTo>
                    <a:pt x="185508" y="365747"/>
                  </a:lnTo>
                  <a:lnTo>
                    <a:pt x="185508" y="283298"/>
                  </a:lnTo>
                  <a:lnTo>
                    <a:pt x="2059393" y="283298"/>
                  </a:lnTo>
                  <a:lnTo>
                    <a:pt x="2059393" y="289648"/>
                  </a:lnTo>
                  <a:lnTo>
                    <a:pt x="198208" y="289648"/>
                  </a:lnTo>
                  <a:lnTo>
                    <a:pt x="191858" y="295998"/>
                  </a:lnTo>
                  <a:lnTo>
                    <a:pt x="198208" y="295998"/>
                  </a:lnTo>
                  <a:lnTo>
                    <a:pt x="198208" y="381088"/>
                  </a:lnTo>
                  <a:close/>
                </a:path>
                <a:path w="2072639" h="396875">
                  <a:moveTo>
                    <a:pt x="2072093" y="295998"/>
                  </a:moveTo>
                  <a:lnTo>
                    <a:pt x="198208" y="295998"/>
                  </a:lnTo>
                  <a:lnTo>
                    <a:pt x="198208" y="289648"/>
                  </a:lnTo>
                  <a:lnTo>
                    <a:pt x="2059393" y="289648"/>
                  </a:lnTo>
                  <a:lnTo>
                    <a:pt x="2065743" y="283298"/>
                  </a:lnTo>
                  <a:lnTo>
                    <a:pt x="2072093" y="283298"/>
                  </a:lnTo>
                  <a:lnTo>
                    <a:pt x="2072093" y="295998"/>
                  </a:lnTo>
                  <a:close/>
                </a:path>
                <a:path w="2072639" h="396875">
                  <a:moveTo>
                    <a:pt x="198208" y="295998"/>
                  </a:moveTo>
                  <a:lnTo>
                    <a:pt x="191858" y="295998"/>
                  </a:lnTo>
                  <a:lnTo>
                    <a:pt x="198208" y="289648"/>
                  </a:lnTo>
                  <a:lnTo>
                    <a:pt x="198208" y="295998"/>
                  </a:lnTo>
                  <a:close/>
                </a:path>
                <a:path w="2072639" h="396875">
                  <a:moveTo>
                    <a:pt x="185508" y="381088"/>
                  </a:moveTo>
                  <a:lnTo>
                    <a:pt x="185508" y="365747"/>
                  </a:lnTo>
                  <a:lnTo>
                    <a:pt x="196354" y="376593"/>
                  </a:lnTo>
                  <a:lnTo>
                    <a:pt x="185508" y="381088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93419" y="2738628"/>
              <a:ext cx="2943225" cy="276225"/>
            </a:xfrm>
            <a:custGeom>
              <a:avLst/>
              <a:gdLst/>
              <a:ahLst/>
              <a:cxnLst/>
              <a:rect l="l" t="t" r="r" b="b"/>
              <a:pathLst>
                <a:path w="2943225" h="276225">
                  <a:moveTo>
                    <a:pt x="2942844" y="275844"/>
                  </a:moveTo>
                  <a:lnTo>
                    <a:pt x="0" y="275844"/>
                  </a:lnTo>
                  <a:lnTo>
                    <a:pt x="0" y="0"/>
                  </a:lnTo>
                  <a:lnTo>
                    <a:pt x="2942844" y="0"/>
                  </a:lnTo>
                  <a:lnTo>
                    <a:pt x="2942844" y="275844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86434" y="2731770"/>
              <a:ext cx="2956560" cy="288290"/>
            </a:xfrm>
            <a:custGeom>
              <a:avLst/>
              <a:gdLst/>
              <a:ahLst/>
              <a:cxnLst/>
              <a:rect l="l" t="t" r="r" b="b"/>
              <a:pathLst>
                <a:path w="2956560" h="288289">
                  <a:moveTo>
                    <a:pt x="2956560" y="288290"/>
                  </a:moveTo>
                  <a:lnTo>
                    <a:pt x="0" y="288290"/>
                  </a:lnTo>
                  <a:lnTo>
                    <a:pt x="0" y="0"/>
                  </a:lnTo>
                  <a:lnTo>
                    <a:pt x="2956560" y="0"/>
                  </a:lnTo>
                  <a:lnTo>
                    <a:pt x="295656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75590"/>
                  </a:lnTo>
                  <a:lnTo>
                    <a:pt x="6350" y="275590"/>
                  </a:lnTo>
                  <a:lnTo>
                    <a:pt x="12700" y="281940"/>
                  </a:lnTo>
                  <a:lnTo>
                    <a:pt x="2956560" y="281940"/>
                  </a:lnTo>
                  <a:lnTo>
                    <a:pt x="2956560" y="288290"/>
                  </a:lnTo>
                  <a:close/>
                </a:path>
                <a:path w="2956560" h="28828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956560" h="288289">
                  <a:moveTo>
                    <a:pt x="294386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943860" y="6350"/>
                  </a:lnTo>
                  <a:lnTo>
                    <a:pt x="2943860" y="12700"/>
                  </a:lnTo>
                  <a:close/>
                </a:path>
                <a:path w="2956560" h="288289">
                  <a:moveTo>
                    <a:pt x="2943860" y="281940"/>
                  </a:moveTo>
                  <a:lnTo>
                    <a:pt x="2943860" y="6350"/>
                  </a:lnTo>
                  <a:lnTo>
                    <a:pt x="2950210" y="12700"/>
                  </a:lnTo>
                  <a:lnTo>
                    <a:pt x="2956560" y="12700"/>
                  </a:lnTo>
                  <a:lnTo>
                    <a:pt x="2956560" y="275590"/>
                  </a:lnTo>
                  <a:lnTo>
                    <a:pt x="2950210" y="275590"/>
                  </a:lnTo>
                  <a:lnTo>
                    <a:pt x="2943860" y="281940"/>
                  </a:lnTo>
                  <a:close/>
                </a:path>
                <a:path w="2956560" h="288289">
                  <a:moveTo>
                    <a:pt x="2956560" y="12700"/>
                  </a:moveTo>
                  <a:lnTo>
                    <a:pt x="2950210" y="12700"/>
                  </a:lnTo>
                  <a:lnTo>
                    <a:pt x="2943860" y="6350"/>
                  </a:lnTo>
                  <a:lnTo>
                    <a:pt x="2956560" y="6350"/>
                  </a:lnTo>
                  <a:lnTo>
                    <a:pt x="2956560" y="12700"/>
                  </a:lnTo>
                  <a:close/>
                </a:path>
                <a:path w="2956560" h="288289">
                  <a:moveTo>
                    <a:pt x="12700" y="281940"/>
                  </a:moveTo>
                  <a:lnTo>
                    <a:pt x="6350" y="275590"/>
                  </a:lnTo>
                  <a:lnTo>
                    <a:pt x="12700" y="275590"/>
                  </a:lnTo>
                  <a:lnTo>
                    <a:pt x="12700" y="281940"/>
                  </a:lnTo>
                  <a:close/>
                </a:path>
                <a:path w="2956560" h="288289">
                  <a:moveTo>
                    <a:pt x="2943860" y="281940"/>
                  </a:moveTo>
                  <a:lnTo>
                    <a:pt x="12700" y="281940"/>
                  </a:lnTo>
                  <a:lnTo>
                    <a:pt x="12700" y="275590"/>
                  </a:lnTo>
                  <a:lnTo>
                    <a:pt x="2943860" y="275590"/>
                  </a:lnTo>
                  <a:lnTo>
                    <a:pt x="2943860" y="281940"/>
                  </a:lnTo>
                  <a:close/>
                </a:path>
                <a:path w="2956560" h="288289">
                  <a:moveTo>
                    <a:pt x="2956560" y="281940"/>
                  </a:moveTo>
                  <a:lnTo>
                    <a:pt x="2943860" y="281940"/>
                  </a:lnTo>
                  <a:lnTo>
                    <a:pt x="2950210" y="275590"/>
                  </a:lnTo>
                  <a:lnTo>
                    <a:pt x="2956560" y="275590"/>
                  </a:lnTo>
                  <a:lnTo>
                    <a:pt x="2956560" y="281940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93419" y="2738627"/>
            <a:ext cx="2943225" cy="27622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95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success=true&amp;tradeNo=1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407034" y="3336290"/>
            <a:ext cx="3335020" cy="753110"/>
            <a:chOff x="407034" y="3336290"/>
            <a:chExt cx="3335020" cy="753110"/>
          </a:xfrm>
        </p:grpSpPr>
        <p:sp>
          <p:nvSpPr>
            <p:cNvPr id="71" name="object 71"/>
            <p:cNvSpPr/>
            <p:nvPr/>
          </p:nvSpPr>
          <p:spPr>
            <a:xfrm>
              <a:off x="413003" y="3342132"/>
              <a:ext cx="3061970" cy="276225"/>
            </a:xfrm>
            <a:custGeom>
              <a:avLst/>
              <a:gdLst/>
              <a:ahLst/>
              <a:cxnLst/>
              <a:rect l="l" t="t" r="r" b="b"/>
              <a:pathLst>
                <a:path w="3061970" h="276225">
                  <a:moveTo>
                    <a:pt x="3061716" y="275843"/>
                  </a:moveTo>
                  <a:lnTo>
                    <a:pt x="0" y="275843"/>
                  </a:lnTo>
                  <a:lnTo>
                    <a:pt x="0" y="0"/>
                  </a:lnTo>
                  <a:lnTo>
                    <a:pt x="3061716" y="0"/>
                  </a:lnTo>
                  <a:lnTo>
                    <a:pt x="3061716" y="275843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07034" y="3336290"/>
              <a:ext cx="3074670" cy="288290"/>
            </a:xfrm>
            <a:custGeom>
              <a:avLst/>
              <a:gdLst/>
              <a:ahLst/>
              <a:cxnLst/>
              <a:rect l="l" t="t" r="r" b="b"/>
              <a:pathLst>
                <a:path w="3074670" h="288289">
                  <a:moveTo>
                    <a:pt x="3074669" y="288289"/>
                  </a:moveTo>
                  <a:lnTo>
                    <a:pt x="0" y="288289"/>
                  </a:lnTo>
                  <a:lnTo>
                    <a:pt x="0" y="0"/>
                  </a:lnTo>
                  <a:lnTo>
                    <a:pt x="3074669" y="0"/>
                  </a:lnTo>
                  <a:lnTo>
                    <a:pt x="3074669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75589"/>
                  </a:lnTo>
                  <a:lnTo>
                    <a:pt x="6350" y="275589"/>
                  </a:lnTo>
                  <a:lnTo>
                    <a:pt x="12700" y="281939"/>
                  </a:lnTo>
                  <a:lnTo>
                    <a:pt x="3074669" y="281939"/>
                  </a:lnTo>
                  <a:lnTo>
                    <a:pt x="3074669" y="288289"/>
                  </a:lnTo>
                  <a:close/>
                </a:path>
                <a:path w="3074670" h="28828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3074670" h="288289">
                  <a:moveTo>
                    <a:pt x="3061969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3061969" y="6350"/>
                  </a:lnTo>
                  <a:lnTo>
                    <a:pt x="3061969" y="12700"/>
                  </a:lnTo>
                  <a:close/>
                </a:path>
                <a:path w="3074670" h="288289">
                  <a:moveTo>
                    <a:pt x="3061969" y="281939"/>
                  </a:moveTo>
                  <a:lnTo>
                    <a:pt x="3061969" y="6350"/>
                  </a:lnTo>
                  <a:lnTo>
                    <a:pt x="3068319" y="12700"/>
                  </a:lnTo>
                  <a:lnTo>
                    <a:pt x="3074669" y="12700"/>
                  </a:lnTo>
                  <a:lnTo>
                    <a:pt x="3074669" y="275589"/>
                  </a:lnTo>
                  <a:lnTo>
                    <a:pt x="3068319" y="275589"/>
                  </a:lnTo>
                  <a:lnTo>
                    <a:pt x="3061969" y="281939"/>
                  </a:lnTo>
                  <a:close/>
                </a:path>
                <a:path w="3074670" h="288289">
                  <a:moveTo>
                    <a:pt x="3074669" y="12700"/>
                  </a:moveTo>
                  <a:lnTo>
                    <a:pt x="3068319" y="12700"/>
                  </a:lnTo>
                  <a:lnTo>
                    <a:pt x="3061969" y="6350"/>
                  </a:lnTo>
                  <a:lnTo>
                    <a:pt x="3074669" y="6350"/>
                  </a:lnTo>
                  <a:lnTo>
                    <a:pt x="3074669" y="12700"/>
                  </a:lnTo>
                  <a:close/>
                </a:path>
                <a:path w="3074670" h="288289">
                  <a:moveTo>
                    <a:pt x="12700" y="281939"/>
                  </a:moveTo>
                  <a:lnTo>
                    <a:pt x="6350" y="275589"/>
                  </a:lnTo>
                  <a:lnTo>
                    <a:pt x="12700" y="275589"/>
                  </a:lnTo>
                  <a:lnTo>
                    <a:pt x="12700" y="281939"/>
                  </a:lnTo>
                  <a:close/>
                </a:path>
                <a:path w="3074670" h="288289">
                  <a:moveTo>
                    <a:pt x="3061969" y="281939"/>
                  </a:moveTo>
                  <a:lnTo>
                    <a:pt x="12700" y="281939"/>
                  </a:lnTo>
                  <a:lnTo>
                    <a:pt x="12700" y="275589"/>
                  </a:lnTo>
                  <a:lnTo>
                    <a:pt x="3061969" y="275589"/>
                  </a:lnTo>
                  <a:lnTo>
                    <a:pt x="3061969" y="281939"/>
                  </a:lnTo>
                  <a:close/>
                </a:path>
                <a:path w="3074670" h="288289">
                  <a:moveTo>
                    <a:pt x="3074669" y="281939"/>
                  </a:moveTo>
                  <a:lnTo>
                    <a:pt x="3061969" y="281939"/>
                  </a:lnTo>
                  <a:lnTo>
                    <a:pt x="3068319" y="275589"/>
                  </a:lnTo>
                  <a:lnTo>
                    <a:pt x="3074669" y="275589"/>
                  </a:lnTo>
                  <a:lnTo>
                    <a:pt x="3074669" y="281939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895599" y="3394710"/>
              <a:ext cx="846455" cy="694690"/>
            </a:xfrm>
            <a:custGeom>
              <a:avLst/>
              <a:gdLst/>
              <a:ahLst/>
              <a:cxnLst/>
              <a:rect l="l" t="t" r="r" b="b"/>
              <a:pathLst>
                <a:path w="846454" h="694689">
                  <a:moveTo>
                    <a:pt x="751204" y="171450"/>
                  </a:moveTo>
                  <a:lnTo>
                    <a:pt x="579754" y="85725"/>
                  </a:lnTo>
                  <a:lnTo>
                    <a:pt x="751204" y="0"/>
                  </a:lnTo>
                  <a:lnTo>
                    <a:pt x="751204" y="57150"/>
                  </a:lnTo>
                  <a:lnTo>
                    <a:pt x="708342" y="57150"/>
                  </a:lnTo>
                  <a:lnTo>
                    <a:pt x="708342" y="114300"/>
                  </a:lnTo>
                  <a:lnTo>
                    <a:pt x="751204" y="114300"/>
                  </a:lnTo>
                  <a:lnTo>
                    <a:pt x="751204" y="171450"/>
                  </a:lnTo>
                  <a:close/>
                </a:path>
                <a:path w="846454" h="694689">
                  <a:moveTo>
                    <a:pt x="751204" y="114300"/>
                  </a:moveTo>
                  <a:lnTo>
                    <a:pt x="708342" y="114300"/>
                  </a:lnTo>
                  <a:lnTo>
                    <a:pt x="708342" y="57150"/>
                  </a:lnTo>
                  <a:lnTo>
                    <a:pt x="751204" y="57150"/>
                  </a:lnTo>
                  <a:lnTo>
                    <a:pt x="751204" y="114300"/>
                  </a:lnTo>
                  <a:close/>
                </a:path>
                <a:path w="846454" h="694689">
                  <a:moveTo>
                    <a:pt x="789304" y="114300"/>
                  </a:moveTo>
                  <a:lnTo>
                    <a:pt x="751204" y="114300"/>
                  </a:lnTo>
                  <a:lnTo>
                    <a:pt x="751204" y="57150"/>
                  </a:lnTo>
                  <a:lnTo>
                    <a:pt x="846454" y="57150"/>
                  </a:lnTo>
                  <a:lnTo>
                    <a:pt x="846454" y="85725"/>
                  </a:lnTo>
                  <a:lnTo>
                    <a:pt x="789304" y="85725"/>
                  </a:lnTo>
                  <a:lnTo>
                    <a:pt x="789304" y="114300"/>
                  </a:lnTo>
                  <a:close/>
                </a:path>
                <a:path w="846454" h="694689">
                  <a:moveTo>
                    <a:pt x="789304" y="666114"/>
                  </a:moveTo>
                  <a:lnTo>
                    <a:pt x="789304" y="85725"/>
                  </a:lnTo>
                  <a:lnTo>
                    <a:pt x="817879" y="114300"/>
                  </a:lnTo>
                  <a:lnTo>
                    <a:pt x="846454" y="114300"/>
                  </a:lnTo>
                  <a:lnTo>
                    <a:pt x="846454" y="637539"/>
                  </a:lnTo>
                  <a:lnTo>
                    <a:pt x="817879" y="637539"/>
                  </a:lnTo>
                  <a:lnTo>
                    <a:pt x="789304" y="666114"/>
                  </a:lnTo>
                  <a:close/>
                </a:path>
                <a:path w="846454" h="694689">
                  <a:moveTo>
                    <a:pt x="846454" y="114300"/>
                  </a:moveTo>
                  <a:lnTo>
                    <a:pt x="817879" y="114300"/>
                  </a:lnTo>
                  <a:lnTo>
                    <a:pt x="789304" y="85725"/>
                  </a:lnTo>
                  <a:lnTo>
                    <a:pt x="846454" y="85725"/>
                  </a:lnTo>
                  <a:lnTo>
                    <a:pt x="846454" y="114300"/>
                  </a:lnTo>
                  <a:close/>
                </a:path>
                <a:path w="846454" h="694689">
                  <a:moveTo>
                    <a:pt x="846454" y="694689"/>
                  </a:moveTo>
                  <a:lnTo>
                    <a:pt x="0" y="694689"/>
                  </a:lnTo>
                  <a:lnTo>
                    <a:pt x="0" y="637539"/>
                  </a:lnTo>
                  <a:lnTo>
                    <a:pt x="789304" y="637539"/>
                  </a:lnTo>
                  <a:lnTo>
                    <a:pt x="789304" y="666114"/>
                  </a:lnTo>
                  <a:lnTo>
                    <a:pt x="846454" y="666114"/>
                  </a:lnTo>
                  <a:lnTo>
                    <a:pt x="846454" y="694689"/>
                  </a:lnTo>
                  <a:close/>
                </a:path>
                <a:path w="846454" h="694689">
                  <a:moveTo>
                    <a:pt x="846454" y="666114"/>
                  </a:moveTo>
                  <a:lnTo>
                    <a:pt x="789304" y="666114"/>
                  </a:lnTo>
                  <a:lnTo>
                    <a:pt x="817879" y="637539"/>
                  </a:lnTo>
                  <a:lnTo>
                    <a:pt x="846454" y="637539"/>
                  </a:lnTo>
                  <a:lnTo>
                    <a:pt x="846454" y="6661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76200" y="2295144"/>
            <a:ext cx="3771900" cy="282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R="734695" algn="ctr">
              <a:lnSpc>
                <a:spcPct val="100000"/>
              </a:lnSpc>
            </a:pPr>
            <a:r>
              <a:rPr sz="1200" dirty="0">
                <a:latin typeface="UKIJ CJK"/>
                <a:cs typeface="UKIJ CJK"/>
              </a:rPr>
              <a:t>验签</a:t>
            </a:r>
            <a:endParaRPr sz="1200">
              <a:latin typeface="UKIJ CJK"/>
              <a:cs typeface="UKIJ CJK"/>
            </a:endParaRPr>
          </a:p>
          <a:p>
            <a:pPr marL="428625">
              <a:lnSpc>
                <a:spcPct val="100000"/>
              </a:lnSpc>
              <a:spcBef>
                <a:spcPts val="1155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sign=J3uukd898dsHKJH</a:t>
            </a:r>
            <a:endParaRPr sz="12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773567" y="3027679"/>
            <a:ext cx="511809" cy="304165"/>
          </a:xfrm>
          <a:custGeom>
            <a:avLst/>
            <a:gdLst/>
            <a:ahLst/>
            <a:cxnLst/>
            <a:rect l="l" t="t" r="r" b="b"/>
            <a:pathLst>
              <a:path w="511810" h="304164">
                <a:moveTo>
                  <a:pt x="348244" y="58834"/>
                </a:moveTo>
                <a:lnTo>
                  <a:pt x="320319" y="8966"/>
                </a:lnTo>
                <a:lnTo>
                  <a:pt x="511797" y="0"/>
                </a:lnTo>
                <a:lnTo>
                  <a:pt x="486054" y="37896"/>
                </a:lnTo>
                <a:lnTo>
                  <a:pt x="385635" y="37896"/>
                </a:lnTo>
                <a:lnTo>
                  <a:pt x="348244" y="58834"/>
                </a:lnTo>
                <a:close/>
              </a:path>
              <a:path w="511810" h="304164">
                <a:moveTo>
                  <a:pt x="376166" y="108696"/>
                </a:moveTo>
                <a:lnTo>
                  <a:pt x="348244" y="58834"/>
                </a:lnTo>
                <a:lnTo>
                  <a:pt x="385635" y="37896"/>
                </a:lnTo>
                <a:lnTo>
                  <a:pt x="413562" y="87756"/>
                </a:lnTo>
                <a:lnTo>
                  <a:pt x="376166" y="108696"/>
                </a:lnTo>
                <a:close/>
              </a:path>
              <a:path w="511810" h="304164">
                <a:moveTo>
                  <a:pt x="404088" y="158559"/>
                </a:moveTo>
                <a:lnTo>
                  <a:pt x="376166" y="108696"/>
                </a:lnTo>
                <a:lnTo>
                  <a:pt x="413562" y="87756"/>
                </a:lnTo>
                <a:lnTo>
                  <a:pt x="385635" y="37896"/>
                </a:lnTo>
                <a:lnTo>
                  <a:pt x="486054" y="37896"/>
                </a:lnTo>
                <a:lnTo>
                  <a:pt x="404088" y="158559"/>
                </a:lnTo>
                <a:close/>
              </a:path>
              <a:path w="511810" h="304164">
                <a:moveTo>
                  <a:pt x="27914" y="303695"/>
                </a:moveTo>
                <a:lnTo>
                  <a:pt x="0" y="253834"/>
                </a:lnTo>
                <a:lnTo>
                  <a:pt x="348244" y="58834"/>
                </a:lnTo>
                <a:lnTo>
                  <a:pt x="376166" y="108696"/>
                </a:lnTo>
                <a:lnTo>
                  <a:pt x="27914" y="303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7475" y="30378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收单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909" y="1357630"/>
            <a:ext cx="8437245" cy="271653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3515" marR="5080" indent="-171450">
              <a:lnSpc>
                <a:spcPts val="1730"/>
              </a:lnSpc>
              <a:spcBef>
                <a:spcPts val="310"/>
              </a:spcBef>
              <a:buChar char="•"/>
              <a:tabLst>
                <a:tab pos="184150" algn="l"/>
              </a:tabLst>
            </a:pPr>
            <a:r>
              <a:rPr sz="1600" spc="-5" dirty="0">
                <a:latin typeface="Arial"/>
                <a:cs typeface="Arial"/>
              </a:rPr>
              <a:t>1</a:t>
            </a:r>
            <a:r>
              <a:rPr sz="1600" dirty="0">
                <a:latin typeface="UKIJ CJK"/>
                <a:cs typeface="UKIJ CJK"/>
              </a:rPr>
              <a:t>、订单在支付页，不支付，一直刷新，订单过期了才支付，订单状态改为已支付了，但是</a:t>
            </a:r>
            <a:r>
              <a:rPr sz="1600" spc="-5" dirty="0">
                <a:latin typeface="UKIJ CJK"/>
                <a:cs typeface="UKIJ CJK"/>
              </a:rPr>
              <a:t>库 </a:t>
            </a:r>
            <a:r>
              <a:rPr sz="1600" dirty="0">
                <a:latin typeface="UKIJ CJK"/>
                <a:cs typeface="UKIJ CJK"/>
              </a:rPr>
              <a:t>存解锁了</a:t>
            </a:r>
            <a:r>
              <a:rPr sz="1600" spc="-5" dirty="0">
                <a:latin typeface="UKIJ CJK"/>
                <a:cs typeface="UKIJ CJK"/>
              </a:rPr>
              <a:t>。</a:t>
            </a:r>
            <a:endParaRPr sz="1600">
              <a:latin typeface="UKIJ CJK"/>
              <a:cs typeface="UKIJ CJK"/>
            </a:endParaRPr>
          </a:p>
          <a:p>
            <a:pPr marL="171450" marR="1604010" lvl="1" indent="-171450" algn="r">
              <a:lnSpc>
                <a:spcPct val="100000"/>
              </a:lnSpc>
              <a:spcBef>
                <a:spcPts val="150"/>
              </a:spcBef>
              <a:buFont typeface="Arial"/>
              <a:buChar char="•"/>
              <a:tabLst>
                <a:tab pos="171450" algn="l"/>
              </a:tabLst>
            </a:pPr>
            <a:r>
              <a:rPr sz="1600" dirty="0">
                <a:latin typeface="UKIJ CJK"/>
                <a:cs typeface="UKIJ CJK"/>
              </a:rPr>
              <a:t>使用支付宝自动收单功能解决。只要一段时间不支付，就不能支付了</a:t>
            </a:r>
            <a:r>
              <a:rPr sz="1600" spc="-5" dirty="0">
                <a:latin typeface="UKIJ CJK"/>
                <a:cs typeface="UKIJ CJK"/>
              </a:rPr>
              <a:t>。</a:t>
            </a:r>
            <a:endParaRPr sz="1600">
              <a:latin typeface="UKIJ CJK"/>
              <a:cs typeface="UKIJ CJK"/>
            </a:endParaRPr>
          </a:p>
          <a:p>
            <a:pPr marL="171450" marR="1630680" indent="-171450" algn="r">
              <a:lnSpc>
                <a:spcPct val="100000"/>
              </a:lnSpc>
              <a:spcBef>
                <a:spcPts val="555"/>
              </a:spcBef>
              <a:buChar char="•"/>
              <a:tabLst>
                <a:tab pos="171450" algn="l"/>
              </a:tabLst>
            </a:pPr>
            <a:r>
              <a:rPr sz="1600" spc="-5" dirty="0">
                <a:latin typeface="Arial"/>
                <a:cs typeface="Arial"/>
              </a:rPr>
              <a:t>2</a:t>
            </a:r>
            <a:r>
              <a:rPr sz="1600" dirty="0">
                <a:latin typeface="UKIJ CJK"/>
                <a:cs typeface="UKIJ CJK"/>
              </a:rPr>
              <a:t>、由于时延等问题。订单解锁完成，正在解锁库存的时候，异步通知才</a:t>
            </a:r>
            <a:r>
              <a:rPr sz="1600" spc="-5" dirty="0">
                <a:latin typeface="UKIJ CJK"/>
                <a:cs typeface="UKIJ CJK"/>
              </a:rPr>
              <a:t>到</a:t>
            </a:r>
            <a:endParaRPr sz="1600">
              <a:latin typeface="UKIJ CJK"/>
              <a:cs typeface="UKIJ CJK"/>
            </a:endParaRPr>
          </a:p>
          <a:p>
            <a:pPr marL="527050" lvl="1" indent="-17208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600" dirty="0">
                <a:latin typeface="UKIJ CJK"/>
                <a:cs typeface="UKIJ CJK"/>
              </a:rPr>
              <a:t>订单解锁，手动调用收</a:t>
            </a:r>
            <a:r>
              <a:rPr sz="1600" spc="-5" dirty="0">
                <a:latin typeface="UKIJ CJK"/>
                <a:cs typeface="UKIJ CJK"/>
              </a:rPr>
              <a:t>单</a:t>
            </a:r>
            <a:endParaRPr sz="1600">
              <a:latin typeface="UKIJ CJK"/>
              <a:cs typeface="UKIJ CJK"/>
            </a:endParaRPr>
          </a:p>
          <a:p>
            <a:pPr marL="184150" indent="-171450">
              <a:lnSpc>
                <a:spcPct val="100000"/>
              </a:lnSpc>
              <a:spcBef>
                <a:spcPts val="555"/>
              </a:spcBef>
              <a:buChar char="•"/>
              <a:tabLst>
                <a:tab pos="184150" algn="l"/>
              </a:tabLst>
            </a:pPr>
            <a:r>
              <a:rPr sz="1600" spc="-5" dirty="0">
                <a:latin typeface="Arial"/>
                <a:cs typeface="Arial"/>
              </a:rPr>
              <a:t>3</a:t>
            </a:r>
            <a:r>
              <a:rPr sz="1600" dirty="0">
                <a:latin typeface="UKIJ CJK"/>
                <a:cs typeface="UKIJ CJK"/>
              </a:rPr>
              <a:t>、网络阻塞问题，订单支付成功的异步通知一直不到</a:t>
            </a:r>
            <a:r>
              <a:rPr sz="1600" spc="-5" dirty="0">
                <a:latin typeface="UKIJ CJK"/>
                <a:cs typeface="UKIJ CJK"/>
              </a:rPr>
              <a:t>达</a:t>
            </a:r>
            <a:endParaRPr sz="1600">
              <a:latin typeface="UKIJ CJK"/>
              <a:cs typeface="UKIJ CJK"/>
            </a:endParaRPr>
          </a:p>
          <a:p>
            <a:pPr marL="527050" marR="12700" lvl="1" indent="-171450">
              <a:lnSpc>
                <a:spcPts val="1730"/>
              </a:lnSpc>
              <a:spcBef>
                <a:spcPts val="395"/>
              </a:spcBef>
              <a:buFont typeface="Arial"/>
              <a:buChar char="•"/>
              <a:tabLst>
                <a:tab pos="527050" algn="l"/>
              </a:tabLst>
            </a:pPr>
            <a:r>
              <a:rPr sz="1600" dirty="0">
                <a:latin typeface="UKIJ CJK"/>
                <a:cs typeface="UKIJ CJK"/>
              </a:rPr>
              <a:t>查询订单列表时，</a:t>
            </a:r>
            <a:r>
              <a:rPr sz="1600" spc="-5" dirty="0">
                <a:latin typeface="Arial"/>
                <a:cs typeface="Arial"/>
              </a:rPr>
              <a:t>ajax</a:t>
            </a:r>
            <a:r>
              <a:rPr sz="1600" dirty="0">
                <a:latin typeface="UKIJ CJK"/>
                <a:cs typeface="UKIJ CJK"/>
              </a:rPr>
              <a:t>获取当前未支付的订单状态，查询订单状态时，再获取一下支付</a:t>
            </a:r>
            <a:r>
              <a:rPr sz="1600" spc="-5" dirty="0">
                <a:latin typeface="UKIJ CJK"/>
                <a:cs typeface="UKIJ CJK"/>
              </a:rPr>
              <a:t>宝 </a:t>
            </a:r>
            <a:r>
              <a:rPr sz="1600" dirty="0">
                <a:latin typeface="UKIJ CJK"/>
                <a:cs typeface="UKIJ CJK"/>
              </a:rPr>
              <a:t>此订单的状</a:t>
            </a:r>
            <a:r>
              <a:rPr sz="1600" spc="-5" dirty="0">
                <a:latin typeface="UKIJ CJK"/>
                <a:cs typeface="UKIJ CJK"/>
              </a:rPr>
              <a:t>态</a:t>
            </a:r>
            <a:endParaRPr sz="1600">
              <a:latin typeface="UKIJ CJK"/>
              <a:cs typeface="UKIJ CJK"/>
            </a:endParaRPr>
          </a:p>
          <a:p>
            <a:pPr marL="184150" indent="-171450">
              <a:lnSpc>
                <a:spcPct val="100000"/>
              </a:lnSpc>
              <a:spcBef>
                <a:spcPts val="525"/>
              </a:spcBef>
              <a:buChar char="•"/>
              <a:tabLst>
                <a:tab pos="184150" algn="l"/>
              </a:tabLst>
            </a:pPr>
            <a:r>
              <a:rPr sz="1600" spc="-5" dirty="0">
                <a:latin typeface="Arial"/>
                <a:cs typeface="Arial"/>
              </a:rPr>
              <a:t>4</a:t>
            </a:r>
            <a:r>
              <a:rPr sz="1600" dirty="0">
                <a:latin typeface="UKIJ CJK"/>
                <a:cs typeface="UKIJ CJK"/>
              </a:rPr>
              <a:t>、其他各种问</a:t>
            </a:r>
            <a:r>
              <a:rPr sz="1600" spc="-5" dirty="0">
                <a:latin typeface="UKIJ CJK"/>
                <a:cs typeface="UKIJ CJK"/>
              </a:rPr>
              <a:t>题</a:t>
            </a:r>
            <a:endParaRPr sz="1600">
              <a:latin typeface="UKIJ CJK"/>
              <a:cs typeface="UKIJ CJK"/>
            </a:endParaRPr>
          </a:p>
          <a:p>
            <a:pPr marL="527050" lvl="1" indent="-17208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600" dirty="0">
                <a:latin typeface="UKIJ CJK"/>
                <a:cs typeface="UKIJ CJK"/>
              </a:rPr>
              <a:t>每天晚上闲时下载支付宝对账单，一一进行对</a:t>
            </a:r>
            <a:r>
              <a:rPr sz="1600" spc="-5" dirty="0">
                <a:latin typeface="UKIJ CJK"/>
                <a:cs typeface="UKIJ CJK"/>
              </a:rPr>
              <a:t>账</a:t>
            </a:r>
            <a:endParaRPr sz="16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7275" y="31013"/>
            <a:ext cx="1296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秒杀架构</a:t>
            </a:r>
            <a:r>
              <a:rPr sz="2000" spc="5" dirty="0"/>
              <a:t>图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508634" y="1644650"/>
            <a:ext cx="6165215" cy="1784985"/>
            <a:chOff x="508634" y="1644650"/>
            <a:chExt cx="6165215" cy="1784985"/>
          </a:xfrm>
        </p:grpSpPr>
        <p:sp>
          <p:nvSpPr>
            <p:cNvPr id="4" name="object 4"/>
            <p:cNvSpPr/>
            <p:nvPr/>
          </p:nvSpPr>
          <p:spPr>
            <a:xfrm>
              <a:off x="515111" y="2534411"/>
              <a:ext cx="6152515" cy="889000"/>
            </a:xfrm>
            <a:custGeom>
              <a:avLst/>
              <a:gdLst/>
              <a:ahLst/>
              <a:cxnLst/>
              <a:rect l="l" t="t" r="r" b="b"/>
              <a:pathLst>
                <a:path w="6152515" h="889000">
                  <a:moveTo>
                    <a:pt x="6152388" y="888491"/>
                  </a:moveTo>
                  <a:lnTo>
                    <a:pt x="0" y="888491"/>
                  </a:lnTo>
                  <a:lnTo>
                    <a:pt x="0" y="0"/>
                  </a:lnTo>
                  <a:lnTo>
                    <a:pt x="6152388" y="0"/>
                  </a:lnTo>
                  <a:lnTo>
                    <a:pt x="6152388" y="888491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8634" y="2527935"/>
              <a:ext cx="6165215" cy="901700"/>
            </a:xfrm>
            <a:custGeom>
              <a:avLst/>
              <a:gdLst/>
              <a:ahLst/>
              <a:cxnLst/>
              <a:rect l="l" t="t" r="r" b="b"/>
              <a:pathLst>
                <a:path w="6165215" h="901700">
                  <a:moveTo>
                    <a:pt x="6165215" y="901700"/>
                  </a:moveTo>
                  <a:lnTo>
                    <a:pt x="0" y="901700"/>
                  </a:lnTo>
                  <a:lnTo>
                    <a:pt x="0" y="0"/>
                  </a:lnTo>
                  <a:lnTo>
                    <a:pt x="6165215" y="0"/>
                  </a:lnTo>
                  <a:lnTo>
                    <a:pt x="616521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889000"/>
                  </a:lnTo>
                  <a:lnTo>
                    <a:pt x="6350" y="889000"/>
                  </a:lnTo>
                  <a:lnTo>
                    <a:pt x="12700" y="895350"/>
                  </a:lnTo>
                  <a:lnTo>
                    <a:pt x="6165215" y="895350"/>
                  </a:lnTo>
                  <a:lnTo>
                    <a:pt x="6165215" y="901700"/>
                  </a:lnTo>
                  <a:close/>
                </a:path>
                <a:path w="6165215" h="90170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6165215" h="901700">
                  <a:moveTo>
                    <a:pt x="615251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6152515" y="6350"/>
                  </a:lnTo>
                  <a:lnTo>
                    <a:pt x="6152515" y="12700"/>
                  </a:lnTo>
                  <a:close/>
                </a:path>
                <a:path w="6165215" h="901700">
                  <a:moveTo>
                    <a:pt x="6152515" y="895350"/>
                  </a:moveTo>
                  <a:lnTo>
                    <a:pt x="6152515" y="6350"/>
                  </a:lnTo>
                  <a:lnTo>
                    <a:pt x="6158865" y="12700"/>
                  </a:lnTo>
                  <a:lnTo>
                    <a:pt x="6165215" y="12700"/>
                  </a:lnTo>
                  <a:lnTo>
                    <a:pt x="6165215" y="889000"/>
                  </a:lnTo>
                  <a:lnTo>
                    <a:pt x="6158865" y="889000"/>
                  </a:lnTo>
                  <a:lnTo>
                    <a:pt x="6152515" y="895350"/>
                  </a:lnTo>
                  <a:close/>
                </a:path>
                <a:path w="6165215" h="901700">
                  <a:moveTo>
                    <a:pt x="6165215" y="12700"/>
                  </a:moveTo>
                  <a:lnTo>
                    <a:pt x="6158865" y="12700"/>
                  </a:lnTo>
                  <a:lnTo>
                    <a:pt x="6152515" y="6350"/>
                  </a:lnTo>
                  <a:lnTo>
                    <a:pt x="6165215" y="6350"/>
                  </a:lnTo>
                  <a:lnTo>
                    <a:pt x="6165215" y="12700"/>
                  </a:lnTo>
                  <a:close/>
                </a:path>
                <a:path w="6165215" h="901700">
                  <a:moveTo>
                    <a:pt x="12700" y="895350"/>
                  </a:moveTo>
                  <a:lnTo>
                    <a:pt x="6350" y="889000"/>
                  </a:lnTo>
                  <a:lnTo>
                    <a:pt x="12700" y="889000"/>
                  </a:lnTo>
                  <a:lnTo>
                    <a:pt x="12700" y="895350"/>
                  </a:lnTo>
                  <a:close/>
                </a:path>
                <a:path w="6165215" h="901700">
                  <a:moveTo>
                    <a:pt x="6152515" y="895350"/>
                  </a:moveTo>
                  <a:lnTo>
                    <a:pt x="12700" y="895350"/>
                  </a:lnTo>
                  <a:lnTo>
                    <a:pt x="12700" y="889000"/>
                  </a:lnTo>
                  <a:lnTo>
                    <a:pt x="6152515" y="889000"/>
                  </a:lnTo>
                  <a:lnTo>
                    <a:pt x="6152515" y="895350"/>
                  </a:lnTo>
                  <a:close/>
                </a:path>
                <a:path w="6165215" h="901700">
                  <a:moveTo>
                    <a:pt x="6165215" y="895350"/>
                  </a:moveTo>
                  <a:lnTo>
                    <a:pt x="6152515" y="895350"/>
                  </a:lnTo>
                  <a:lnTo>
                    <a:pt x="6158865" y="889000"/>
                  </a:lnTo>
                  <a:lnTo>
                    <a:pt x="6165215" y="889000"/>
                  </a:lnTo>
                  <a:lnTo>
                    <a:pt x="6165215" y="895350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39315" y="1644649"/>
              <a:ext cx="2976245" cy="492759"/>
            </a:xfrm>
            <a:custGeom>
              <a:avLst/>
              <a:gdLst/>
              <a:ahLst/>
              <a:cxnLst/>
              <a:rect l="l" t="t" r="r" b="b"/>
              <a:pathLst>
                <a:path w="2976245" h="492760">
                  <a:moveTo>
                    <a:pt x="2976245" y="0"/>
                  </a:moveTo>
                  <a:lnTo>
                    <a:pt x="0" y="0"/>
                  </a:lnTo>
                  <a:lnTo>
                    <a:pt x="0" y="492760"/>
                  </a:lnTo>
                  <a:lnTo>
                    <a:pt x="2976245" y="492760"/>
                  </a:lnTo>
                  <a:lnTo>
                    <a:pt x="2976245" y="486410"/>
                  </a:lnTo>
                  <a:lnTo>
                    <a:pt x="2976245" y="480060"/>
                  </a:lnTo>
                  <a:lnTo>
                    <a:pt x="2976245" y="12700"/>
                  </a:lnTo>
                  <a:lnTo>
                    <a:pt x="2976245" y="6350"/>
                  </a:lnTo>
                  <a:lnTo>
                    <a:pt x="29762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45792" y="1650492"/>
            <a:ext cx="2964180" cy="480059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nginx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动静分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离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20695" y="504888"/>
            <a:ext cx="1198245" cy="2769870"/>
            <a:chOff x="3020695" y="504888"/>
            <a:chExt cx="1198245" cy="2769870"/>
          </a:xfrm>
        </p:grpSpPr>
        <p:sp>
          <p:nvSpPr>
            <p:cNvPr id="9" name="object 9"/>
            <p:cNvSpPr/>
            <p:nvPr/>
          </p:nvSpPr>
          <p:spPr>
            <a:xfrm>
              <a:off x="3026664" y="2689859"/>
              <a:ext cx="1186180" cy="579120"/>
            </a:xfrm>
            <a:custGeom>
              <a:avLst/>
              <a:gdLst/>
              <a:ahLst/>
              <a:cxnLst/>
              <a:rect l="l" t="t" r="r" b="b"/>
              <a:pathLst>
                <a:path w="1186179" h="579120">
                  <a:moveTo>
                    <a:pt x="1185672" y="579120"/>
                  </a:moveTo>
                  <a:lnTo>
                    <a:pt x="0" y="579120"/>
                  </a:lnTo>
                  <a:lnTo>
                    <a:pt x="0" y="0"/>
                  </a:lnTo>
                  <a:lnTo>
                    <a:pt x="1185672" y="0"/>
                  </a:lnTo>
                  <a:lnTo>
                    <a:pt x="1185672" y="57912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20695" y="2682874"/>
              <a:ext cx="1198245" cy="591820"/>
            </a:xfrm>
            <a:custGeom>
              <a:avLst/>
              <a:gdLst/>
              <a:ahLst/>
              <a:cxnLst/>
              <a:rect l="l" t="t" r="r" b="b"/>
              <a:pathLst>
                <a:path w="1198245" h="591820">
                  <a:moveTo>
                    <a:pt x="1198245" y="591820"/>
                  </a:moveTo>
                  <a:lnTo>
                    <a:pt x="0" y="591820"/>
                  </a:lnTo>
                  <a:lnTo>
                    <a:pt x="0" y="0"/>
                  </a:lnTo>
                  <a:lnTo>
                    <a:pt x="1198245" y="0"/>
                  </a:lnTo>
                  <a:lnTo>
                    <a:pt x="119824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79120"/>
                  </a:lnTo>
                  <a:lnTo>
                    <a:pt x="6350" y="579120"/>
                  </a:lnTo>
                  <a:lnTo>
                    <a:pt x="12700" y="585470"/>
                  </a:lnTo>
                  <a:lnTo>
                    <a:pt x="1198245" y="585470"/>
                  </a:lnTo>
                  <a:lnTo>
                    <a:pt x="1198245" y="591820"/>
                  </a:lnTo>
                  <a:close/>
                </a:path>
                <a:path w="1198245" h="59182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198245" h="591820">
                  <a:moveTo>
                    <a:pt x="118554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185545" y="6350"/>
                  </a:lnTo>
                  <a:lnTo>
                    <a:pt x="1185545" y="12700"/>
                  </a:lnTo>
                  <a:close/>
                </a:path>
                <a:path w="1198245" h="591820">
                  <a:moveTo>
                    <a:pt x="1185545" y="585470"/>
                  </a:moveTo>
                  <a:lnTo>
                    <a:pt x="1185545" y="6350"/>
                  </a:lnTo>
                  <a:lnTo>
                    <a:pt x="1191895" y="12700"/>
                  </a:lnTo>
                  <a:lnTo>
                    <a:pt x="1198245" y="12700"/>
                  </a:lnTo>
                  <a:lnTo>
                    <a:pt x="1198245" y="579120"/>
                  </a:lnTo>
                  <a:lnTo>
                    <a:pt x="1191895" y="579120"/>
                  </a:lnTo>
                  <a:lnTo>
                    <a:pt x="1185545" y="585470"/>
                  </a:lnTo>
                  <a:close/>
                </a:path>
                <a:path w="1198245" h="591820">
                  <a:moveTo>
                    <a:pt x="1198245" y="12700"/>
                  </a:moveTo>
                  <a:lnTo>
                    <a:pt x="1191895" y="12700"/>
                  </a:lnTo>
                  <a:lnTo>
                    <a:pt x="1185545" y="6350"/>
                  </a:lnTo>
                  <a:lnTo>
                    <a:pt x="1198245" y="6350"/>
                  </a:lnTo>
                  <a:lnTo>
                    <a:pt x="1198245" y="12700"/>
                  </a:lnTo>
                  <a:close/>
                </a:path>
                <a:path w="1198245" h="591820">
                  <a:moveTo>
                    <a:pt x="12700" y="585470"/>
                  </a:moveTo>
                  <a:lnTo>
                    <a:pt x="6350" y="579120"/>
                  </a:lnTo>
                  <a:lnTo>
                    <a:pt x="12700" y="579120"/>
                  </a:lnTo>
                  <a:lnTo>
                    <a:pt x="12700" y="585470"/>
                  </a:lnTo>
                  <a:close/>
                </a:path>
                <a:path w="1198245" h="591820">
                  <a:moveTo>
                    <a:pt x="1185545" y="585470"/>
                  </a:moveTo>
                  <a:lnTo>
                    <a:pt x="12700" y="585470"/>
                  </a:lnTo>
                  <a:lnTo>
                    <a:pt x="12700" y="579120"/>
                  </a:lnTo>
                  <a:lnTo>
                    <a:pt x="1185545" y="579120"/>
                  </a:lnTo>
                  <a:lnTo>
                    <a:pt x="1185545" y="585470"/>
                  </a:lnTo>
                  <a:close/>
                </a:path>
                <a:path w="1198245" h="591820">
                  <a:moveTo>
                    <a:pt x="1198245" y="585470"/>
                  </a:moveTo>
                  <a:lnTo>
                    <a:pt x="1185545" y="585470"/>
                  </a:lnTo>
                  <a:lnTo>
                    <a:pt x="1191895" y="579120"/>
                  </a:lnTo>
                  <a:lnTo>
                    <a:pt x="1198245" y="579120"/>
                  </a:lnTo>
                  <a:lnTo>
                    <a:pt x="1198245" y="58547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83737" y="517906"/>
              <a:ext cx="814705" cy="716280"/>
            </a:xfrm>
            <a:custGeom>
              <a:avLst/>
              <a:gdLst/>
              <a:ahLst/>
              <a:cxnLst/>
              <a:rect l="l" t="t" r="r" b="b"/>
              <a:pathLst>
                <a:path w="814704" h="716280">
                  <a:moveTo>
                    <a:pt x="814387" y="358076"/>
                  </a:moveTo>
                  <a:lnTo>
                    <a:pt x="811214" y="402993"/>
                  </a:lnTo>
                  <a:lnTo>
                    <a:pt x="801951" y="446245"/>
                  </a:lnTo>
                  <a:lnTo>
                    <a:pt x="786978" y="487496"/>
                  </a:lnTo>
                  <a:lnTo>
                    <a:pt x="766677" y="526411"/>
                  </a:lnTo>
                  <a:lnTo>
                    <a:pt x="741431" y="562655"/>
                  </a:lnTo>
                  <a:lnTo>
                    <a:pt x="711619" y="595891"/>
                  </a:lnTo>
                  <a:lnTo>
                    <a:pt x="677625" y="625784"/>
                  </a:lnTo>
                  <a:lnTo>
                    <a:pt x="639830" y="651998"/>
                  </a:lnTo>
                  <a:lnTo>
                    <a:pt x="598614" y="674199"/>
                  </a:lnTo>
                  <a:lnTo>
                    <a:pt x="554361" y="692050"/>
                  </a:lnTo>
                  <a:lnTo>
                    <a:pt x="507451" y="705217"/>
                  </a:lnTo>
                  <a:lnTo>
                    <a:pt x="458265" y="713363"/>
                  </a:lnTo>
                  <a:lnTo>
                    <a:pt x="407187" y="716153"/>
                  </a:lnTo>
                  <a:lnTo>
                    <a:pt x="356109" y="713363"/>
                  </a:lnTo>
                  <a:lnTo>
                    <a:pt x="306924" y="705217"/>
                  </a:lnTo>
                  <a:lnTo>
                    <a:pt x="260015" y="692050"/>
                  </a:lnTo>
                  <a:lnTo>
                    <a:pt x="215762" y="674199"/>
                  </a:lnTo>
                  <a:lnTo>
                    <a:pt x="174548" y="651998"/>
                  </a:lnTo>
                  <a:lnTo>
                    <a:pt x="136754" y="625784"/>
                  </a:lnTo>
                  <a:lnTo>
                    <a:pt x="102761" y="595891"/>
                  </a:lnTo>
                  <a:lnTo>
                    <a:pt x="72952" y="562655"/>
                  </a:lnTo>
                  <a:lnTo>
                    <a:pt x="47706" y="526411"/>
                  </a:lnTo>
                  <a:lnTo>
                    <a:pt x="27407" y="487496"/>
                  </a:lnTo>
                  <a:lnTo>
                    <a:pt x="12435" y="446245"/>
                  </a:lnTo>
                  <a:lnTo>
                    <a:pt x="3172" y="402993"/>
                  </a:lnTo>
                  <a:lnTo>
                    <a:pt x="0" y="358076"/>
                  </a:lnTo>
                  <a:lnTo>
                    <a:pt x="3172" y="313159"/>
                  </a:lnTo>
                  <a:lnTo>
                    <a:pt x="12435" y="269907"/>
                  </a:lnTo>
                  <a:lnTo>
                    <a:pt x="27407" y="228656"/>
                  </a:lnTo>
                  <a:lnTo>
                    <a:pt x="47706" y="189741"/>
                  </a:lnTo>
                  <a:lnTo>
                    <a:pt x="72952" y="153497"/>
                  </a:lnTo>
                  <a:lnTo>
                    <a:pt x="102761" y="120261"/>
                  </a:lnTo>
                  <a:lnTo>
                    <a:pt x="136754" y="90368"/>
                  </a:lnTo>
                  <a:lnTo>
                    <a:pt x="174548" y="64154"/>
                  </a:lnTo>
                  <a:lnTo>
                    <a:pt x="215762" y="41953"/>
                  </a:lnTo>
                  <a:lnTo>
                    <a:pt x="260015" y="24102"/>
                  </a:lnTo>
                  <a:lnTo>
                    <a:pt x="306924" y="10935"/>
                  </a:lnTo>
                  <a:lnTo>
                    <a:pt x="356109" y="2789"/>
                  </a:lnTo>
                  <a:lnTo>
                    <a:pt x="407187" y="0"/>
                  </a:lnTo>
                  <a:lnTo>
                    <a:pt x="458265" y="2789"/>
                  </a:lnTo>
                  <a:lnTo>
                    <a:pt x="507451" y="10935"/>
                  </a:lnTo>
                  <a:lnTo>
                    <a:pt x="554361" y="24102"/>
                  </a:lnTo>
                  <a:lnTo>
                    <a:pt x="598614" y="41953"/>
                  </a:lnTo>
                  <a:lnTo>
                    <a:pt x="639830" y="64154"/>
                  </a:lnTo>
                  <a:lnTo>
                    <a:pt x="677625" y="90368"/>
                  </a:lnTo>
                  <a:lnTo>
                    <a:pt x="711619" y="120261"/>
                  </a:lnTo>
                  <a:lnTo>
                    <a:pt x="741431" y="153497"/>
                  </a:lnTo>
                  <a:lnTo>
                    <a:pt x="766677" y="189741"/>
                  </a:lnTo>
                  <a:lnTo>
                    <a:pt x="786978" y="228656"/>
                  </a:lnTo>
                  <a:lnTo>
                    <a:pt x="801951" y="269907"/>
                  </a:lnTo>
                  <a:lnTo>
                    <a:pt x="811214" y="313159"/>
                  </a:lnTo>
                  <a:lnTo>
                    <a:pt x="814387" y="358076"/>
                  </a:lnTo>
                </a:path>
              </a:pathLst>
            </a:custGeom>
            <a:ln w="25514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92309" y="613384"/>
              <a:ext cx="570230" cy="501650"/>
            </a:xfrm>
            <a:custGeom>
              <a:avLst/>
              <a:gdLst/>
              <a:ahLst/>
              <a:cxnLst/>
              <a:rect l="l" t="t" r="r" b="b"/>
              <a:pathLst>
                <a:path w="570229" h="501650">
                  <a:moveTo>
                    <a:pt x="65989" y="210540"/>
                  </a:moveTo>
                  <a:lnTo>
                    <a:pt x="81425" y="168551"/>
                  </a:lnTo>
                  <a:lnTo>
                    <a:pt x="105236" y="130878"/>
                  </a:lnTo>
                  <a:lnTo>
                    <a:pt x="136366" y="98277"/>
                  </a:lnTo>
                  <a:lnTo>
                    <a:pt x="173756" y="71501"/>
                  </a:lnTo>
                  <a:lnTo>
                    <a:pt x="216351" y="51304"/>
                  </a:lnTo>
                  <a:lnTo>
                    <a:pt x="263094" y="38442"/>
                  </a:lnTo>
                  <a:lnTo>
                    <a:pt x="312927" y="33667"/>
                  </a:lnTo>
                  <a:lnTo>
                    <a:pt x="328421" y="33667"/>
                  </a:lnTo>
                  <a:lnTo>
                    <a:pt x="361428" y="20740"/>
                  </a:lnTo>
                  <a:lnTo>
                    <a:pt x="395666" y="10771"/>
                  </a:lnTo>
                  <a:lnTo>
                    <a:pt x="430865" y="3833"/>
                  </a:lnTo>
                  <a:lnTo>
                    <a:pt x="466750" y="0"/>
                  </a:lnTo>
                  <a:lnTo>
                    <a:pt x="502990" y="3498"/>
                  </a:lnTo>
                  <a:lnTo>
                    <a:pt x="533496" y="15119"/>
                  </a:lnTo>
                  <a:lnTo>
                    <a:pt x="542094" y="23875"/>
                  </a:lnTo>
                  <a:lnTo>
                    <a:pt x="485647" y="23875"/>
                  </a:lnTo>
                  <a:lnTo>
                    <a:pt x="465260" y="26011"/>
                  </a:lnTo>
                  <a:lnTo>
                    <a:pt x="445271" y="30218"/>
                  </a:lnTo>
                  <a:lnTo>
                    <a:pt x="425858" y="36450"/>
                  </a:lnTo>
                  <a:lnTo>
                    <a:pt x="407200" y="44665"/>
                  </a:lnTo>
                  <a:lnTo>
                    <a:pt x="442622" y="62070"/>
                  </a:lnTo>
                  <a:lnTo>
                    <a:pt x="474435" y="84634"/>
                  </a:lnTo>
                  <a:lnTo>
                    <a:pt x="500078" y="109931"/>
                  </a:lnTo>
                  <a:lnTo>
                    <a:pt x="203504" y="109931"/>
                  </a:lnTo>
                  <a:lnTo>
                    <a:pt x="165014" y="130512"/>
                  </a:lnTo>
                  <a:lnTo>
                    <a:pt x="129103" y="154263"/>
                  </a:lnTo>
                  <a:lnTo>
                    <a:pt x="96014" y="181000"/>
                  </a:lnTo>
                  <a:lnTo>
                    <a:pt x="65989" y="210540"/>
                  </a:lnTo>
                  <a:close/>
                </a:path>
                <a:path w="570229" h="501650">
                  <a:moveTo>
                    <a:pt x="542176" y="143243"/>
                  </a:moveTo>
                  <a:lnTo>
                    <a:pt x="524802" y="143243"/>
                  </a:lnTo>
                  <a:lnTo>
                    <a:pt x="531666" y="127489"/>
                  </a:lnTo>
                  <a:lnTo>
                    <a:pt x="536917" y="111193"/>
                  </a:lnTo>
                  <a:lnTo>
                    <a:pt x="540521" y="94485"/>
                  </a:lnTo>
                  <a:lnTo>
                    <a:pt x="542442" y="77495"/>
                  </a:lnTo>
                  <a:lnTo>
                    <a:pt x="542874" y="77495"/>
                  </a:lnTo>
                  <a:lnTo>
                    <a:pt x="539663" y="57406"/>
                  </a:lnTo>
                  <a:lnTo>
                    <a:pt x="529078" y="40622"/>
                  </a:lnTo>
                  <a:lnTo>
                    <a:pt x="512745" y="28869"/>
                  </a:lnTo>
                  <a:lnTo>
                    <a:pt x="492290" y="23875"/>
                  </a:lnTo>
                  <a:lnTo>
                    <a:pt x="542094" y="23875"/>
                  </a:lnTo>
                  <a:lnTo>
                    <a:pt x="554538" y="36550"/>
                  </a:lnTo>
                  <a:lnTo>
                    <a:pt x="562381" y="69481"/>
                  </a:lnTo>
                  <a:lnTo>
                    <a:pt x="559832" y="90818"/>
                  </a:lnTo>
                  <a:lnTo>
                    <a:pt x="554847" y="111858"/>
                  </a:lnTo>
                  <a:lnTo>
                    <a:pt x="547590" y="132135"/>
                  </a:lnTo>
                  <a:lnTo>
                    <a:pt x="542176" y="143243"/>
                  </a:lnTo>
                  <a:close/>
                </a:path>
                <a:path w="570229" h="501650">
                  <a:moveTo>
                    <a:pt x="74879" y="501319"/>
                  </a:moveTo>
                  <a:lnTo>
                    <a:pt x="40194" y="496061"/>
                  </a:lnTo>
                  <a:lnTo>
                    <a:pt x="17008" y="481029"/>
                  </a:lnTo>
                  <a:lnTo>
                    <a:pt x="4038" y="457337"/>
                  </a:lnTo>
                  <a:lnTo>
                    <a:pt x="0" y="426097"/>
                  </a:lnTo>
                  <a:lnTo>
                    <a:pt x="1308" y="406329"/>
                  </a:lnTo>
                  <a:lnTo>
                    <a:pt x="9063" y="367388"/>
                  </a:lnTo>
                  <a:lnTo>
                    <a:pt x="23031" y="331458"/>
                  </a:lnTo>
                  <a:lnTo>
                    <a:pt x="50495" y="282498"/>
                  </a:lnTo>
                  <a:lnTo>
                    <a:pt x="75474" y="244325"/>
                  </a:lnTo>
                  <a:lnTo>
                    <a:pt x="103370" y="207856"/>
                  </a:lnTo>
                  <a:lnTo>
                    <a:pt x="134078" y="173217"/>
                  </a:lnTo>
                  <a:lnTo>
                    <a:pt x="167492" y="140533"/>
                  </a:lnTo>
                  <a:lnTo>
                    <a:pt x="203504" y="109931"/>
                  </a:lnTo>
                  <a:lnTo>
                    <a:pt x="500078" y="109931"/>
                  </a:lnTo>
                  <a:lnTo>
                    <a:pt x="502031" y="111858"/>
                  </a:lnTo>
                  <a:lnTo>
                    <a:pt x="524802" y="143243"/>
                  </a:lnTo>
                  <a:lnTo>
                    <a:pt x="542176" y="143243"/>
                  </a:lnTo>
                  <a:lnTo>
                    <a:pt x="298615" y="143268"/>
                  </a:lnTo>
                  <a:lnTo>
                    <a:pt x="257863" y="149992"/>
                  </a:lnTo>
                  <a:lnTo>
                    <a:pt x="223948" y="170106"/>
                  </a:lnTo>
                  <a:lnTo>
                    <a:pt x="200220" y="200665"/>
                  </a:lnTo>
                  <a:lnTo>
                    <a:pt x="190030" y="238721"/>
                  </a:lnTo>
                  <a:lnTo>
                    <a:pt x="567853" y="238721"/>
                  </a:lnTo>
                  <a:lnTo>
                    <a:pt x="569582" y="262864"/>
                  </a:lnTo>
                  <a:lnTo>
                    <a:pt x="569953" y="270104"/>
                  </a:lnTo>
                  <a:lnTo>
                    <a:pt x="569953" y="284613"/>
                  </a:lnTo>
                  <a:lnTo>
                    <a:pt x="569582" y="291896"/>
                  </a:lnTo>
                  <a:lnTo>
                    <a:pt x="203428" y="291896"/>
                  </a:lnTo>
                  <a:lnTo>
                    <a:pt x="213176" y="330202"/>
                  </a:lnTo>
                  <a:lnTo>
                    <a:pt x="216335" y="334213"/>
                  </a:lnTo>
                  <a:lnTo>
                    <a:pt x="56845" y="334213"/>
                  </a:lnTo>
                  <a:lnTo>
                    <a:pt x="45813" y="356423"/>
                  </a:lnTo>
                  <a:lnTo>
                    <a:pt x="37196" y="379450"/>
                  </a:lnTo>
                  <a:lnTo>
                    <a:pt x="31054" y="403125"/>
                  </a:lnTo>
                  <a:lnTo>
                    <a:pt x="27444" y="427278"/>
                  </a:lnTo>
                  <a:lnTo>
                    <a:pt x="27499" y="437481"/>
                  </a:lnTo>
                  <a:lnTo>
                    <a:pt x="50714" y="470613"/>
                  </a:lnTo>
                  <a:lnTo>
                    <a:pt x="71552" y="477171"/>
                  </a:lnTo>
                  <a:lnTo>
                    <a:pt x="178510" y="477171"/>
                  </a:lnTo>
                  <a:lnTo>
                    <a:pt x="170848" y="480472"/>
                  </a:lnTo>
                  <a:lnTo>
                    <a:pt x="139792" y="490405"/>
                  </a:lnTo>
                  <a:lnTo>
                    <a:pt x="107711" y="497379"/>
                  </a:lnTo>
                  <a:lnTo>
                    <a:pt x="74879" y="501319"/>
                  </a:lnTo>
                  <a:close/>
                </a:path>
                <a:path w="570229" h="501650">
                  <a:moveTo>
                    <a:pt x="567853" y="238721"/>
                  </a:moveTo>
                  <a:lnTo>
                    <a:pt x="407200" y="238721"/>
                  </a:lnTo>
                  <a:lnTo>
                    <a:pt x="396813" y="200781"/>
                  </a:lnTo>
                  <a:lnTo>
                    <a:pt x="373072" y="170311"/>
                  </a:lnTo>
                  <a:lnTo>
                    <a:pt x="339248" y="150184"/>
                  </a:lnTo>
                  <a:lnTo>
                    <a:pt x="298615" y="143268"/>
                  </a:lnTo>
                  <a:lnTo>
                    <a:pt x="542163" y="143268"/>
                  </a:lnTo>
                  <a:lnTo>
                    <a:pt x="537997" y="151815"/>
                  </a:lnTo>
                  <a:lnTo>
                    <a:pt x="551617" y="178139"/>
                  </a:lnTo>
                  <a:lnTo>
                    <a:pt x="561490" y="205625"/>
                  </a:lnTo>
                  <a:lnTo>
                    <a:pt x="567513" y="233968"/>
                  </a:lnTo>
                  <a:lnTo>
                    <a:pt x="567853" y="238721"/>
                  </a:lnTo>
                  <a:close/>
                </a:path>
                <a:path w="570229" h="501650">
                  <a:moveTo>
                    <a:pt x="178510" y="477171"/>
                  </a:moveTo>
                  <a:lnTo>
                    <a:pt x="71552" y="477171"/>
                  </a:lnTo>
                  <a:lnTo>
                    <a:pt x="82791" y="477138"/>
                  </a:lnTo>
                  <a:lnTo>
                    <a:pt x="104041" y="474990"/>
                  </a:lnTo>
                  <a:lnTo>
                    <a:pt x="124664" y="470239"/>
                  </a:lnTo>
                  <a:lnTo>
                    <a:pt x="144375" y="462969"/>
                  </a:lnTo>
                  <a:lnTo>
                    <a:pt x="162890" y="453263"/>
                  </a:lnTo>
                  <a:lnTo>
                    <a:pt x="127814" y="430380"/>
                  </a:lnTo>
                  <a:lnTo>
                    <a:pt x="98018" y="402429"/>
                  </a:lnTo>
                  <a:lnTo>
                    <a:pt x="74146" y="370132"/>
                  </a:lnTo>
                  <a:lnTo>
                    <a:pt x="56845" y="334213"/>
                  </a:lnTo>
                  <a:lnTo>
                    <a:pt x="216335" y="334213"/>
                  </a:lnTo>
                  <a:lnTo>
                    <a:pt x="237745" y="361392"/>
                  </a:lnTo>
                  <a:lnTo>
                    <a:pt x="273642" y="382431"/>
                  </a:lnTo>
                  <a:lnTo>
                    <a:pt x="317372" y="390283"/>
                  </a:lnTo>
                  <a:lnTo>
                    <a:pt x="524935" y="390283"/>
                  </a:lnTo>
                  <a:lnTo>
                    <a:pt x="500357" y="419306"/>
                  </a:lnTo>
                  <a:lnTo>
                    <a:pt x="461470" y="449654"/>
                  </a:lnTo>
                  <a:lnTo>
                    <a:pt x="425918" y="467652"/>
                  </a:lnTo>
                  <a:lnTo>
                    <a:pt x="200609" y="467652"/>
                  </a:lnTo>
                  <a:lnTo>
                    <a:pt x="178510" y="477171"/>
                  </a:lnTo>
                  <a:close/>
                </a:path>
                <a:path w="570229" h="501650">
                  <a:moveTo>
                    <a:pt x="524935" y="390283"/>
                  </a:moveTo>
                  <a:lnTo>
                    <a:pt x="317372" y="390283"/>
                  </a:lnTo>
                  <a:lnTo>
                    <a:pt x="348055" y="387007"/>
                  </a:lnTo>
                  <a:lnTo>
                    <a:pt x="376234" y="376977"/>
                  </a:lnTo>
                  <a:lnTo>
                    <a:pt x="400522" y="360894"/>
                  </a:lnTo>
                  <a:lnTo>
                    <a:pt x="419531" y="339458"/>
                  </a:lnTo>
                  <a:lnTo>
                    <a:pt x="554151" y="339458"/>
                  </a:lnTo>
                  <a:lnTo>
                    <a:pt x="531708" y="382285"/>
                  </a:lnTo>
                  <a:lnTo>
                    <a:pt x="524935" y="390283"/>
                  </a:lnTo>
                  <a:close/>
                </a:path>
                <a:path w="570229" h="501650">
                  <a:moveTo>
                    <a:pt x="313296" y="491985"/>
                  </a:moveTo>
                  <a:lnTo>
                    <a:pt x="284033" y="490467"/>
                  </a:lnTo>
                  <a:lnTo>
                    <a:pt x="255285" y="485862"/>
                  </a:lnTo>
                  <a:lnTo>
                    <a:pt x="227371" y="478235"/>
                  </a:lnTo>
                  <a:lnTo>
                    <a:pt x="200609" y="467652"/>
                  </a:lnTo>
                  <a:lnTo>
                    <a:pt x="425918" y="467652"/>
                  </a:lnTo>
                  <a:lnTo>
                    <a:pt x="416417" y="472462"/>
                  </a:lnTo>
                  <a:lnTo>
                    <a:pt x="366568" y="486861"/>
                  </a:lnTo>
                  <a:lnTo>
                    <a:pt x="313296" y="491985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65156" y="1257045"/>
              <a:ext cx="107950" cy="394335"/>
            </a:xfrm>
            <a:custGeom>
              <a:avLst/>
              <a:gdLst/>
              <a:ahLst/>
              <a:cxnLst/>
              <a:rect l="l" t="t" r="r" b="b"/>
              <a:pathLst>
                <a:path w="107950" h="394335">
                  <a:moveTo>
                    <a:pt x="59072" y="356310"/>
                  </a:moveTo>
                  <a:lnTo>
                    <a:pt x="48058" y="340933"/>
                  </a:lnTo>
                  <a:lnTo>
                    <a:pt x="16281" y="1777"/>
                  </a:lnTo>
                  <a:lnTo>
                    <a:pt x="35255" y="0"/>
                  </a:lnTo>
                  <a:lnTo>
                    <a:pt x="67033" y="339164"/>
                  </a:lnTo>
                  <a:lnTo>
                    <a:pt x="59072" y="356310"/>
                  </a:lnTo>
                  <a:close/>
                </a:path>
                <a:path w="107950" h="394335">
                  <a:moveTo>
                    <a:pt x="70922" y="376021"/>
                  </a:moveTo>
                  <a:lnTo>
                    <a:pt x="51346" y="376021"/>
                  </a:lnTo>
                  <a:lnTo>
                    <a:pt x="70319" y="374243"/>
                  </a:lnTo>
                  <a:lnTo>
                    <a:pt x="67033" y="339164"/>
                  </a:lnTo>
                  <a:lnTo>
                    <a:pt x="89344" y="291109"/>
                  </a:lnTo>
                  <a:lnTo>
                    <a:pt x="98666" y="285622"/>
                  </a:lnTo>
                  <a:lnTo>
                    <a:pt x="100926" y="286054"/>
                  </a:lnTo>
                  <a:lnTo>
                    <a:pt x="107417" y="294208"/>
                  </a:lnTo>
                  <a:lnTo>
                    <a:pt x="107327" y="296951"/>
                  </a:lnTo>
                  <a:lnTo>
                    <a:pt x="106616" y="299123"/>
                  </a:lnTo>
                  <a:lnTo>
                    <a:pt x="70922" y="376021"/>
                  </a:lnTo>
                  <a:close/>
                </a:path>
                <a:path w="107950" h="394335">
                  <a:moveTo>
                    <a:pt x="62598" y="393953"/>
                  </a:moveTo>
                  <a:lnTo>
                    <a:pt x="1727" y="308952"/>
                  </a:lnTo>
                  <a:lnTo>
                    <a:pt x="622" y="306946"/>
                  </a:lnTo>
                  <a:lnTo>
                    <a:pt x="38" y="304723"/>
                  </a:lnTo>
                  <a:lnTo>
                    <a:pt x="0" y="302425"/>
                  </a:lnTo>
                  <a:lnTo>
                    <a:pt x="508" y="300189"/>
                  </a:lnTo>
                  <a:lnTo>
                    <a:pt x="9309" y="293890"/>
                  </a:lnTo>
                  <a:lnTo>
                    <a:pt x="11582" y="294119"/>
                  </a:lnTo>
                  <a:lnTo>
                    <a:pt x="48058" y="340933"/>
                  </a:lnTo>
                  <a:lnTo>
                    <a:pt x="51346" y="376021"/>
                  </a:lnTo>
                  <a:lnTo>
                    <a:pt x="70922" y="376021"/>
                  </a:lnTo>
                  <a:lnTo>
                    <a:pt x="62598" y="393953"/>
                  </a:lnTo>
                  <a:close/>
                </a:path>
                <a:path w="107950" h="394335">
                  <a:moveTo>
                    <a:pt x="70027" y="371119"/>
                  </a:moveTo>
                  <a:lnTo>
                    <a:pt x="52197" y="371119"/>
                  </a:lnTo>
                  <a:lnTo>
                    <a:pt x="68579" y="369582"/>
                  </a:lnTo>
                  <a:lnTo>
                    <a:pt x="59072" y="356310"/>
                  </a:lnTo>
                  <a:lnTo>
                    <a:pt x="67033" y="339164"/>
                  </a:lnTo>
                  <a:lnTo>
                    <a:pt x="70027" y="371119"/>
                  </a:lnTo>
                  <a:close/>
                </a:path>
                <a:path w="107950" h="394335">
                  <a:moveTo>
                    <a:pt x="51346" y="376021"/>
                  </a:moveTo>
                  <a:lnTo>
                    <a:pt x="48058" y="340933"/>
                  </a:lnTo>
                  <a:lnTo>
                    <a:pt x="59072" y="356310"/>
                  </a:lnTo>
                  <a:lnTo>
                    <a:pt x="52197" y="371119"/>
                  </a:lnTo>
                  <a:lnTo>
                    <a:pt x="70027" y="371119"/>
                  </a:lnTo>
                  <a:lnTo>
                    <a:pt x="70319" y="374243"/>
                  </a:lnTo>
                  <a:lnTo>
                    <a:pt x="51346" y="376021"/>
                  </a:lnTo>
                  <a:close/>
                </a:path>
                <a:path w="107950" h="394335">
                  <a:moveTo>
                    <a:pt x="52197" y="371119"/>
                  </a:moveTo>
                  <a:lnTo>
                    <a:pt x="59072" y="356310"/>
                  </a:lnTo>
                  <a:lnTo>
                    <a:pt x="68579" y="369582"/>
                  </a:lnTo>
                  <a:lnTo>
                    <a:pt x="52197" y="3711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26664" y="2689860"/>
            <a:ext cx="1186180" cy="57912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34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网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关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791075" y="2683510"/>
            <a:ext cx="1198245" cy="591820"/>
            <a:chOff x="4791075" y="2683510"/>
            <a:chExt cx="1198245" cy="591820"/>
          </a:xfrm>
        </p:grpSpPr>
        <p:sp>
          <p:nvSpPr>
            <p:cNvPr id="16" name="object 16"/>
            <p:cNvSpPr/>
            <p:nvPr/>
          </p:nvSpPr>
          <p:spPr>
            <a:xfrm>
              <a:off x="4797551" y="2689860"/>
              <a:ext cx="1186180" cy="579120"/>
            </a:xfrm>
            <a:custGeom>
              <a:avLst/>
              <a:gdLst/>
              <a:ahLst/>
              <a:cxnLst/>
              <a:rect l="l" t="t" r="r" b="b"/>
              <a:pathLst>
                <a:path w="1186179" h="579120">
                  <a:moveTo>
                    <a:pt x="1185672" y="579120"/>
                  </a:moveTo>
                  <a:lnTo>
                    <a:pt x="0" y="579120"/>
                  </a:lnTo>
                  <a:lnTo>
                    <a:pt x="0" y="0"/>
                  </a:lnTo>
                  <a:lnTo>
                    <a:pt x="1185672" y="0"/>
                  </a:lnTo>
                  <a:lnTo>
                    <a:pt x="1185672" y="57912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91075" y="2683510"/>
              <a:ext cx="1198245" cy="591820"/>
            </a:xfrm>
            <a:custGeom>
              <a:avLst/>
              <a:gdLst/>
              <a:ahLst/>
              <a:cxnLst/>
              <a:rect l="l" t="t" r="r" b="b"/>
              <a:pathLst>
                <a:path w="1198245" h="591820">
                  <a:moveTo>
                    <a:pt x="1198245" y="591819"/>
                  </a:moveTo>
                  <a:lnTo>
                    <a:pt x="0" y="591819"/>
                  </a:lnTo>
                  <a:lnTo>
                    <a:pt x="0" y="0"/>
                  </a:lnTo>
                  <a:lnTo>
                    <a:pt x="1198245" y="0"/>
                  </a:lnTo>
                  <a:lnTo>
                    <a:pt x="119824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79119"/>
                  </a:lnTo>
                  <a:lnTo>
                    <a:pt x="6350" y="579119"/>
                  </a:lnTo>
                  <a:lnTo>
                    <a:pt x="12700" y="585469"/>
                  </a:lnTo>
                  <a:lnTo>
                    <a:pt x="1198245" y="585469"/>
                  </a:lnTo>
                  <a:lnTo>
                    <a:pt x="1198245" y="591819"/>
                  </a:lnTo>
                  <a:close/>
                </a:path>
                <a:path w="1198245" h="59182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198245" h="591820">
                  <a:moveTo>
                    <a:pt x="118554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185545" y="6350"/>
                  </a:lnTo>
                  <a:lnTo>
                    <a:pt x="1185545" y="12700"/>
                  </a:lnTo>
                  <a:close/>
                </a:path>
                <a:path w="1198245" h="591820">
                  <a:moveTo>
                    <a:pt x="1185545" y="585469"/>
                  </a:moveTo>
                  <a:lnTo>
                    <a:pt x="1185545" y="6350"/>
                  </a:lnTo>
                  <a:lnTo>
                    <a:pt x="1191895" y="12700"/>
                  </a:lnTo>
                  <a:lnTo>
                    <a:pt x="1198245" y="12700"/>
                  </a:lnTo>
                  <a:lnTo>
                    <a:pt x="1198245" y="579119"/>
                  </a:lnTo>
                  <a:lnTo>
                    <a:pt x="1191895" y="579119"/>
                  </a:lnTo>
                  <a:lnTo>
                    <a:pt x="1185545" y="585469"/>
                  </a:lnTo>
                  <a:close/>
                </a:path>
                <a:path w="1198245" h="591820">
                  <a:moveTo>
                    <a:pt x="1198245" y="12700"/>
                  </a:moveTo>
                  <a:lnTo>
                    <a:pt x="1191895" y="12700"/>
                  </a:lnTo>
                  <a:lnTo>
                    <a:pt x="1185545" y="6350"/>
                  </a:lnTo>
                  <a:lnTo>
                    <a:pt x="1198245" y="6350"/>
                  </a:lnTo>
                  <a:lnTo>
                    <a:pt x="1198245" y="12700"/>
                  </a:lnTo>
                  <a:close/>
                </a:path>
                <a:path w="1198245" h="591820">
                  <a:moveTo>
                    <a:pt x="12700" y="585469"/>
                  </a:moveTo>
                  <a:lnTo>
                    <a:pt x="6350" y="579119"/>
                  </a:lnTo>
                  <a:lnTo>
                    <a:pt x="12700" y="579119"/>
                  </a:lnTo>
                  <a:lnTo>
                    <a:pt x="12700" y="585469"/>
                  </a:lnTo>
                  <a:close/>
                </a:path>
                <a:path w="1198245" h="591820">
                  <a:moveTo>
                    <a:pt x="1185545" y="585469"/>
                  </a:moveTo>
                  <a:lnTo>
                    <a:pt x="12700" y="585469"/>
                  </a:lnTo>
                  <a:lnTo>
                    <a:pt x="12700" y="579119"/>
                  </a:lnTo>
                  <a:lnTo>
                    <a:pt x="1185545" y="579119"/>
                  </a:lnTo>
                  <a:lnTo>
                    <a:pt x="1185545" y="585469"/>
                  </a:lnTo>
                  <a:close/>
                </a:path>
                <a:path w="1198245" h="591820">
                  <a:moveTo>
                    <a:pt x="1198245" y="585469"/>
                  </a:moveTo>
                  <a:lnTo>
                    <a:pt x="1185545" y="585469"/>
                  </a:lnTo>
                  <a:lnTo>
                    <a:pt x="1191895" y="579119"/>
                  </a:lnTo>
                  <a:lnTo>
                    <a:pt x="1198245" y="579119"/>
                  </a:lnTo>
                  <a:lnTo>
                    <a:pt x="1198245" y="58546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797552" y="2689860"/>
            <a:ext cx="1186180" cy="57912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网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关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221105" y="2683510"/>
            <a:ext cx="1198245" cy="591820"/>
            <a:chOff x="1221105" y="2683510"/>
            <a:chExt cx="1198245" cy="591820"/>
          </a:xfrm>
        </p:grpSpPr>
        <p:sp>
          <p:nvSpPr>
            <p:cNvPr id="20" name="object 20"/>
            <p:cNvSpPr/>
            <p:nvPr/>
          </p:nvSpPr>
          <p:spPr>
            <a:xfrm>
              <a:off x="1226820" y="2689860"/>
              <a:ext cx="1186180" cy="579120"/>
            </a:xfrm>
            <a:custGeom>
              <a:avLst/>
              <a:gdLst/>
              <a:ahLst/>
              <a:cxnLst/>
              <a:rect l="l" t="t" r="r" b="b"/>
              <a:pathLst>
                <a:path w="1186180" h="579120">
                  <a:moveTo>
                    <a:pt x="1185671" y="579120"/>
                  </a:moveTo>
                  <a:lnTo>
                    <a:pt x="0" y="579120"/>
                  </a:lnTo>
                  <a:lnTo>
                    <a:pt x="0" y="0"/>
                  </a:lnTo>
                  <a:lnTo>
                    <a:pt x="1185671" y="0"/>
                  </a:lnTo>
                  <a:lnTo>
                    <a:pt x="1185671" y="57912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21105" y="2683510"/>
              <a:ext cx="1198245" cy="591820"/>
            </a:xfrm>
            <a:custGeom>
              <a:avLst/>
              <a:gdLst/>
              <a:ahLst/>
              <a:cxnLst/>
              <a:rect l="l" t="t" r="r" b="b"/>
              <a:pathLst>
                <a:path w="1198245" h="591820">
                  <a:moveTo>
                    <a:pt x="1198245" y="591819"/>
                  </a:moveTo>
                  <a:lnTo>
                    <a:pt x="0" y="591819"/>
                  </a:lnTo>
                  <a:lnTo>
                    <a:pt x="0" y="0"/>
                  </a:lnTo>
                  <a:lnTo>
                    <a:pt x="1198245" y="0"/>
                  </a:lnTo>
                  <a:lnTo>
                    <a:pt x="119824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579119"/>
                  </a:lnTo>
                  <a:lnTo>
                    <a:pt x="6350" y="579119"/>
                  </a:lnTo>
                  <a:lnTo>
                    <a:pt x="12700" y="585469"/>
                  </a:lnTo>
                  <a:lnTo>
                    <a:pt x="1198245" y="585469"/>
                  </a:lnTo>
                  <a:lnTo>
                    <a:pt x="1198245" y="591819"/>
                  </a:lnTo>
                  <a:close/>
                </a:path>
                <a:path w="1198245" h="59182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198245" h="591820">
                  <a:moveTo>
                    <a:pt x="118554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185545" y="6350"/>
                  </a:lnTo>
                  <a:lnTo>
                    <a:pt x="1185545" y="12700"/>
                  </a:lnTo>
                  <a:close/>
                </a:path>
                <a:path w="1198245" h="591820">
                  <a:moveTo>
                    <a:pt x="1185545" y="585469"/>
                  </a:moveTo>
                  <a:lnTo>
                    <a:pt x="1185545" y="6350"/>
                  </a:lnTo>
                  <a:lnTo>
                    <a:pt x="1191895" y="12700"/>
                  </a:lnTo>
                  <a:lnTo>
                    <a:pt x="1198245" y="12700"/>
                  </a:lnTo>
                  <a:lnTo>
                    <a:pt x="1198245" y="579119"/>
                  </a:lnTo>
                  <a:lnTo>
                    <a:pt x="1191895" y="579119"/>
                  </a:lnTo>
                  <a:lnTo>
                    <a:pt x="1185545" y="585469"/>
                  </a:lnTo>
                  <a:close/>
                </a:path>
                <a:path w="1198245" h="591820">
                  <a:moveTo>
                    <a:pt x="1198245" y="12700"/>
                  </a:moveTo>
                  <a:lnTo>
                    <a:pt x="1191895" y="12700"/>
                  </a:lnTo>
                  <a:lnTo>
                    <a:pt x="1185545" y="6350"/>
                  </a:lnTo>
                  <a:lnTo>
                    <a:pt x="1198245" y="6350"/>
                  </a:lnTo>
                  <a:lnTo>
                    <a:pt x="1198245" y="12700"/>
                  </a:lnTo>
                  <a:close/>
                </a:path>
                <a:path w="1198245" h="591820">
                  <a:moveTo>
                    <a:pt x="12700" y="585469"/>
                  </a:moveTo>
                  <a:lnTo>
                    <a:pt x="6350" y="579119"/>
                  </a:lnTo>
                  <a:lnTo>
                    <a:pt x="12700" y="579119"/>
                  </a:lnTo>
                  <a:lnTo>
                    <a:pt x="12700" y="585469"/>
                  </a:lnTo>
                  <a:close/>
                </a:path>
                <a:path w="1198245" h="591820">
                  <a:moveTo>
                    <a:pt x="1185545" y="585469"/>
                  </a:moveTo>
                  <a:lnTo>
                    <a:pt x="12700" y="585469"/>
                  </a:lnTo>
                  <a:lnTo>
                    <a:pt x="12700" y="579119"/>
                  </a:lnTo>
                  <a:lnTo>
                    <a:pt x="1185545" y="579119"/>
                  </a:lnTo>
                  <a:lnTo>
                    <a:pt x="1185545" y="585469"/>
                  </a:lnTo>
                  <a:close/>
                </a:path>
                <a:path w="1198245" h="591820">
                  <a:moveTo>
                    <a:pt x="1198245" y="585469"/>
                  </a:moveTo>
                  <a:lnTo>
                    <a:pt x="1185545" y="585469"/>
                  </a:lnTo>
                  <a:lnTo>
                    <a:pt x="1191895" y="579119"/>
                  </a:lnTo>
                  <a:lnTo>
                    <a:pt x="1198245" y="579119"/>
                  </a:lnTo>
                  <a:lnTo>
                    <a:pt x="1198245" y="585469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226819" y="2689860"/>
            <a:ext cx="1186180" cy="57912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35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网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关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18770" y="2130932"/>
            <a:ext cx="6546215" cy="2195830"/>
            <a:chOff x="318770" y="2130932"/>
            <a:chExt cx="6546215" cy="2195830"/>
          </a:xfrm>
        </p:grpSpPr>
        <p:sp>
          <p:nvSpPr>
            <p:cNvPr id="24" name="object 24"/>
            <p:cNvSpPr/>
            <p:nvPr/>
          </p:nvSpPr>
          <p:spPr>
            <a:xfrm>
              <a:off x="1766582" y="2130932"/>
              <a:ext cx="3677920" cy="559435"/>
            </a:xfrm>
            <a:custGeom>
              <a:avLst/>
              <a:gdLst/>
              <a:ahLst/>
              <a:cxnLst/>
              <a:rect l="l" t="t" r="r" b="b"/>
              <a:pathLst>
                <a:path w="3677920" h="559435">
                  <a:moveTo>
                    <a:pt x="3677894" y="464248"/>
                  </a:moveTo>
                  <a:lnTo>
                    <a:pt x="3667658" y="454329"/>
                  </a:lnTo>
                  <a:lnTo>
                    <a:pt x="3665410" y="454774"/>
                  </a:lnTo>
                  <a:lnTo>
                    <a:pt x="3663327" y="455752"/>
                  </a:lnTo>
                  <a:lnTo>
                    <a:pt x="3661537" y="457200"/>
                  </a:lnTo>
                  <a:lnTo>
                    <a:pt x="3660152" y="459028"/>
                  </a:lnTo>
                  <a:lnTo>
                    <a:pt x="3633457" y="504799"/>
                  </a:lnTo>
                  <a:lnTo>
                    <a:pt x="3633457" y="289052"/>
                  </a:lnTo>
                  <a:lnTo>
                    <a:pt x="3633457" y="270002"/>
                  </a:lnTo>
                  <a:lnTo>
                    <a:pt x="1870697" y="270002"/>
                  </a:lnTo>
                  <a:lnTo>
                    <a:pt x="1870697" y="254"/>
                  </a:lnTo>
                  <a:lnTo>
                    <a:pt x="1870697" y="127"/>
                  </a:lnTo>
                  <a:lnTo>
                    <a:pt x="1861172" y="127"/>
                  </a:lnTo>
                  <a:lnTo>
                    <a:pt x="1851647" y="0"/>
                  </a:lnTo>
                  <a:lnTo>
                    <a:pt x="1847951" y="270002"/>
                  </a:lnTo>
                  <a:lnTo>
                    <a:pt x="44437" y="270002"/>
                  </a:lnTo>
                  <a:lnTo>
                    <a:pt x="44437" y="504799"/>
                  </a:lnTo>
                  <a:lnTo>
                    <a:pt x="17741" y="459028"/>
                  </a:lnTo>
                  <a:lnTo>
                    <a:pt x="10236" y="454329"/>
                  </a:lnTo>
                  <a:lnTo>
                    <a:pt x="7937" y="454431"/>
                  </a:lnTo>
                  <a:lnTo>
                    <a:pt x="0" y="464248"/>
                  </a:lnTo>
                  <a:lnTo>
                    <a:pt x="381" y="466509"/>
                  </a:lnTo>
                  <a:lnTo>
                    <a:pt x="1282" y="468617"/>
                  </a:lnTo>
                  <a:lnTo>
                    <a:pt x="53962" y="558927"/>
                  </a:lnTo>
                  <a:lnTo>
                    <a:pt x="64973" y="540029"/>
                  </a:lnTo>
                  <a:lnTo>
                    <a:pt x="106641" y="468617"/>
                  </a:lnTo>
                  <a:lnTo>
                    <a:pt x="107543" y="466509"/>
                  </a:lnTo>
                  <a:lnTo>
                    <a:pt x="107924" y="464248"/>
                  </a:lnTo>
                  <a:lnTo>
                    <a:pt x="107759" y="461962"/>
                  </a:lnTo>
                  <a:lnTo>
                    <a:pt x="97688" y="454329"/>
                  </a:lnTo>
                  <a:lnTo>
                    <a:pt x="95440" y="454774"/>
                  </a:lnTo>
                  <a:lnTo>
                    <a:pt x="93357" y="455752"/>
                  </a:lnTo>
                  <a:lnTo>
                    <a:pt x="91567" y="457200"/>
                  </a:lnTo>
                  <a:lnTo>
                    <a:pt x="90182" y="459028"/>
                  </a:lnTo>
                  <a:lnTo>
                    <a:pt x="63487" y="504799"/>
                  </a:lnTo>
                  <a:lnTo>
                    <a:pt x="63487" y="289052"/>
                  </a:lnTo>
                  <a:lnTo>
                    <a:pt x="1847684" y="289052"/>
                  </a:lnTo>
                  <a:lnTo>
                    <a:pt x="1844751" y="504037"/>
                  </a:lnTo>
                  <a:lnTo>
                    <a:pt x="1818690" y="457911"/>
                  </a:lnTo>
                  <a:lnTo>
                    <a:pt x="1817331" y="456057"/>
                  </a:lnTo>
                  <a:lnTo>
                    <a:pt x="1815566" y="454583"/>
                  </a:lnTo>
                  <a:lnTo>
                    <a:pt x="1813509" y="453580"/>
                  </a:lnTo>
                  <a:lnTo>
                    <a:pt x="1811261" y="453097"/>
                  </a:lnTo>
                  <a:lnTo>
                    <a:pt x="1808962" y="453174"/>
                  </a:lnTo>
                  <a:lnTo>
                    <a:pt x="1800885" y="462889"/>
                  </a:lnTo>
                  <a:lnTo>
                    <a:pt x="1801228" y="465150"/>
                  </a:lnTo>
                  <a:lnTo>
                    <a:pt x="1802117" y="467271"/>
                  </a:lnTo>
                  <a:lnTo>
                    <a:pt x="1853552" y="558292"/>
                  </a:lnTo>
                  <a:lnTo>
                    <a:pt x="1864842" y="539521"/>
                  </a:lnTo>
                  <a:lnTo>
                    <a:pt x="1907451" y="468718"/>
                  </a:lnTo>
                  <a:lnTo>
                    <a:pt x="1908390" y="466623"/>
                  </a:lnTo>
                  <a:lnTo>
                    <a:pt x="1908810" y="464362"/>
                  </a:lnTo>
                  <a:lnTo>
                    <a:pt x="1908657" y="462064"/>
                  </a:lnTo>
                  <a:lnTo>
                    <a:pt x="1898700" y="454291"/>
                  </a:lnTo>
                  <a:lnTo>
                    <a:pt x="1896440" y="454710"/>
                  </a:lnTo>
                  <a:lnTo>
                    <a:pt x="1894357" y="455663"/>
                  </a:lnTo>
                  <a:lnTo>
                    <a:pt x="1892541" y="457085"/>
                  </a:lnTo>
                  <a:lnTo>
                    <a:pt x="1891131" y="458889"/>
                  </a:lnTo>
                  <a:lnTo>
                    <a:pt x="1863801" y="504304"/>
                  </a:lnTo>
                  <a:lnTo>
                    <a:pt x="1866734" y="289052"/>
                  </a:lnTo>
                  <a:lnTo>
                    <a:pt x="1870697" y="289052"/>
                  </a:lnTo>
                  <a:lnTo>
                    <a:pt x="3614407" y="289052"/>
                  </a:lnTo>
                  <a:lnTo>
                    <a:pt x="3614407" y="504799"/>
                  </a:lnTo>
                  <a:lnTo>
                    <a:pt x="3587712" y="459028"/>
                  </a:lnTo>
                  <a:lnTo>
                    <a:pt x="3580206" y="454329"/>
                  </a:lnTo>
                  <a:lnTo>
                    <a:pt x="3577907" y="454431"/>
                  </a:lnTo>
                  <a:lnTo>
                    <a:pt x="3569970" y="464248"/>
                  </a:lnTo>
                  <a:lnTo>
                    <a:pt x="3570351" y="466509"/>
                  </a:lnTo>
                  <a:lnTo>
                    <a:pt x="3571252" y="468617"/>
                  </a:lnTo>
                  <a:lnTo>
                    <a:pt x="3623932" y="558927"/>
                  </a:lnTo>
                  <a:lnTo>
                    <a:pt x="3634943" y="540029"/>
                  </a:lnTo>
                  <a:lnTo>
                    <a:pt x="3676612" y="468617"/>
                  </a:lnTo>
                  <a:lnTo>
                    <a:pt x="3677513" y="466509"/>
                  </a:lnTo>
                  <a:lnTo>
                    <a:pt x="3677894" y="464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4612" y="3712463"/>
              <a:ext cx="6533515" cy="608330"/>
            </a:xfrm>
            <a:custGeom>
              <a:avLst/>
              <a:gdLst/>
              <a:ahLst/>
              <a:cxnLst/>
              <a:rect l="l" t="t" r="r" b="b"/>
              <a:pathLst>
                <a:path w="6533515" h="608329">
                  <a:moveTo>
                    <a:pt x="6533388" y="608076"/>
                  </a:moveTo>
                  <a:lnTo>
                    <a:pt x="0" y="608076"/>
                  </a:lnTo>
                  <a:lnTo>
                    <a:pt x="0" y="0"/>
                  </a:lnTo>
                  <a:lnTo>
                    <a:pt x="6533388" y="0"/>
                  </a:lnTo>
                  <a:lnTo>
                    <a:pt x="6533388" y="608076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8770" y="3706494"/>
              <a:ext cx="6546215" cy="619760"/>
            </a:xfrm>
            <a:custGeom>
              <a:avLst/>
              <a:gdLst/>
              <a:ahLst/>
              <a:cxnLst/>
              <a:rect l="l" t="t" r="r" b="b"/>
              <a:pathLst>
                <a:path w="6546215" h="619760">
                  <a:moveTo>
                    <a:pt x="6546214" y="619759"/>
                  </a:moveTo>
                  <a:lnTo>
                    <a:pt x="0" y="619759"/>
                  </a:lnTo>
                  <a:lnTo>
                    <a:pt x="0" y="0"/>
                  </a:lnTo>
                  <a:lnTo>
                    <a:pt x="6546214" y="0"/>
                  </a:lnTo>
                  <a:lnTo>
                    <a:pt x="654621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607059"/>
                  </a:lnTo>
                  <a:lnTo>
                    <a:pt x="6350" y="607059"/>
                  </a:lnTo>
                  <a:lnTo>
                    <a:pt x="12700" y="613409"/>
                  </a:lnTo>
                  <a:lnTo>
                    <a:pt x="6546214" y="613409"/>
                  </a:lnTo>
                  <a:lnTo>
                    <a:pt x="6546214" y="619759"/>
                  </a:lnTo>
                  <a:close/>
                </a:path>
                <a:path w="6546215" h="61976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6546215" h="619760">
                  <a:moveTo>
                    <a:pt x="653351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6533514" y="6350"/>
                  </a:lnTo>
                  <a:lnTo>
                    <a:pt x="6533514" y="12700"/>
                  </a:lnTo>
                  <a:close/>
                </a:path>
                <a:path w="6546215" h="619760">
                  <a:moveTo>
                    <a:pt x="6533514" y="613409"/>
                  </a:moveTo>
                  <a:lnTo>
                    <a:pt x="6533514" y="6350"/>
                  </a:lnTo>
                  <a:lnTo>
                    <a:pt x="6539864" y="12700"/>
                  </a:lnTo>
                  <a:lnTo>
                    <a:pt x="6546214" y="12700"/>
                  </a:lnTo>
                  <a:lnTo>
                    <a:pt x="6546214" y="607059"/>
                  </a:lnTo>
                  <a:lnTo>
                    <a:pt x="6539864" y="607059"/>
                  </a:lnTo>
                  <a:lnTo>
                    <a:pt x="6533514" y="613409"/>
                  </a:lnTo>
                  <a:close/>
                </a:path>
                <a:path w="6546215" h="619760">
                  <a:moveTo>
                    <a:pt x="6546214" y="12700"/>
                  </a:moveTo>
                  <a:lnTo>
                    <a:pt x="6539864" y="12700"/>
                  </a:lnTo>
                  <a:lnTo>
                    <a:pt x="6533514" y="6350"/>
                  </a:lnTo>
                  <a:lnTo>
                    <a:pt x="6546214" y="6350"/>
                  </a:lnTo>
                  <a:lnTo>
                    <a:pt x="6546214" y="12700"/>
                  </a:lnTo>
                  <a:close/>
                </a:path>
                <a:path w="6546215" h="619760">
                  <a:moveTo>
                    <a:pt x="12700" y="613409"/>
                  </a:moveTo>
                  <a:lnTo>
                    <a:pt x="6350" y="607059"/>
                  </a:lnTo>
                  <a:lnTo>
                    <a:pt x="12700" y="607059"/>
                  </a:lnTo>
                  <a:lnTo>
                    <a:pt x="12700" y="613409"/>
                  </a:lnTo>
                  <a:close/>
                </a:path>
                <a:path w="6546215" h="619760">
                  <a:moveTo>
                    <a:pt x="6533514" y="613409"/>
                  </a:moveTo>
                  <a:lnTo>
                    <a:pt x="12700" y="613409"/>
                  </a:lnTo>
                  <a:lnTo>
                    <a:pt x="12700" y="607059"/>
                  </a:lnTo>
                  <a:lnTo>
                    <a:pt x="6533514" y="607059"/>
                  </a:lnTo>
                  <a:lnTo>
                    <a:pt x="6533514" y="613409"/>
                  </a:lnTo>
                  <a:close/>
                </a:path>
                <a:path w="6546215" h="619760">
                  <a:moveTo>
                    <a:pt x="6546214" y="613409"/>
                  </a:moveTo>
                  <a:lnTo>
                    <a:pt x="6533514" y="613409"/>
                  </a:lnTo>
                  <a:lnTo>
                    <a:pt x="6539864" y="607059"/>
                  </a:lnTo>
                  <a:lnTo>
                    <a:pt x="6546214" y="607059"/>
                  </a:lnTo>
                  <a:lnTo>
                    <a:pt x="6546214" y="613409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865754" y="3884929"/>
            <a:ext cx="14655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redis</a:t>
            </a: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分布式信号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量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19084" y="3049269"/>
            <a:ext cx="9150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用户级别限 </a:t>
            </a:r>
            <a:r>
              <a:rPr sz="1400" spc="5" dirty="0">
                <a:latin typeface="UKIJ CJK"/>
                <a:cs typeface="UKIJ CJK"/>
              </a:rPr>
              <a:t>流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418079" y="2969564"/>
            <a:ext cx="5422265" cy="2072639"/>
            <a:chOff x="2418079" y="2969564"/>
            <a:chExt cx="5422265" cy="2072639"/>
          </a:xfrm>
        </p:grpSpPr>
        <p:sp>
          <p:nvSpPr>
            <p:cNvPr id="30" name="object 30"/>
            <p:cNvSpPr/>
            <p:nvPr/>
          </p:nvSpPr>
          <p:spPr>
            <a:xfrm>
              <a:off x="3538016" y="2969564"/>
              <a:ext cx="4302760" cy="743585"/>
            </a:xfrm>
            <a:custGeom>
              <a:avLst/>
              <a:gdLst/>
              <a:ahLst/>
              <a:cxnLst/>
              <a:rect l="l" t="t" r="r" b="b"/>
              <a:pathLst>
                <a:path w="4302759" h="743585">
                  <a:moveTo>
                    <a:pt x="107886" y="648716"/>
                  </a:moveTo>
                  <a:lnTo>
                    <a:pt x="97675" y="638581"/>
                  </a:lnTo>
                  <a:lnTo>
                    <a:pt x="95427" y="639038"/>
                  </a:lnTo>
                  <a:lnTo>
                    <a:pt x="93345" y="640016"/>
                  </a:lnTo>
                  <a:lnTo>
                    <a:pt x="91567" y="641464"/>
                  </a:lnTo>
                  <a:lnTo>
                    <a:pt x="90182" y="643293"/>
                  </a:lnTo>
                  <a:lnTo>
                    <a:pt x="63576" y="689127"/>
                  </a:lnTo>
                  <a:lnTo>
                    <a:pt x="63474" y="638581"/>
                  </a:lnTo>
                  <a:lnTo>
                    <a:pt x="63068" y="453694"/>
                  </a:lnTo>
                  <a:lnTo>
                    <a:pt x="44018" y="453745"/>
                  </a:lnTo>
                  <a:lnTo>
                    <a:pt x="44526" y="689165"/>
                  </a:lnTo>
                  <a:lnTo>
                    <a:pt x="44615" y="724395"/>
                  </a:lnTo>
                  <a:lnTo>
                    <a:pt x="44500" y="689127"/>
                  </a:lnTo>
                  <a:lnTo>
                    <a:pt x="17741" y="643458"/>
                  </a:lnTo>
                  <a:lnTo>
                    <a:pt x="10223" y="638771"/>
                  </a:lnTo>
                  <a:lnTo>
                    <a:pt x="7924" y="638886"/>
                  </a:lnTo>
                  <a:lnTo>
                    <a:pt x="0" y="648716"/>
                  </a:lnTo>
                  <a:lnTo>
                    <a:pt x="393" y="650989"/>
                  </a:lnTo>
                  <a:lnTo>
                    <a:pt x="1308" y="653097"/>
                  </a:lnTo>
                  <a:lnTo>
                    <a:pt x="54178" y="743280"/>
                  </a:lnTo>
                  <a:lnTo>
                    <a:pt x="65125" y="724395"/>
                  </a:lnTo>
                  <a:lnTo>
                    <a:pt x="106654" y="652856"/>
                  </a:lnTo>
                  <a:lnTo>
                    <a:pt x="107556" y="650748"/>
                  </a:lnTo>
                  <a:lnTo>
                    <a:pt x="107886" y="648716"/>
                  </a:lnTo>
                  <a:close/>
                </a:path>
                <a:path w="4302759" h="743585">
                  <a:moveTo>
                    <a:pt x="4302328" y="312115"/>
                  </a:moveTo>
                  <a:lnTo>
                    <a:pt x="4228071" y="238531"/>
                  </a:lnTo>
                  <a:lnTo>
                    <a:pt x="4226255" y="237121"/>
                  </a:lnTo>
                  <a:lnTo>
                    <a:pt x="4224147" y="236194"/>
                  </a:lnTo>
                  <a:lnTo>
                    <a:pt x="4221886" y="235788"/>
                  </a:lnTo>
                  <a:lnTo>
                    <a:pt x="4219600" y="235940"/>
                  </a:lnTo>
                  <a:lnTo>
                    <a:pt x="4211853" y="245910"/>
                  </a:lnTo>
                  <a:lnTo>
                    <a:pt x="4212285" y="248170"/>
                  </a:lnTo>
                  <a:lnTo>
                    <a:pt x="4213237" y="250266"/>
                  </a:lnTo>
                  <a:lnTo>
                    <a:pt x="4214660" y="252056"/>
                  </a:lnTo>
                  <a:lnTo>
                    <a:pt x="4252303" y="289369"/>
                  </a:lnTo>
                  <a:lnTo>
                    <a:pt x="4261231" y="298221"/>
                  </a:lnTo>
                  <a:lnTo>
                    <a:pt x="4281436" y="298221"/>
                  </a:lnTo>
                  <a:lnTo>
                    <a:pt x="4286377" y="298221"/>
                  </a:lnTo>
                  <a:lnTo>
                    <a:pt x="4285234" y="302666"/>
                  </a:lnTo>
                  <a:lnTo>
                    <a:pt x="4280281" y="302666"/>
                  </a:lnTo>
                  <a:lnTo>
                    <a:pt x="4265714" y="302666"/>
                  </a:lnTo>
                  <a:lnTo>
                    <a:pt x="4252303" y="289369"/>
                  </a:lnTo>
                  <a:lnTo>
                    <a:pt x="3131870" y="0"/>
                  </a:lnTo>
                  <a:lnTo>
                    <a:pt x="3127095" y="18440"/>
                  </a:lnTo>
                  <a:lnTo>
                    <a:pt x="4247527" y="307809"/>
                  </a:lnTo>
                  <a:lnTo>
                    <a:pt x="4196537" y="322211"/>
                  </a:lnTo>
                  <a:lnTo>
                    <a:pt x="4189641" y="330542"/>
                  </a:lnTo>
                  <a:lnTo>
                    <a:pt x="4189717" y="332841"/>
                  </a:lnTo>
                  <a:lnTo>
                    <a:pt x="4199458" y="340893"/>
                  </a:lnTo>
                  <a:lnTo>
                    <a:pt x="4201718" y="340537"/>
                  </a:lnTo>
                  <a:lnTo>
                    <a:pt x="4286402" y="316623"/>
                  </a:lnTo>
                  <a:lnTo>
                    <a:pt x="4302328" y="3121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24683" y="4802124"/>
              <a:ext cx="2391410" cy="233679"/>
            </a:xfrm>
            <a:custGeom>
              <a:avLst/>
              <a:gdLst/>
              <a:ahLst/>
              <a:cxnLst/>
              <a:rect l="l" t="t" r="r" b="b"/>
              <a:pathLst>
                <a:path w="2391410" h="233679">
                  <a:moveTo>
                    <a:pt x="2391156" y="233172"/>
                  </a:moveTo>
                  <a:lnTo>
                    <a:pt x="0" y="233172"/>
                  </a:lnTo>
                  <a:lnTo>
                    <a:pt x="0" y="0"/>
                  </a:lnTo>
                  <a:lnTo>
                    <a:pt x="2391156" y="0"/>
                  </a:lnTo>
                  <a:lnTo>
                    <a:pt x="2391156" y="23317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18079" y="4796155"/>
              <a:ext cx="2403475" cy="245745"/>
            </a:xfrm>
            <a:custGeom>
              <a:avLst/>
              <a:gdLst/>
              <a:ahLst/>
              <a:cxnLst/>
              <a:rect l="l" t="t" r="r" b="b"/>
              <a:pathLst>
                <a:path w="2403475" h="245745">
                  <a:moveTo>
                    <a:pt x="2403474" y="245745"/>
                  </a:moveTo>
                  <a:lnTo>
                    <a:pt x="0" y="245745"/>
                  </a:lnTo>
                  <a:lnTo>
                    <a:pt x="0" y="0"/>
                  </a:lnTo>
                  <a:lnTo>
                    <a:pt x="2403474" y="0"/>
                  </a:lnTo>
                  <a:lnTo>
                    <a:pt x="240347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33045"/>
                  </a:lnTo>
                  <a:lnTo>
                    <a:pt x="6350" y="233045"/>
                  </a:lnTo>
                  <a:lnTo>
                    <a:pt x="12700" y="239395"/>
                  </a:lnTo>
                  <a:lnTo>
                    <a:pt x="2403474" y="239395"/>
                  </a:lnTo>
                  <a:lnTo>
                    <a:pt x="2403474" y="245745"/>
                  </a:lnTo>
                  <a:close/>
                </a:path>
                <a:path w="2403475" h="24574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403475" h="245745">
                  <a:moveTo>
                    <a:pt x="239077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390774" y="6350"/>
                  </a:lnTo>
                  <a:lnTo>
                    <a:pt x="2390774" y="12700"/>
                  </a:lnTo>
                  <a:close/>
                </a:path>
                <a:path w="2403475" h="245745">
                  <a:moveTo>
                    <a:pt x="2390774" y="239395"/>
                  </a:moveTo>
                  <a:lnTo>
                    <a:pt x="2390774" y="6350"/>
                  </a:lnTo>
                  <a:lnTo>
                    <a:pt x="2397124" y="12700"/>
                  </a:lnTo>
                  <a:lnTo>
                    <a:pt x="2403474" y="12700"/>
                  </a:lnTo>
                  <a:lnTo>
                    <a:pt x="2403474" y="233045"/>
                  </a:lnTo>
                  <a:lnTo>
                    <a:pt x="2397124" y="233045"/>
                  </a:lnTo>
                  <a:lnTo>
                    <a:pt x="2390774" y="239395"/>
                  </a:lnTo>
                  <a:close/>
                </a:path>
                <a:path w="2403475" h="245745">
                  <a:moveTo>
                    <a:pt x="2403474" y="12700"/>
                  </a:moveTo>
                  <a:lnTo>
                    <a:pt x="2397124" y="12700"/>
                  </a:lnTo>
                  <a:lnTo>
                    <a:pt x="2390774" y="6350"/>
                  </a:lnTo>
                  <a:lnTo>
                    <a:pt x="2403474" y="6350"/>
                  </a:lnTo>
                  <a:lnTo>
                    <a:pt x="2403474" y="12700"/>
                  </a:lnTo>
                  <a:close/>
                </a:path>
                <a:path w="2403475" h="245745">
                  <a:moveTo>
                    <a:pt x="12700" y="239395"/>
                  </a:moveTo>
                  <a:lnTo>
                    <a:pt x="6350" y="233045"/>
                  </a:lnTo>
                  <a:lnTo>
                    <a:pt x="12700" y="233045"/>
                  </a:lnTo>
                  <a:lnTo>
                    <a:pt x="12700" y="239395"/>
                  </a:lnTo>
                  <a:close/>
                </a:path>
                <a:path w="2403475" h="245745">
                  <a:moveTo>
                    <a:pt x="2390774" y="239395"/>
                  </a:moveTo>
                  <a:lnTo>
                    <a:pt x="12700" y="239395"/>
                  </a:lnTo>
                  <a:lnTo>
                    <a:pt x="12700" y="233045"/>
                  </a:lnTo>
                  <a:lnTo>
                    <a:pt x="2390774" y="233045"/>
                  </a:lnTo>
                  <a:lnTo>
                    <a:pt x="2390774" y="239395"/>
                  </a:lnTo>
                  <a:close/>
                </a:path>
                <a:path w="2403475" h="245745">
                  <a:moveTo>
                    <a:pt x="2403474" y="239395"/>
                  </a:moveTo>
                  <a:lnTo>
                    <a:pt x="2390774" y="239395"/>
                  </a:lnTo>
                  <a:lnTo>
                    <a:pt x="2397124" y="233045"/>
                  </a:lnTo>
                  <a:lnTo>
                    <a:pt x="2403474" y="233045"/>
                  </a:lnTo>
                  <a:lnTo>
                    <a:pt x="2403474" y="23939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424683" y="4802123"/>
            <a:ext cx="239141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秒杀服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560788" y="4319358"/>
            <a:ext cx="107950" cy="483234"/>
          </a:xfrm>
          <a:custGeom>
            <a:avLst/>
            <a:gdLst/>
            <a:ahLst/>
            <a:cxnLst/>
            <a:rect l="l" t="t" r="r" b="b"/>
            <a:pathLst>
              <a:path w="107950" h="483235">
                <a:moveTo>
                  <a:pt x="57160" y="445396"/>
                </a:moveTo>
                <a:lnTo>
                  <a:pt x="46706" y="429644"/>
                </a:lnTo>
                <a:lnTo>
                  <a:pt x="21894" y="1092"/>
                </a:lnTo>
                <a:lnTo>
                  <a:pt x="40919" y="0"/>
                </a:lnTo>
                <a:lnTo>
                  <a:pt x="65730" y="428540"/>
                </a:lnTo>
                <a:lnTo>
                  <a:pt x="57160" y="445396"/>
                </a:lnTo>
                <a:close/>
              </a:path>
              <a:path w="107950" h="483235">
                <a:moveTo>
                  <a:pt x="68662" y="464819"/>
                </a:moveTo>
                <a:lnTo>
                  <a:pt x="48742" y="464819"/>
                </a:lnTo>
                <a:lnTo>
                  <a:pt x="67767" y="463727"/>
                </a:lnTo>
                <a:lnTo>
                  <a:pt x="65730" y="428540"/>
                </a:lnTo>
                <a:lnTo>
                  <a:pt x="89788" y="381241"/>
                </a:lnTo>
                <a:lnTo>
                  <a:pt x="99250" y="376161"/>
                </a:lnTo>
                <a:lnTo>
                  <a:pt x="101485" y="376681"/>
                </a:lnTo>
                <a:lnTo>
                  <a:pt x="107746" y="385508"/>
                </a:lnTo>
                <a:lnTo>
                  <a:pt x="107505" y="387794"/>
                </a:lnTo>
                <a:lnTo>
                  <a:pt x="106718" y="389953"/>
                </a:lnTo>
                <a:lnTo>
                  <a:pt x="68662" y="464819"/>
                </a:lnTo>
                <a:close/>
              </a:path>
              <a:path w="107950" h="483235">
                <a:moveTo>
                  <a:pt x="59347" y="483146"/>
                </a:moveTo>
                <a:lnTo>
                  <a:pt x="1536" y="396036"/>
                </a:lnTo>
                <a:lnTo>
                  <a:pt x="507" y="393979"/>
                </a:lnTo>
                <a:lnTo>
                  <a:pt x="0" y="391744"/>
                </a:lnTo>
                <a:lnTo>
                  <a:pt x="38" y="389445"/>
                </a:lnTo>
                <a:lnTo>
                  <a:pt x="9651" y="381241"/>
                </a:lnTo>
                <a:lnTo>
                  <a:pt x="11925" y="381571"/>
                </a:lnTo>
                <a:lnTo>
                  <a:pt x="46706" y="429644"/>
                </a:lnTo>
                <a:lnTo>
                  <a:pt x="48742" y="464819"/>
                </a:lnTo>
                <a:lnTo>
                  <a:pt x="68662" y="464819"/>
                </a:lnTo>
                <a:lnTo>
                  <a:pt x="59347" y="483146"/>
                </a:lnTo>
                <a:close/>
              </a:path>
              <a:path w="107950" h="483235">
                <a:moveTo>
                  <a:pt x="67548" y="459955"/>
                </a:moveTo>
                <a:lnTo>
                  <a:pt x="49758" y="459955"/>
                </a:lnTo>
                <a:lnTo>
                  <a:pt x="66192" y="459003"/>
                </a:lnTo>
                <a:lnTo>
                  <a:pt x="57160" y="445396"/>
                </a:lnTo>
                <a:lnTo>
                  <a:pt x="65730" y="428540"/>
                </a:lnTo>
                <a:lnTo>
                  <a:pt x="67548" y="459955"/>
                </a:lnTo>
                <a:close/>
              </a:path>
              <a:path w="107950" h="483235">
                <a:moveTo>
                  <a:pt x="48742" y="464819"/>
                </a:moveTo>
                <a:lnTo>
                  <a:pt x="46706" y="429644"/>
                </a:lnTo>
                <a:lnTo>
                  <a:pt x="57160" y="445396"/>
                </a:lnTo>
                <a:lnTo>
                  <a:pt x="49758" y="459955"/>
                </a:lnTo>
                <a:lnTo>
                  <a:pt x="67548" y="459955"/>
                </a:lnTo>
                <a:lnTo>
                  <a:pt x="67767" y="463727"/>
                </a:lnTo>
                <a:lnTo>
                  <a:pt x="48742" y="464819"/>
                </a:lnTo>
                <a:close/>
              </a:path>
              <a:path w="107950" h="483235">
                <a:moveTo>
                  <a:pt x="49758" y="459955"/>
                </a:moveTo>
                <a:lnTo>
                  <a:pt x="57160" y="445396"/>
                </a:lnTo>
                <a:lnTo>
                  <a:pt x="66192" y="459003"/>
                </a:lnTo>
                <a:lnTo>
                  <a:pt x="49758" y="459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163059" y="814069"/>
            <a:ext cx="24276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UKIJ CJK"/>
                <a:cs typeface="UKIJ CJK"/>
              </a:rPr>
              <a:t>所有秒杀商品</a:t>
            </a:r>
            <a:r>
              <a:rPr sz="1400" spc="-5" dirty="0">
                <a:latin typeface="Arial"/>
                <a:cs typeface="Arial"/>
              </a:rPr>
              <a:t>1000</a:t>
            </a:r>
            <a:r>
              <a:rPr sz="1400" spc="5" dirty="0">
                <a:latin typeface="UKIJ CJK"/>
                <a:cs typeface="UKIJ CJK"/>
              </a:rPr>
              <a:t>万</a:t>
            </a:r>
            <a:r>
              <a:rPr sz="1400" spc="-55" dirty="0">
                <a:latin typeface="UKIJ CJK"/>
                <a:cs typeface="UKIJ CJK"/>
              </a:rPr>
              <a:t> </a:t>
            </a:r>
            <a:r>
              <a:rPr sz="1400" dirty="0">
                <a:latin typeface="UKIJ CJK"/>
                <a:cs typeface="UKIJ CJK"/>
              </a:rPr>
              <a:t>动静请</a:t>
            </a:r>
            <a:r>
              <a:rPr sz="1400" spc="5" dirty="0">
                <a:latin typeface="UKIJ CJK"/>
                <a:cs typeface="UKIJ CJK"/>
              </a:rPr>
              <a:t>求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97045" y="2159635"/>
            <a:ext cx="11626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50</a:t>
            </a:r>
            <a:r>
              <a:rPr sz="1400" spc="5" dirty="0">
                <a:latin typeface="UKIJ CJK"/>
                <a:cs typeface="UKIJ CJK"/>
              </a:rPr>
              <a:t>万</a:t>
            </a:r>
            <a:r>
              <a:rPr sz="1400" spc="-60" dirty="0">
                <a:latin typeface="UKIJ CJK"/>
                <a:cs typeface="UKIJ CJK"/>
              </a:rPr>
              <a:t> </a:t>
            </a:r>
            <a:r>
              <a:rPr sz="1400" dirty="0">
                <a:latin typeface="UKIJ CJK"/>
                <a:cs typeface="UKIJ CJK"/>
              </a:rPr>
              <a:t>动态请</a:t>
            </a:r>
            <a:r>
              <a:rPr sz="1400" spc="5" dirty="0">
                <a:latin typeface="UKIJ CJK"/>
                <a:cs typeface="UKIJ CJK"/>
              </a:rPr>
              <a:t>求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63059" y="3373120"/>
            <a:ext cx="11626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45</a:t>
            </a:r>
            <a:r>
              <a:rPr sz="1400" spc="5" dirty="0">
                <a:latin typeface="UKIJ CJK"/>
                <a:cs typeface="UKIJ CJK"/>
              </a:rPr>
              <a:t>万</a:t>
            </a:r>
            <a:r>
              <a:rPr sz="1400" spc="-60" dirty="0">
                <a:latin typeface="UKIJ CJK"/>
                <a:cs typeface="UKIJ CJK"/>
              </a:rPr>
              <a:t> </a:t>
            </a:r>
            <a:r>
              <a:rPr sz="1400" dirty="0">
                <a:latin typeface="UKIJ CJK"/>
                <a:cs typeface="UKIJ CJK"/>
              </a:rPr>
              <a:t>动态请</a:t>
            </a:r>
            <a:r>
              <a:rPr sz="1400" spc="5" dirty="0">
                <a:latin typeface="UKIJ CJK"/>
                <a:cs typeface="UKIJ CJK"/>
              </a:rPr>
              <a:t>求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79545" y="4297045"/>
            <a:ext cx="10636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2</a:t>
            </a:r>
            <a:r>
              <a:rPr sz="1400" spc="5" dirty="0">
                <a:latin typeface="UKIJ CJK"/>
                <a:cs typeface="UKIJ CJK"/>
              </a:rPr>
              <a:t>万</a:t>
            </a:r>
            <a:r>
              <a:rPr sz="1400" spc="-65" dirty="0">
                <a:latin typeface="UKIJ CJK"/>
                <a:cs typeface="UKIJ CJK"/>
              </a:rPr>
              <a:t> </a:t>
            </a:r>
            <a:r>
              <a:rPr sz="1400" dirty="0">
                <a:latin typeface="UKIJ CJK"/>
                <a:cs typeface="UKIJ CJK"/>
              </a:rPr>
              <a:t>动态请</a:t>
            </a:r>
            <a:r>
              <a:rPr sz="1400" spc="5" dirty="0">
                <a:latin typeface="UKIJ CJK"/>
                <a:cs typeface="UKIJ CJK"/>
              </a:rPr>
              <a:t>求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00650" y="3860800"/>
            <a:ext cx="14966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100</a:t>
            </a:r>
            <a:r>
              <a:rPr sz="1400" dirty="0">
                <a:latin typeface="UKIJ CJK"/>
                <a:cs typeface="UKIJ CJK"/>
              </a:rPr>
              <a:t>件商品每件</a:t>
            </a:r>
            <a:r>
              <a:rPr sz="1400" spc="-5" dirty="0">
                <a:latin typeface="Arial"/>
                <a:cs typeface="Arial"/>
              </a:rPr>
              <a:t>200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UKIJ CJK"/>
                <a:cs typeface="UKIJ CJK"/>
              </a:rPr>
              <a:t>库</a:t>
            </a:r>
            <a:r>
              <a:rPr sz="1400" spc="5" dirty="0">
                <a:latin typeface="UKIJ CJK"/>
                <a:cs typeface="UKIJ CJK"/>
              </a:rPr>
              <a:t>存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1069" y="31115"/>
            <a:ext cx="2904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定时任务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/>
              <a:t>分布式下的问</a:t>
            </a:r>
            <a:r>
              <a:rPr sz="2000" spc="5" dirty="0"/>
              <a:t>题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61694" y="857885"/>
            <a:ext cx="6770370" cy="4105910"/>
            <a:chOff x="861694" y="857885"/>
            <a:chExt cx="6770370" cy="4105910"/>
          </a:xfrm>
        </p:grpSpPr>
        <p:sp>
          <p:nvSpPr>
            <p:cNvPr id="4" name="object 4"/>
            <p:cNvSpPr/>
            <p:nvPr/>
          </p:nvSpPr>
          <p:spPr>
            <a:xfrm>
              <a:off x="1557667" y="857884"/>
              <a:ext cx="6074410" cy="4105910"/>
            </a:xfrm>
            <a:custGeom>
              <a:avLst/>
              <a:gdLst/>
              <a:ahLst/>
              <a:cxnLst/>
              <a:rect l="l" t="t" r="r" b="b"/>
              <a:pathLst>
                <a:path w="6074409" h="4105910">
                  <a:moveTo>
                    <a:pt x="107924" y="4011231"/>
                  </a:moveTo>
                  <a:lnTo>
                    <a:pt x="97675" y="4001312"/>
                  </a:lnTo>
                  <a:lnTo>
                    <a:pt x="95440" y="4001757"/>
                  </a:lnTo>
                  <a:lnTo>
                    <a:pt x="93357" y="4002735"/>
                  </a:lnTo>
                  <a:lnTo>
                    <a:pt x="91554" y="4004183"/>
                  </a:lnTo>
                  <a:lnTo>
                    <a:pt x="90182" y="4006011"/>
                  </a:lnTo>
                  <a:lnTo>
                    <a:pt x="63487" y="4051782"/>
                  </a:lnTo>
                  <a:lnTo>
                    <a:pt x="63487" y="13970"/>
                  </a:lnTo>
                  <a:lnTo>
                    <a:pt x="44437" y="13970"/>
                  </a:lnTo>
                  <a:lnTo>
                    <a:pt x="44437" y="4051782"/>
                  </a:lnTo>
                  <a:lnTo>
                    <a:pt x="44437" y="4087012"/>
                  </a:lnTo>
                  <a:lnTo>
                    <a:pt x="17741" y="4006011"/>
                  </a:lnTo>
                  <a:lnTo>
                    <a:pt x="10236" y="4001312"/>
                  </a:lnTo>
                  <a:lnTo>
                    <a:pt x="7937" y="4001414"/>
                  </a:lnTo>
                  <a:lnTo>
                    <a:pt x="0" y="4011231"/>
                  </a:lnTo>
                  <a:lnTo>
                    <a:pt x="381" y="4013492"/>
                  </a:lnTo>
                  <a:lnTo>
                    <a:pt x="1282" y="4015600"/>
                  </a:lnTo>
                  <a:lnTo>
                    <a:pt x="53962" y="4105910"/>
                  </a:lnTo>
                  <a:lnTo>
                    <a:pt x="64973" y="4087012"/>
                  </a:lnTo>
                  <a:lnTo>
                    <a:pt x="106641" y="4015600"/>
                  </a:lnTo>
                  <a:lnTo>
                    <a:pt x="107543" y="4013492"/>
                  </a:lnTo>
                  <a:lnTo>
                    <a:pt x="107924" y="4011231"/>
                  </a:lnTo>
                  <a:close/>
                </a:path>
                <a:path w="6074409" h="4105910">
                  <a:moveTo>
                    <a:pt x="3173704" y="3997261"/>
                  </a:moveTo>
                  <a:lnTo>
                    <a:pt x="3163468" y="3987342"/>
                  </a:lnTo>
                  <a:lnTo>
                    <a:pt x="3161220" y="3987787"/>
                  </a:lnTo>
                  <a:lnTo>
                    <a:pt x="3159137" y="3988765"/>
                  </a:lnTo>
                  <a:lnTo>
                    <a:pt x="3157347" y="3990213"/>
                  </a:lnTo>
                  <a:lnTo>
                    <a:pt x="3155962" y="3992041"/>
                  </a:lnTo>
                  <a:lnTo>
                    <a:pt x="3129267" y="4037812"/>
                  </a:lnTo>
                  <a:lnTo>
                    <a:pt x="3129267" y="0"/>
                  </a:lnTo>
                  <a:lnTo>
                    <a:pt x="3110217" y="0"/>
                  </a:lnTo>
                  <a:lnTo>
                    <a:pt x="3110217" y="4037812"/>
                  </a:lnTo>
                  <a:lnTo>
                    <a:pt x="3110217" y="4073042"/>
                  </a:lnTo>
                  <a:lnTo>
                    <a:pt x="3083522" y="3992041"/>
                  </a:lnTo>
                  <a:lnTo>
                    <a:pt x="3076016" y="3987342"/>
                  </a:lnTo>
                  <a:lnTo>
                    <a:pt x="3073717" y="3987444"/>
                  </a:lnTo>
                  <a:lnTo>
                    <a:pt x="3065780" y="3997261"/>
                  </a:lnTo>
                  <a:lnTo>
                    <a:pt x="3066161" y="3999522"/>
                  </a:lnTo>
                  <a:lnTo>
                    <a:pt x="3067062" y="4001630"/>
                  </a:lnTo>
                  <a:lnTo>
                    <a:pt x="3119742" y="4091940"/>
                  </a:lnTo>
                  <a:lnTo>
                    <a:pt x="3130753" y="4073042"/>
                  </a:lnTo>
                  <a:lnTo>
                    <a:pt x="3172422" y="4001630"/>
                  </a:lnTo>
                  <a:lnTo>
                    <a:pt x="3173323" y="3999522"/>
                  </a:lnTo>
                  <a:lnTo>
                    <a:pt x="3173704" y="3997261"/>
                  </a:lnTo>
                  <a:close/>
                </a:path>
                <a:path w="6074409" h="4105910">
                  <a:moveTo>
                    <a:pt x="6074384" y="4011231"/>
                  </a:moveTo>
                  <a:lnTo>
                    <a:pt x="6064148" y="4001312"/>
                  </a:lnTo>
                  <a:lnTo>
                    <a:pt x="6061900" y="4001757"/>
                  </a:lnTo>
                  <a:lnTo>
                    <a:pt x="6059817" y="4002735"/>
                  </a:lnTo>
                  <a:lnTo>
                    <a:pt x="6058027" y="4004183"/>
                  </a:lnTo>
                  <a:lnTo>
                    <a:pt x="6056642" y="4006011"/>
                  </a:lnTo>
                  <a:lnTo>
                    <a:pt x="6029947" y="4051782"/>
                  </a:lnTo>
                  <a:lnTo>
                    <a:pt x="6029947" y="13970"/>
                  </a:lnTo>
                  <a:lnTo>
                    <a:pt x="6010897" y="13970"/>
                  </a:lnTo>
                  <a:lnTo>
                    <a:pt x="6010897" y="4051782"/>
                  </a:lnTo>
                  <a:lnTo>
                    <a:pt x="6010897" y="4087012"/>
                  </a:lnTo>
                  <a:lnTo>
                    <a:pt x="5984202" y="4006011"/>
                  </a:lnTo>
                  <a:lnTo>
                    <a:pt x="5976696" y="4001312"/>
                  </a:lnTo>
                  <a:lnTo>
                    <a:pt x="5974397" y="4001414"/>
                  </a:lnTo>
                  <a:lnTo>
                    <a:pt x="5966460" y="4011231"/>
                  </a:lnTo>
                  <a:lnTo>
                    <a:pt x="5966841" y="4013492"/>
                  </a:lnTo>
                  <a:lnTo>
                    <a:pt x="5967742" y="4015600"/>
                  </a:lnTo>
                  <a:lnTo>
                    <a:pt x="6020422" y="4105910"/>
                  </a:lnTo>
                  <a:lnTo>
                    <a:pt x="6031433" y="4087012"/>
                  </a:lnTo>
                  <a:lnTo>
                    <a:pt x="6073102" y="4015600"/>
                  </a:lnTo>
                  <a:lnTo>
                    <a:pt x="6074003" y="4013492"/>
                  </a:lnTo>
                  <a:lnTo>
                    <a:pt x="6074384" y="40112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8679" y="1421892"/>
              <a:ext cx="1524000" cy="989330"/>
            </a:xfrm>
            <a:custGeom>
              <a:avLst/>
              <a:gdLst/>
              <a:ahLst/>
              <a:cxnLst/>
              <a:rect l="l" t="t" r="r" b="b"/>
              <a:pathLst>
                <a:path w="1524000" h="989330">
                  <a:moveTo>
                    <a:pt x="1524000" y="989076"/>
                  </a:moveTo>
                  <a:lnTo>
                    <a:pt x="0" y="989076"/>
                  </a:lnTo>
                  <a:lnTo>
                    <a:pt x="0" y="0"/>
                  </a:lnTo>
                  <a:lnTo>
                    <a:pt x="1524000" y="0"/>
                  </a:lnTo>
                  <a:lnTo>
                    <a:pt x="1524000" y="98907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694" y="1416050"/>
              <a:ext cx="1536700" cy="1000760"/>
            </a:xfrm>
            <a:custGeom>
              <a:avLst/>
              <a:gdLst/>
              <a:ahLst/>
              <a:cxnLst/>
              <a:rect l="l" t="t" r="r" b="b"/>
              <a:pathLst>
                <a:path w="1536700" h="1000760">
                  <a:moveTo>
                    <a:pt x="1536700" y="1000760"/>
                  </a:moveTo>
                  <a:lnTo>
                    <a:pt x="0" y="1000760"/>
                  </a:lnTo>
                  <a:lnTo>
                    <a:pt x="0" y="0"/>
                  </a:lnTo>
                  <a:lnTo>
                    <a:pt x="1536700" y="0"/>
                  </a:lnTo>
                  <a:lnTo>
                    <a:pt x="153670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88060"/>
                  </a:lnTo>
                  <a:lnTo>
                    <a:pt x="6350" y="988060"/>
                  </a:lnTo>
                  <a:lnTo>
                    <a:pt x="12700" y="994410"/>
                  </a:lnTo>
                  <a:lnTo>
                    <a:pt x="1536700" y="994410"/>
                  </a:lnTo>
                  <a:lnTo>
                    <a:pt x="1536700" y="1000760"/>
                  </a:lnTo>
                  <a:close/>
                </a:path>
                <a:path w="1536700" h="100076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536700" h="1000760">
                  <a:moveTo>
                    <a:pt x="152400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524000" y="6350"/>
                  </a:lnTo>
                  <a:lnTo>
                    <a:pt x="1524000" y="12700"/>
                  </a:lnTo>
                  <a:close/>
                </a:path>
                <a:path w="1536700" h="1000760">
                  <a:moveTo>
                    <a:pt x="1524000" y="994410"/>
                  </a:moveTo>
                  <a:lnTo>
                    <a:pt x="1524000" y="6350"/>
                  </a:lnTo>
                  <a:lnTo>
                    <a:pt x="1530350" y="12700"/>
                  </a:lnTo>
                  <a:lnTo>
                    <a:pt x="1536700" y="12700"/>
                  </a:lnTo>
                  <a:lnTo>
                    <a:pt x="1536700" y="988060"/>
                  </a:lnTo>
                  <a:lnTo>
                    <a:pt x="1530350" y="988060"/>
                  </a:lnTo>
                  <a:lnTo>
                    <a:pt x="1524000" y="994410"/>
                  </a:lnTo>
                  <a:close/>
                </a:path>
                <a:path w="1536700" h="1000760">
                  <a:moveTo>
                    <a:pt x="1536700" y="12700"/>
                  </a:moveTo>
                  <a:lnTo>
                    <a:pt x="1530350" y="12700"/>
                  </a:lnTo>
                  <a:lnTo>
                    <a:pt x="1524000" y="6350"/>
                  </a:lnTo>
                  <a:lnTo>
                    <a:pt x="1536700" y="6350"/>
                  </a:lnTo>
                  <a:lnTo>
                    <a:pt x="1536700" y="12700"/>
                  </a:lnTo>
                  <a:close/>
                </a:path>
                <a:path w="1536700" h="1000760">
                  <a:moveTo>
                    <a:pt x="12700" y="994410"/>
                  </a:moveTo>
                  <a:lnTo>
                    <a:pt x="6350" y="988060"/>
                  </a:lnTo>
                  <a:lnTo>
                    <a:pt x="12700" y="988060"/>
                  </a:lnTo>
                  <a:lnTo>
                    <a:pt x="12700" y="994410"/>
                  </a:lnTo>
                  <a:close/>
                </a:path>
                <a:path w="1536700" h="1000760">
                  <a:moveTo>
                    <a:pt x="1524000" y="994410"/>
                  </a:moveTo>
                  <a:lnTo>
                    <a:pt x="12700" y="994410"/>
                  </a:lnTo>
                  <a:lnTo>
                    <a:pt x="12700" y="988060"/>
                  </a:lnTo>
                  <a:lnTo>
                    <a:pt x="1524000" y="988060"/>
                  </a:lnTo>
                  <a:lnTo>
                    <a:pt x="1524000" y="994410"/>
                  </a:lnTo>
                  <a:close/>
                </a:path>
                <a:path w="1536700" h="1000760">
                  <a:moveTo>
                    <a:pt x="1536700" y="994410"/>
                  </a:moveTo>
                  <a:lnTo>
                    <a:pt x="1524000" y="994410"/>
                  </a:lnTo>
                  <a:lnTo>
                    <a:pt x="1530350" y="988060"/>
                  </a:lnTo>
                  <a:lnTo>
                    <a:pt x="1536700" y="988060"/>
                  </a:lnTo>
                  <a:lnTo>
                    <a:pt x="1536700" y="99441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68680" y="1421891"/>
            <a:ext cx="1524000" cy="989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6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38270" y="1416050"/>
            <a:ext cx="1536700" cy="1000760"/>
            <a:chOff x="3938270" y="1416050"/>
            <a:chExt cx="1536700" cy="1000760"/>
          </a:xfrm>
        </p:grpSpPr>
        <p:sp>
          <p:nvSpPr>
            <p:cNvPr id="9" name="object 9"/>
            <p:cNvSpPr/>
            <p:nvPr/>
          </p:nvSpPr>
          <p:spPr>
            <a:xfrm>
              <a:off x="3944112" y="1421892"/>
              <a:ext cx="1524000" cy="989330"/>
            </a:xfrm>
            <a:custGeom>
              <a:avLst/>
              <a:gdLst/>
              <a:ahLst/>
              <a:cxnLst/>
              <a:rect l="l" t="t" r="r" b="b"/>
              <a:pathLst>
                <a:path w="1524000" h="989330">
                  <a:moveTo>
                    <a:pt x="1524000" y="989076"/>
                  </a:moveTo>
                  <a:lnTo>
                    <a:pt x="0" y="989076"/>
                  </a:lnTo>
                  <a:lnTo>
                    <a:pt x="0" y="0"/>
                  </a:lnTo>
                  <a:lnTo>
                    <a:pt x="1524000" y="0"/>
                  </a:lnTo>
                  <a:lnTo>
                    <a:pt x="1524000" y="98907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38270" y="1416050"/>
              <a:ext cx="1536700" cy="1000760"/>
            </a:xfrm>
            <a:custGeom>
              <a:avLst/>
              <a:gdLst/>
              <a:ahLst/>
              <a:cxnLst/>
              <a:rect l="l" t="t" r="r" b="b"/>
              <a:pathLst>
                <a:path w="1536700" h="1000760">
                  <a:moveTo>
                    <a:pt x="1536700" y="1000760"/>
                  </a:moveTo>
                  <a:lnTo>
                    <a:pt x="0" y="1000760"/>
                  </a:lnTo>
                  <a:lnTo>
                    <a:pt x="0" y="0"/>
                  </a:lnTo>
                  <a:lnTo>
                    <a:pt x="1536700" y="0"/>
                  </a:lnTo>
                  <a:lnTo>
                    <a:pt x="153670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88060"/>
                  </a:lnTo>
                  <a:lnTo>
                    <a:pt x="6350" y="988060"/>
                  </a:lnTo>
                  <a:lnTo>
                    <a:pt x="12700" y="994410"/>
                  </a:lnTo>
                  <a:lnTo>
                    <a:pt x="1536700" y="994410"/>
                  </a:lnTo>
                  <a:lnTo>
                    <a:pt x="1536700" y="1000760"/>
                  </a:lnTo>
                  <a:close/>
                </a:path>
                <a:path w="1536700" h="100076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536700" h="1000760">
                  <a:moveTo>
                    <a:pt x="152400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524000" y="6350"/>
                  </a:lnTo>
                  <a:lnTo>
                    <a:pt x="1524000" y="12700"/>
                  </a:lnTo>
                  <a:close/>
                </a:path>
                <a:path w="1536700" h="1000760">
                  <a:moveTo>
                    <a:pt x="1524000" y="994410"/>
                  </a:moveTo>
                  <a:lnTo>
                    <a:pt x="1524000" y="6350"/>
                  </a:lnTo>
                  <a:lnTo>
                    <a:pt x="1530350" y="12700"/>
                  </a:lnTo>
                  <a:lnTo>
                    <a:pt x="1536700" y="12700"/>
                  </a:lnTo>
                  <a:lnTo>
                    <a:pt x="1536700" y="988060"/>
                  </a:lnTo>
                  <a:lnTo>
                    <a:pt x="1530350" y="988060"/>
                  </a:lnTo>
                  <a:lnTo>
                    <a:pt x="1524000" y="994410"/>
                  </a:lnTo>
                  <a:close/>
                </a:path>
                <a:path w="1536700" h="1000760">
                  <a:moveTo>
                    <a:pt x="1536700" y="12700"/>
                  </a:moveTo>
                  <a:lnTo>
                    <a:pt x="1530350" y="12700"/>
                  </a:lnTo>
                  <a:lnTo>
                    <a:pt x="1524000" y="6350"/>
                  </a:lnTo>
                  <a:lnTo>
                    <a:pt x="1536700" y="6350"/>
                  </a:lnTo>
                  <a:lnTo>
                    <a:pt x="1536700" y="12700"/>
                  </a:lnTo>
                  <a:close/>
                </a:path>
                <a:path w="1536700" h="1000760">
                  <a:moveTo>
                    <a:pt x="12700" y="994410"/>
                  </a:moveTo>
                  <a:lnTo>
                    <a:pt x="6350" y="988060"/>
                  </a:lnTo>
                  <a:lnTo>
                    <a:pt x="12700" y="988060"/>
                  </a:lnTo>
                  <a:lnTo>
                    <a:pt x="12700" y="994410"/>
                  </a:lnTo>
                  <a:close/>
                </a:path>
                <a:path w="1536700" h="1000760">
                  <a:moveTo>
                    <a:pt x="1524000" y="994410"/>
                  </a:moveTo>
                  <a:lnTo>
                    <a:pt x="12700" y="994410"/>
                  </a:lnTo>
                  <a:lnTo>
                    <a:pt x="12700" y="988060"/>
                  </a:lnTo>
                  <a:lnTo>
                    <a:pt x="1524000" y="988060"/>
                  </a:lnTo>
                  <a:lnTo>
                    <a:pt x="1524000" y="994410"/>
                  </a:lnTo>
                  <a:close/>
                </a:path>
                <a:path w="1536700" h="1000760">
                  <a:moveTo>
                    <a:pt x="1536700" y="994410"/>
                  </a:moveTo>
                  <a:lnTo>
                    <a:pt x="1524000" y="994410"/>
                  </a:lnTo>
                  <a:lnTo>
                    <a:pt x="1530350" y="988060"/>
                  </a:lnTo>
                  <a:lnTo>
                    <a:pt x="1536700" y="988060"/>
                  </a:lnTo>
                  <a:lnTo>
                    <a:pt x="1536700" y="99441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44111" y="1421891"/>
            <a:ext cx="1524000" cy="989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6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88150" y="1416050"/>
            <a:ext cx="1536700" cy="1000760"/>
            <a:chOff x="6788150" y="1416050"/>
            <a:chExt cx="1536700" cy="1000760"/>
          </a:xfrm>
        </p:grpSpPr>
        <p:sp>
          <p:nvSpPr>
            <p:cNvPr id="13" name="object 13"/>
            <p:cNvSpPr/>
            <p:nvPr/>
          </p:nvSpPr>
          <p:spPr>
            <a:xfrm>
              <a:off x="6793992" y="1421892"/>
              <a:ext cx="1524000" cy="989330"/>
            </a:xfrm>
            <a:custGeom>
              <a:avLst/>
              <a:gdLst/>
              <a:ahLst/>
              <a:cxnLst/>
              <a:rect l="l" t="t" r="r" b="b"/>
              <a:pathLst>
                <a:path w="1524000" h="989330">
                  <a:moveTo>
                    <a:pt x="1524000" y="989076"/>
                  </a:moveTo>
                  <a:lnTo>
                    <a:pt x="0" y="989076"/>
                  </a:lnTo>
                  <a:lnTo>
                    <a:pt x="0" y="0"/>
                  </a:lnTo>
                  <a:lnTo>
                    <a:pt x="1524000" y="0"/>
                  </a:lnTo>
                  <a:lnTo>
                    <a:pt x="1524000" y="98907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88150" y="1416050"/>
              <a:ext cx="1536700" cy="1000760"/>
            </a:xfrm>
            <a:custGeom>
              <a:avLst/>
              <a:gdLst/>
              <a:ahLst/>
              <a:cxnLst/>
              <a:rect l="l" t="t" r="r" b="b"/>
              <a:pathLst>
                <a:path w="1536700" h="1000760">
                  <a:moveTo>
                    <a:pt x="1536700" y="1000760"/>
                  </a:moveTo>
                  <a:lnTo>
                    <a:pt x="0" y="1000760"/>
                  </a:lnTo>
                  <a:lnTo>
                    <a:pt x="0" y="0"/>
                  </a:lnTo>
                  <a:lnTo>
                    <a:pt x="1536700" y="0"/>
                  </a:lnTo>
                  <a:lnTo>
                    <a:pt x="153670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88060"/>
                  </a:lnTo>
                  <a:lnTo>
                    <a:pt x="6350" y="988060"/>
                  </a:lnTo>
                  <a:lnTo>
                    <a:pt x="12700" y="994410"/>
                  </a:lnTo>
                  <a:lnTo>
                    <a:pt x="1536700" y="994410"/>
                  </a:lnTo>
                  <a:lnTo>
                    <a:pt x="1536700" y="1000760"/>
                  </a:lnTo>
                  <a:close/>
                </a:path>
                <a:path w="1536700" h="100076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536700" h="1000760">
                  <a:moveTo>
                    <a:pt x="152400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524000" y="6350"/>
                  </a:lnTo>
                  <a:lnTo>
                    <a:pt x="1524000" y="12700"/>
                  </a:lnTo>
                  <a:close/>
                </a:path>
                <a:path w="1536700" h="1000760">
                  <a:moveTo>
                    <a:pt x="1524000" y="994410"/>
                  </a:moveTo>
                  <a:lnTo>
                    <a:pt x="1524000" y="6350"/>
                  </a:lnTo>
                  <a:lnTo>
                    <a:pt x="1530350" y="12700"/>
                  </a:lnTo>
                  <a:lnTo>
                    <a:pt x="1536700" y="12700"/>
                  </a:lnTo>
                  <a:lnTo>
                    <a:pt x="1536700" y="988060"/>
                  </a:lnTo>
                  <a:lnTo>
                    <a:pt x="1530350" y="988060"/>
                  </a:lnTo>
                  <a:lnTo>
                    <a:pt x="1524000" y="994410"/>
                  </a:lnTo>
                  <a:close/>
                </a:path>
                <a:path w="1536700" h="1000760">
                  <a:moveTo>
                    <a:pt x="1536700" y="12700"/>
                  </a:moveTo>
                  <a:lnTo>
                    <a:pt x="1530350" y="12700"/>
                  </a:lnTo>
                  <a:lnTo>
                    <a:pt x="1524000" y="6350"/>
                  </a:lnTo>
                  <a:lnTo>
                    <a:pt x="1536700" y="6350"/>
                  </a:lnTo>
                  <a:lnTo>
                    <a:pt x="1536700" y="12700"/>
                  </a:lnTo>
                  <a:close/>
                </a:path>
                <a:path w="1536700" h="1000760">
                  <a:moveTo>
                    <a:pt x="12700" y="994410"/>
                  </a:moveTo>
                  <a:lnTo>
                    <a:pt x="6350" y="988060"/>
                  </a:lnTo>
                  <a:lnTo>
                    <a:pt x="12700" y="988060"/>
                  </a:lnTo>
                  <a:lnTo>
                    <a:pt x="12700" y="994410"/>
                  </a:lnTo>
                  <a:close/>
                </a:path>
                <a:path w="1536700" h="1000760">
                  <a:moveTo>
                    <a:pt x="1524000" y="994410"/>
                  </a:moveTo>
                  <a:lnTo>
                    <a:pt x="12700" y="994410"/>
                  </a:lnTo>
                  <a:lnTo>
                    <a:pt x="12700" y="988060"/>
                  </a:lnTo>
                  <a:lnTo>
                    <a:pt x="1524000" y="988060"/>
                  </a:lnTo>
                  <a:lnTo>
                    <a:pt x="1524000" y="994410"/>
                  </a:lnTo>
                  <a:close/>
                </a:path>
                <a:path w="1536700" h="1000760">
                  <a:moveTo>
                    <a:pt x="1536700" y="994410"/>
                  </a:moveTo>
                  <a:lnTo>
                    <a:pt x="1524000" y="994410"/>
                  </a:lnTo>
                  <a:lnTo>
                    <a:pt x="1530350" y="988060"/>
                  </a:lnTo>
                  <a:lnTo>
                    <a:pt x="1536700" y="988060"/>
                  </a:lnTo>
                  <a:lnTo>
                    <a:pt x="1536700" y="99441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793992" y="1421891"/>
            <a:ext cx="1524000" cy="989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6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19150" y="2713989"/>
            <a:ext cx="1579245" cy="379730"/>
          </a:xfrm>
          <a:custGeom>
            <a:avLst/>
            <a:gdLst/>
            <a:ahLst/>
            <a:cxnLst/>
            <a:rect l="l" t="t" r="r" b="b"/>
            <a:pathLst>
              <a:path w="1579245" h="379730">
                <a:moveTo>
                  <a:pt x="1579245" y="0"/>
                </a:moveTo>
                <a:lnTo>
                  <a:pt x="0" y="0"/>
                </a:lnTo>
                <a:lnTo>
                  <a:pt x="0" y="379730"/>
                </a:lnTo>
                <a:lnTo>
                  <a:pt x="1579245" y="379730"/>
                </a:lnTo>
                <a:lnTo>
                  <a:pt x="1579245" y="373380"/>
                </a:lnTo>
                <a:lnTo>
                  <a:pt x="1579245" y="367030"/>
                </a:lnTo>
                <a:lnTo>
                  <a:pt x="1579245" y="12700"/>
                </a:lnTo>
                <a:lnTo>
                  <a:pt x="1579245" y="6350"/>
                </a:lnTo>
                <a:lnTo>
                  <a:pt x="15792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26008" y="2720339"/>
            <a:ext cx="1567180" cy="36766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51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启动定时任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95725" y="2672079"/>
            <a:ext cx="1579245" cy="379730"/>
          </a:xfrm>
          <a:custGeom>
            <a:avLst/>
            <a:gdLst/>
            <a:ahLst/>
            <a:cxnLst/>
            <a:rect l="l" t="t" r="r" b="b"/>
            <a:pathLst>
              <a:path w="1579245" h="379730">
                <a:moveTo>
                  <a:pt x="1579245" y="0"/>
                </a:moveTo>
                <a:lnTo>
                  <a:pt x="0" y="0"/>
                </a:lnTo>
                <a:lnTo>
                  <a:pt x="0" y="379730"/>
                </a:lnTo>
                <a:lnTo>
                  <a:pt x="1579245" y="379730"/>
                </a:lnTo>
                <a:lnTo>
                  <a:pt x="1579245" y="373380"/>
                </a:lnTo>
                <a:lnTo>
                  <a:pt x="1579245" y="367030"/>
                </a:lnTo>
                <a:lnTo>
                  <a:pt x="1579245" y="12700"/>
                </a:lnTo>
                <a:lnTo>
                  <a:pt x="1579245" y="6350"/>
                </a:lnTo>
                <a:lnTo>
                  <a:pt x="15792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901440" y="2679192"/>
            <a:ext cx="1567180" cy="36576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49554">
              <a:lnSpc>
                <a:spcPct val="100000"/>
              </a:lnSpc>
              <a:spcBef>
                <a:spcPts val="509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启动定时任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88150" y="2713989"/>
            <a:ext cx="1579245" cy="379730"/>
          </a:xfrm>
          <a:custGeom>
            <a:avLst/>
            <a:gdLst/>
            <a:ahLst/>
            <a:cxnLst/>
            <a:rect l="l" t="t" r="r" b="b"/>
            <a:pathLst>
              <a:path w="1579245" h="379730">
                <a:moveTo>
                  <a:pt x="1579245" y="0"/>
                </a:moveTo>
                <a:lnTo>
                  <a:pt x="0" y="0"/>
                </a:lnTo>
                <a:lnTo>
                  <a:pt x="0" y="379730"/>
                </a:lnTo>
                <a:lnTo>
                  <a:pt x="1579245" y="379730"/>
                </a:lnTo>
                <a:lnTo>
                  <a:pt x="1579245" y="373380"/>
                </a:lnTo>
                <a:lnTo>
                  <a:pt x="1579245" y="367030"/>
                </a:lnTo>
                <a:lnTo>
                  <a:pt x="1579245" y="12700"/>
                </a:lnTo>
                <a:lnTo>
                  <a:pt x="1579245" y="6350"/>
                </a:lnTo>
                <a:lnTo>
                  <a:pt x="15792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93992" y="2720339"/>
            <a:ext cx="1567180" cy="36766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49554">
              <a:lnSpc>
                <a:spcPct val="100000"/>
              </a:lnSpc>
              <a:spcBef>
                <a:spcPts val="515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启动定时任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务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88694" y="3645534"/>
            <a:ext cx="1282700" cy="760730"/>
            <a:chOff x="988694" y="3645534"/>
            <a:chExt cx="1282700" cy="760730"/>
          </a:xfrm>
        </p:grpSpPr>
        <p:sp>
          <p:nvSpPr>
            <p:cNvPr id="23" name="object 23"/>
            <p:cNvSpPr/>
            <p:nvPr/>
          </p:nvSpPr>
          <p:spPr>
            <a:xfrm>
              <a:off x="995171" y="3651503"/>
              <a:ext cx="1270000" cy="748665"/>
            </a:xfrm>
            <a:custGeom>
              <a:avLst/>
              <a:gdLst/>
              <a:ahLst/>
              <a:cxnLst/>
              <a:rect l="l" t="t" r="r" b="b"/>
              <a:pathLst>
                <a:path w="1270000" h="748664">
                  <a:moveTo>
                    <a:pt x="1269492" y="748284"/>
                  </a:moveTo>
                  <a:lnTo>
                    <a:pt x="0" y="748284"/>
                  </a:lnTo>
                  <a:lnTo>
                    <a:pt x="0" y="0"/>
                  </a:lnTo>
                  <a:lnTo>
                    <a:pt x="1269492" y="0"/>
                  </a:lnTo>
                  <a:lnTo>
                    <a:pt x="1269492" y="748284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8694" y="3645534"/>
              <a:ext cx="1282700" cy="760730"/>
            </a:xfrm>
            <a:custGeom>
              <a:avLst/>
              <a:gdLst/>
              <a:ahLst/>
              <a:cxnLst/>
              <a:rect l="l" t="t" r="r" b="b"/>
              <a:pathLst>
                <a:path w="1282700" h="760729">
                  <a:moveTo>
                    <a:pt x="1282700" y="760729"/>
                  </a:moveTo>
                  <a:lnTo>
                    <a:pt x="0" y="760729"/>
                  </a:lnTo>
                  <a:lnTo>
                    <a:pt x="0" y="0"/>
                  </a:lnTo>
                  <a:lnTo>
                    <a:pt x="1282700" y="0"/>
                  </a:lnTo>
                  <a:lnTo>
                    <a:pt x="128270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748029"/>
                  </a:lnTo>
                  <a:lnTo>
                    <a:pt x="6350" y="748029"/>
                  </a:lnTo>
                  <a:lnTo>
                    <a:pt x="12700" y="754379"/>
                  </a:lnTo>
                  <a:lnTo>
                    <a:pt x="1282700" y="754379"/>
                  </a:lnTo>
                  <a:lnTo>
                    <a:pt x="1282700" y="760729"/>
                  </a:lnTo>
                  <a:close/>
                </a:path>
                <a:path w="1282700" h="76072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82700" h="760729">
                  <a:moveTo>
                    <a:pt x="127000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70000" y="6350"/>
                  </a:lnTo>
                  <a:lnTo>
                    <a:pt x="1270000" y="12700"/>
                  </a:lnTo>
                  <a:close/>
                </a:path>
                <a:path w="1282700" h="760729">
                  <a:moveTo>
                    <a:pt x="1270000" y="754379"/>
                  </a:moveTo>
                  <a:lnTo>
                    <a:pt x="1270000" y="6350"/>
                  </a:lnTo>
                  <a:lnTo>
                    <a:pt x="1276350" y="12700"/>
                  </a:lnTo>
                  <a:lnTo>
                    <a:pt x="1282700" y="12700"/>
                  </a:lnTo>
                  <a:lnTo>
                    <a:pt x="1282700" y="748029"/>
                  </a:lnTo>
                  <a:lnTo>
                    <a:pt x="1276350" y="748029"/>
                  </a:lnTo>
                  <a:lnTo>
                    <a:pt x="1270000" y="754379"/>
                  </a:lnTo>
                  <a:close/>
                </a:path>
                <a:path w="1282700" h="760729">
                  <a:moveTo>
                    <a:pt x="1282700" y="12700"/>
                  </a:moveTo>
                  <a:lnTo>
                    <a:pt x="1276350" y="12700"/>
                  </a:lnTo>
                  <a:lnTo>
                    <a:pt x="1270000" y="6350"/>
                  </a:lnTo>
                  <a:lnTo>
                    <a:pt x="1282700" y="6350"/>
                  </a:lnTo>
                  <a:lnTo>
                    <a:pt x="1282700" y="12700"/>
                  </a:lnTo>
                  <a:close/>
                </a:path>
                <a:path w="1282700" h="760729">
                  <a:moveTo>
                    <a:pt x="12700" y="754379"/>
                  </a:moveTo>
                  <a:lnTo>
                    <a:pt x="6350" y="748029"/>
                  </a:lnTo>
                  <a:lnTo>
                    <a:pt x="12700" y="748029"/>
                  </a:lnTo>
                  <a:lnTo>
                    <a:pt x="12700" y="754379"/>
                  </a:lnTo>
                  <a:close/>
                </a:path>
                <a:path w="1282700" h="760729">
                  <a:moveTo>
                    <a:pt x="1270000" y="754379"/>
                  </a:moveTo>
                  <a:lnTo>
                    <a:pt x="12700" y="754379"/>
                  </a:lnTo>
                  <a:lnTo>
                    <a:pt x="12700" y="748029"/>
                  </a:lnTo>
                  <a:lnTo>
                    <a:pt x="1270000" y="748029"/>
                  </a:lnTo>
                  <a:lnTo>
                    <a:pt x="1270000" y="754379"/>
                  </a:lnTo>
                  <a:close/>
                </a:path>
                <a:path w="1282700" h="760729">
                  <a:moveTo>
                    <a:pt x="1282700" y="754379"/>
                  </a:moveTo>
                  <a:lnTo>
                    <a:pt x="1270000" y="754379"/>
                  </a:lnTo>
                  <a:lnTo>
                    <a:pt x="1276350" y="748029"/>
                  </a:lnTo>
                  <a:lnTo>
                    <a:pt x="1282700" y="748029"/>
                  </a:lnTo>
                  <a:lnTo>
                    <a:pt x="1282700" y="754379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95172" y="3651503"/>
            <a:ext cx="1270000" cy="7486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27876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业务代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码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036059" y="3602990"/>
            <a:ext cx="1282700" cy="760730"/>
            <a:chOff x="4036059" y="3602990"/>
            <a:chExt cx="1282700" cy="760730"/>
          </a:xfrm>
        </p:grpSpPr>
        <p:sp>
          <p:nvSpPr>
            <p:cNvPr id="27" name="object 27"/>
            <p:cNvSpPr/>
            <p:nvPr/>
          </p:nvSpPr>
          <p:spPr>
            <a:xfrm>
              <a:off x="4043171" y="3608832"/>
              <a:ext cx="1270000" cy="748665"/>
            </a:xfrm>
            <a:custGeom>
              <a:avLst/>
              <a:gdLst/>
              <a:ahLst/>
              <a:cxnLst/>
              <a:rect l="l" t="t" r="r" b="b"/>
              <a:pathLst>
                <a:path w="1270000" h="748664">
                  <a:moveTo>
                    <a:pt x="1269491" y="748284"/>
                  </a:moveTo>
                  <a:lnTo>
                    <a:pt x="0" y="748284"/>
                  </a:lnTo>
                  <a:lnTo>
                    <a:pt x="0" y="0"/>
                  </a:lnTo>
                  <a:lnTo>
                    <a:pt x="1269491" y="0"/>
                  </a:lnTo>
                  <a:lnTo>
                    <a:pt x="1269491" y="748284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36059" y="3602990"/>
              <a:ext cx="1282700" cy="760730"/>
            </a:xfrm>
            <a:custGeom>
              <a:avLst/>
              <a:gdLst/>
              <a:ahLst/>
              <a:cxnLst/>
              <a:rect l="l" t="t" r="r" b="b"/>
              <a:pathLst>
                <a:path w="1282700" h="760729">
                  <a:moveTo>
                    <a:pt x="1282700" y="760730"/>
                  </a:moveTo>
                  <a:lnTo>
                    <a:pt x="0" y="760730"/>
                  </a:lnTo>
                  <a:lnTo>
                    <a:pt x="0" y="0"/>
                  </a:lnTo>
                  <a:lnTo>
                    <a:pt x="1282700" y="0"/>
                  </a:lnTo>
                  <a:lnTo>
                    <a:pt x="128270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748030"/>
                  </a:lnTo>
                  <a:lnTo>
                    <a:pt x="6350" y="748030"/>
                  </a:lnTo>
                  <a:lnTo>
                    <a:pt x="12700" y="754380"/>
                  </a:lnTo>
                  <a:lnTo>
                    <a:pt x="1282700" y="754380"/>
                  </a:lnTo>
                  <a:lnTo>
                    <a:pt x="1282700" y="760730"/>
                  </a:lnTo>
                  <a:close/>
                </a:path>
                <a:path w="1282700" h="76072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82700" h="760729">
                  <a:moveTo>
                    <a:pt x="127000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70000" y="6350"/>
                  </a:lnTo>
                  <a:lnTo>
                    <a:pt x="1270000" y="12700"/>
                  </a:lnTo>
                  <a:close/>
                </a:path>
                <a:path w="1282700" h="760729">
                  <a:moveTo>
                    <a:pt x="1270000" y="754380"/>
                  </a:moveTo>
                  <a:lnTo>
                    <a:pt x="1270000" y="6350"/>
                  </a:lnTo>
                  <a:lnTo>
                    <a:pt x="1276350" y="12700"/>
                  </a:lnTo>
                  <a:lnTo>
                    <a:pt x="1282700" y="12700"/>
                  </a:lnTo>
                  <a:lnTo>
                    <a:pt x="1282700" y="748030"/>
                  </a:lnTo>
                  <a:lnTo>
                    <a:pt x="1276350" y="748030"/>
                  </a:lnTo>
                  <a:lnTo>
                    <a:pt x="1270000" y="754380"/>
                  </a:lnTo>
                  <a:close/>
                </a:path>
                <a:path w="1282700" h="760729">
                  <a:moveTo>
                    <a:pt x="1282700" y="12700"/>
                  </a:moveTo>
                  <a:lnTo>
                    <a:pt x="1276350" y="12700"/>
                  </a:lnTo>
                  <a:lnTo>
                    <a:pt x="1270000" y="6350"/>
                  </a:lnTo>
                  <a:lnTo>
                    <a:pt x="1282700" y="6350"/>
                  </a:lnTo>
                  <a:lnTo>
                    <a:pt x="1282700" y="12700"/>
                  </a:lnTo>
                  <a:close/>
                </a:path>
                <a:path w="1282700" h="760729">
                  <a:moveTo>
                    <a:pt x="12700" y="754380"/>
                  </a:moveTo>
                  <a:lnTo>
                    <a:pt x="6350" y="748030"/>
                  </a:lnTo>
                  <a:lnTo>
                    <a:pt x="12700" y="748030"/>
                  </a:lnTo>
                  <a:lnTo>
                    <a:pt x="12700" y="754380"/>
                  </a:lnTo>
                  <a:close/>
                </a:path>
                <a:path w="1282700" h="760729">
                  <a:moveTo>
                    <a:pt x="1270000" y="754380"/>
                  </a:moveTo>
                  <a:lnTo>
                    <a:pt x="12700" y="754380"/>
                  </a:lnTo>
                  <a:lnTo>
                    <a:pt x="12700" y="748030"/>
                  </a:lnTo>
                  <a:lnTo>
                    <a:pt x="1270000" y="748030"/>
                  </a:lnTo>
                  <a:lnTo>
                    <a:pt x="1270000" y="754380"/>
                  </a:lnTo>
                  <a:close/>
                </a:path>
                <a:path w="1282700" h="760729">
                  <a:moveTo>
                    <a:pt x="1282700" y="754380"/>
                  </a:moveTo>
                  <a:lnTo>
                    <a:pt x="1270000" y="754380"/>
                  </a:lnTo>
                  <a:lnTo>
                    <a:pt x="1276350" y="748030"/>
                  </a:lnTo>
                  <a:lnTo>
                    <a:pt x="1282700" y="748030"/>
                  </a:lnTo>
                  <a:lnTo>
                    <a:pt x="1282700" y="754380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043171" y="3608832"/>
            <a:ext cx="1270000" cy="7486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27813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业务代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码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915150" y="3602990"/>
            <a:ext cx="1282700" cy="760730"/>
            <a:chOff x="6915150" y="3602990"/>
            <a:chExt cx="1282700" cy="760730"/>
          </a:xfrm>
        </p:grpSpPr>
        <p:sp>
          <p:nvSpPr>
            <p:cNvPr id="31" name="object 31"/>
            <p:cNvSpPr/>
            <p:nvPr/>
          </p:nvSpPr>
          <p:spPr>
            <a:xfrm>
              <a:off x="6922008" y="3608832"/>
              <a:ext cx="1270000" cy="748665"/>
            </a:xfrm>
            <a:custGeom>
              <a:avLst/>
              <a:gdLst/>
              <a:ahLst/>
              <a:cxnLst/>
              <a:rect l="l" t="t" r="r" b="b"/>
              <a:pathLst>
                <a:path w="1270000" h="748664">
                  <a:moveTo>
                    <a:pt x="1269492" y="748284"/>
                  </a:moveTo>
                  <a:lnTo>
                    <a:pt x="0" y="748284"/>
                  </a:lnTo>
                  <a:lnTo>
                    <a:pt x="0" y="0"/>
                  </a:lnTo>
                  <a:lnTo>
                    <a:pt x="1269492" y="0"/>
                  </a:lnTo>
                  <a:lnTo>
                    <a:pt x="1269492" y="748284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15150" y="3602990"/>
              <a:ext cx="1282700" cy="760730"/>
            </a:xfrm>
            <a:custGeom>
              <a:avLst/>
              <a:gdLst/>
              <a:ahLst/>
              <a:cxnLst/>
              <a:rect l="l" t="t" r="r" b="b"/>
              <a:pathLst>
                <a:path w="1282700" h="760729">
                  <a:moveTo>
                    <a:pt x="1282700" y="760730"/>
                  </a:moveTo>
                  <a:lnTo>
                    <a:pt x="0" y="760730"/>
                  </a:lnTo>
                  <a:lnTo>
                    <a:pt x="0" y="0"/>
                  </a:lnTo>
                  <a:lnTo>
                    <a:pt x="1282700" y="0"/>
                  </a:lnTo>
                  <a:lnTo>
                    <a:pt x="128270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748030"/>
                  </a:lnTo>
                  <a:lnTo>
                    <a:pt x="6350" y="748030"/>
                  </a:lnTo>
                  <a:lnTo>
                    <a:pt x="12700" y="754380"/>
                  </a:lnTo>
                  <a:lnTo>
                    <a:pt x="1282700" y="754380"/>
                  </a:lnTo>
                  <a:lnTo>
                    <a:pt x="1282700" y="760730"/>
                  </a:lnTo>
                  <a:close/>
                </a:path>
                <a:path w="1282700" h="76072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1282700" h="760729">
                  <a:moveTo>
                    <a:pt x="127000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1270000" y="6350"/>
                  </a:lnTo>
                  <a:lnTo>
                    <a:pt x="1270000" y="12700"/>
                  </a:lnTo>
                  <a:close/>
                </a:path>
                <a:path w="1282700" h="760729">
                  <a:moveTo>
                    <a:pt x="1270000" y="754380"/>
                  </a:moveTo>
                  <a:lnTo>
                    <a:pt x="1270000" y="6350"/>
                  </a:lnTo>
                  <a:lnTo>
                    <a:pt x="1276350" y="12700"/>
                  </a:lnTo>
                  <a:lnTo>
                    <a:pt x="1282700" y="12700"/>
                  </a:lnTo>
                  <a:lnTo>
                    <a:pt x="1282700" y="748030"/>
                  </a:lnTo>
                  <a:lnTo>
                    <a:pt x="1276350" y="748030"/>
                  </a:lnTo>
                  <a:lnTo>
                    <a:pt x="1270000" y="754380"/>
                  </a:lnTo>
                  <a:close/>
                </a:path>
                <a:path w="1282700" h="760729">
                  <a:moveTo>
                    <a:pt x="1282700" y="12700"/>
                  </a:moveTo>
                  <a:lnTo>
                    <a:pt x="1276350" y="12700"/>
                  </a:lnTo>
                  <a:lnTo>
                    <a:pt x="1270000" y="6350"/>
                  </a:lnTo>
                  <a:lnTo>
                    <a:pt x="1282700" y="6350"/>
                  </a:lnTo>
                  <a:lnTo>
                    <a:pt x="1282700" y="12700"/>
                  </a:lnTo>
                  <a:close/>
                </a:path>
                <a:path w="1282700" h="760729">
                  <a:moveTo>
                    <a:pt x="12700" y="754380"/>
                  </a:moveTo>
                  <a:lnTo>
                    <a:pt x="6350" y="748030"/>
                  </a:lnTo>
                  <a:lnTo>
                    <a:pt x="12700" y="748030"/>
                  </a:lnTo>
                  <a:lnTo>
                    <a:pt x="12700" y="754380"/>
                  </a:lnTo>
                  <a:close/>
                </a:path>
                <a:path w="1282700" h="760729">
                  <a:moveTo>
                    <a:pt x="1270000" y="754380"/>
                  </a:moveTo>
                  <a:lnTo>
                    <a:pt x="12700" y="754380"/>
                  </a:lnTo>
                  <a:lnTo>
                    <a:pt x="12700" y="748030"/>
                  </a:lnTo>
                  <a:lnTo>
                    <a:pt x="1270000" y="748030"/>
                  </a:lnTo>
                  <a:lnTo>
                    <a:pt x="1270000" y="754380"/>
                  </a:lnTo>
                  <a:close/>
                </a:path>
                <a:path w="1282700" h="760729">
                  <a:moveTo>
                    <a:pt x="1282700" y="754380"/>
                  </a:moveTo>
                  <a:lnTo>
                    <a:pt x="1270000" y="754380"/>
                  </a:lnTo>
                  <a:lnTo>
                    <a:pt x="1276350" y="748030"/>
                  </a:lnTo>
                  <a:lnTo>
                    <a:pt x="1282700" y="748030"/>
                  </a:lnTo>
                  <a:lnTo>
                    <a:pt x="1282700" y="754380"/>
                  </a:lnTo>
                  <a:close/>
                </a:path>
              </a:pathLst>
            </a:custGeom>
            <a:solidFill>
              <a:srgbClr val="AD5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922007" y="3608832"/>
            <a:ext cx="1270000" cy="7486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27876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业务代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码</a:t>
            </a:r>
            <a:endParaRPr sz="1400">
              <a:latin typeface="UKIJ CJK"/>
              <a:cs typeface="UKIJ CJK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059180" y="3194050"/>
            <a:ext cx="7138670" cy="308610"/>
            <a:chOff x="1059180" y="3194050"/>
            <a:chExt cx="7138670" cy="308610"/>
          </a:xfrm>
        </p:grpSpPr>
        <p:sp>
          <p:nvSpPr>
            <p:cNvPr id="35" name="object 35"/>
            <p:cNvSpPr/>
            <p:nvPr/>
          </p:nvSpPr>
          <p:spPr>
            <a:xfrm>
              <a:off x="1065276" y="3200400"/>
              <a:ext cx="7126605" cy="295910"/>
            </a:xfrm>
            <a:custGeom>
              <a:avLst/>
              <a:gdLst/>
              <a:ahLst/>
              <a:cxnLst/>
              <a:rect l="l" t="t" r="r" b="b"/>
              <a:pathLst>
                <a:path w="7126605" h="295910">
                  <a:moveTo>
                    <a:pt x="7126224" y="295655"/>
                  </a:moveTo>
                  <a:lnTo>
                    <a:pt x="0" y="295655"/>
                  </a:lnTo>
                  <a:lnTo>
                    <a:pt x="0" y="0"/>
                  </a:lnTo>
                  <a:lnTo>
                    <a:pt x="7126224" y="0"/>
                  </a:lnTo>
                  <a:lnTo>
                    <a:pt x="7126224" y="295655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59180" y="3194050"/>
              <a:ext cx="7138670" cy="308610"/>
            </a:xfrm>
            <a:custGeom>
              <a:avLst/>
              <a:gdLst/>
              <a:ahLst/>
              <a:cxnLst/>
              <a:rect l="l" t="t" r="r" b="b"/>
              <a:pathLst>
                <a:path w="7138670" h="308610">
                  <a:moveTo>
                    <a:pt x="7138670" y="308610"/>
                  </a:moveTo>
                  <a:lnTo>
                    <a:pt x="0" y="308610"/>
                  </a:lnTo>
                  <a:lnTo>
                    <a:pt x="0" y="0"/>
                  </a:lnTo>
                  <a:lnTo>
                    <a:pt x="7138670" y="0"/>
                  </a:lnTo>
                  <a:lnTo>
                    <a:pt x="713867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295910"/>
                  </a:lnTo>
                  <a:lnTo>
                    <a:pt x="6350" y="295910"/>
                  </a:lnTo>
                  <a:lnTo>
                    <a:pt x="12700" y="302260"/>
                  </a:lnTo>
                  <a:lnTo>
                    <a:pt x="7138670" y="302260"/>
                  </a:lnTo>
                  <a:lnTo>
                    <a:pt x="7138670" y="308610"/>
                  </a:lnTo>
                  <a:close/>
                </a:path>
                <a:path w="7138670" h="30861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7138670" h="308610">
                  <a:moveTo>
                    <a:pt x="712597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7125970" y="6350"/>
                  </a:lnTo>
                  <a:lnTo>
                    <a:pt x="7125970" y="12700"/>
                  </a:lnTo>
                  <a:close/>
                </a:path>
                <a:path w="7138670" h="308610">
                  <a:moveTo>
                    <a:pt x="7125970" y="302260"/>
                  </a:moveTo>
                  <a:lnTo>
                    <a:pt x="7125970" y="6350"/>
                  </a:lnTo>
                  <a:lnTo>
                    <a:pt x="7132320" y="12700"/>
                  </a:lnTo>
                  <a:lnTo>
                    <a:pt x="7138670" y="12700"/>
                  </a:lnTo>
                  <a:lnTo>
                    <a:pt x="7138670" y="295910"/>
                  </a:lnTo>
                  <a:lnTo>
                    <a:pt x="7132320" y="295910"/>
                  </a:lnTo>
                  <a:lnTo>
                    <a:pt x="7125970" y="302260"/>
                  </a:lnTo>
                  <a:close/>
                </a:path>
                <a:path w="7138670" h="308610">
                  <a:moveTo>
                    <a:pt x="7138670" y="12700"/>
                  </a:moveTo>
                  <a:lnTo>
                    <a:pt x="7132320" y="12700"/>
                  </a:lnTo>
                  <a:lnTo>
                    <a:pt x="7125970" y="6350"/>
                  </a:lnTo>
                  <a:lnTo>
                    <a:pt x="7138670" y="6350"/>
                  </a:lnTo>
                  <a:lnTo>
                    <a:pt x="7138670" y="12700"/>
                  </a:lnTo>
                  <a:close/>
                </a:path>
                <a:path w="7138670" h="308610">
                  <a:moveTo>
                    <a:pt x="12700" y="302260"/>
                  </a:moveTo>
                  <a:lnTo>
                    <a:pt x="6350" y="295910"/>
                  </a:lnTo>
                  <a:lnTo>
                    <a:pt x="12700" y="295910"/>
                  </a:lnTo>
                  <a:lnTo>
                    <a:pt x="12700" y="302260"/>
                  </a:lnTo>
                  <a:close/>
                </a:path>
                <a:path w="7138670" h="308610">
                  <a:moveTo>
                    <a:pt x="7125970" y="302260"/>
                  </a:moveTo>
                  <a:lnTo>
                    <a:pt x="12700" y="302260"/>
                  </a:lnTo>
                  <a:lnTo>
                    <a:pt x="12700" y="295910"/>
                  </a:lnTo>
                  <a:lnTo>
                    <a:pt x="7125970" y="295910"/>
                  </a:lnTo>
                  <a:lnTo>
                    <a:pt x="7125970" y="302260"/>
                  </a:lnTo>
                  <a:close/>
                </a:path>
                <a:path w="7138670" h="308610">
                  <a:moveTo>
                    <a:pt x="7138670" y="302260"/>
                  </a:moveTo>
                  <a:lnTo>
                    <a:pt x="7125970" y="302260"/>
                  </a:lnTo>
                  <a:lnTo>
                    <a:pt x="7132320" y="295910"/>
                  </a:lnTo>
                  <a:lnTo>
                    <a:pt x="7138670" y="295910"/>
                  </a:lnTo>
                  <a:lnTo>
                    <a:pt x="7138670" y="302260"/>
                  </a:lnTo>
                  <a:close/>
                </a:path>
              </a:pathLst>
            </a:custGeom>
            <a:solidFill>
              <a:srgbClr val="BB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065275" y="3200400"/>
            <a:ext cx="7126605" cy="2959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40"/>
              </a:spcBef>
            </a:pPr>
            <a:r>
              <a:rPr sz="1400" dirty="0">
                <a:solidFill>
                  <a:srgbClr val="FFFFFF"/>
                </a:solidFill>
                <a:latin typeface="UKIJ CJK"/>
                <a:cs typeface="UKIJ CJK"/>
              </a:rPr>
              <a:t>分布式</a:t>
            </a:r>
            <a:r>
              <a:rPr sz="1400" spc="5" dirty="0">
                <a:solidFill>
                  <a:srgbClr val="FFFFFF"/>
                </a:solidFill>
                <a:latin typeface="UKIJ CJK"/>
                <a:cs typeface="UKIJ CJK"/>
              </a:rPr>
              <a:t>锁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355" y="56514"/>
            <a:ext cx="40773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300" dirty="0">
                <a:solidFill>
                  <a:srgbClr val="404040"/>
                </a:solidFill>
                <a:latin typeface="Noto Sans CJK JP Medium"/>
                <a:cs typeface="Noto Sans CJK JP Medium"/>
              </a:rPr>
              <a:t>秒杀</a:t>
            </a:r>
            <a:r>
              <a:rPr sz="2000" b="0" spc="5" dirty="0">
                <a:solidFill>
                  <a:srgbClr val="404040"/>
                </a:solidFill>
                <a:latin typeface="Noto Sans CJK JP Medium"/>
                <a:cs typeface="Noto Sans CJK JP Medium"/>
              </a:rPr>
              <a:t>（</a:t>
            </a:r>
            <a:r>
              <a:rPr sz="2000" b="0" spc="-200" dirty="0">
                <a:solidFill>
                  <a:srgbClr val="404040"/>
                </a:solidFill>
                <a:latin typeface="Noto Sans CJK JP Medium"/>
                <a:cs typeface="Noto Sans CJK JP Medium"/>
              </a:rPr>
              <a:t> </a:t>
            </a:r>
            <a:r>
              <a:rPr sz="2000" b="0" spc="300" dirty="0">
                <a:solidFill>
                  <a:srgbClr val="404040"/>
                </a:solidFill>
                <a:latin typeface="Noto Sans CJK JP Medium"/>
                <a:cs typeface="Noto Sans CJK JP Medium"/>
              </a:rPr>
              <a:t>高并发</a:t>
            </a:r>
            <a:r>
              <a:rPr sz="2000" b="0" spc="5" dirty="0">
                <a:solidFill>
                  <a:srgbClr val="404040"/>
                </a:solidFill>
                <a:latin typeface="Noto Sans CJK JP Medium"/>
                <a:cs typeface="Noto Sans CJK JP Medium"/>
              </a:rPr>
              <a:t>）</a:t>
            </a:r>
            <a:r>
              <a:rPr sz="2000" b="0" spc="-200" dirty="0">
                <a:solidFill>
                  <a:srgbClr val="404040"/>
                </a:solidFill>
                <a:latin typeface="Noto Sans CJK JP Medium"/>
                <a:cs typeface="Noto Sans CJK JP Medium"/>
              </a:rPr>
              <a:t> </a:t>
            </a:r>
            <a:r>
              <a:rPr sz="2000" b="0" spc="300" dirty="0">
                <a:solidFill>
                  <a:srgbClr val="404040"/>
                </a:solidFill>
                <a:latin typeface="Noto Sans CJK JP Medium"/>
                <a:cs typeface="Noto Sans CJK JP Medium"/>
              </a:rPr>
              <a:t>系统关注的问</a:t>
            </a:r>
            <a:r>
              <a:rPr sz="2000" b="0" spc="5" dirty="0">
                <a:solidFill>
                  <a:srgbClr val="404040"/>
                </a:solidFill>
                <a:latin typeface="Noto Sans CJK JP Medium"/>
                <a:cs typeface="Noto Sans CJK JP Medium"/>
              </a:rPr>
              <a:t>题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50138"/>
            <a:ext cx="9144000" cy="47933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8072" y="768095"/>
            <a:ext cx="2697480" cy="789940"/>
          </a:xfrm>
          <a:prstGeom prst="rect">
            <a:avLst/>
          </a:prstGeom>
          <a:solidFill>
            <a:srgbClr val="1F74AC"/>
          </a:solidFill>
        </p:spPr>
        <p:txBody>
          <a:bodyPr vert="horz" wrap="square" lIns="0" tIns="78105" rIns="0" bIns="0" rtlCol="0">
            <a:spAutoFit/>
          </a:bodyPr>
          <a:lstStyle/>
          <a:p>
            <a:pPr marR="30480" algn="ctr">
              <a:lnSpc>
                <a:spcPct val="100000"/>
              </a:lnSpc>
              <a:spcBef>
                <a:spcPts val="615"/>
              </a:spcBef>
            </a:pPr>
            <a:r>
              <a:rPr sz="2000" b="0" spc="30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服务单一职责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  <a:p>
            <a:pPr marR="29845" algn="ctr">
              <a:lnSpc>
                <a:spcPct val="100000"/>
              </a:lnSpc>
              <a:spcBef>
                <a:spcPts val="240"/>
              </a:spcBef>
            </a:pPr>
            <a:r>
              <a:rPr sz="2000" b="0" spc="30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独立部</a:t>
            </a:r>
            <a:r>
              <a:rPr sz="2000" b="0" spc="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署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358" y="890587"/>
            <a:ext cx="685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295" dirty="0">
                <a:solidFill>
                  <a:srgbClr val="1F74AC"/>
                </a:solidFill>
                <a:latin typeface="Arial"/>
                <a:cs typeface="Arial"/>
              </a:rPr>
              <a:t>0</a:t>
            </a:r>
            <a:r>
              <a:rPr sz="4400" b="1" dirty="0">
                <a:solidFill>
                  <a:srgbClr val="1F74AC"/>
                </a:solidFill>
                <a:latin typeface="Arial"/>
                <a:cs typeface="Arial"/>
              </a:rPr>
              <a:t>1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350" y="1755101"/>
            <a:ext cx="4009390" cy="939165"/>
          </a:xfrm>
          <a:custGeom>
            <a:avLst/>
            <a:gdLst/>
            <a:ahLst/>
            <a:cxnLst/>
            <a:rect l="l" t="t" r="r" b="b"/>
            <a:pathLst>
              <a:path w="4009390" h="939164">
                <a:moveTo>
                  <a:pt x="4009263" y="938720"/>
                </a:moveTo>
                <a:lnTo>
                  <a:pt x="0" y="938720"/>
                </a:lnTo>
                <a:lnTo>
                  <a:pt x="0" y="0"/>
                </a:lnTo>
                <a:lnTo>
                  <a:pt x="4009263" y="0"/>
                </a:lnTo>
                <a:lnTo>
                  <a:pt x="4009263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926020"/>
                </a:lnTo>
                <a:lnTo>
                  <a:pt x="6350" y="926020"/>
                </a:lnTo>
                <a:lnTo>
                  <a:pt x="12700" y="932370"/>
                </a:lnTo>
                <a:lnTo>
                  <a:pt x="4009263" y="932370"/>
                </a:lnTo>
                <a:lnTo>
                  <a:pt x="4009263" y="938720"/>
                </a:lnTo>
                <a:close/>
              </a:path>
              <a:path w="4009390" h="93916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4009390" h="939164">
                <a:moveTo>
                  <a:pt x="3996563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3996563" y="6350"/>
                </a:lnTo>
                <a:lnTo>
                  <a:pt x="3996563" y="12700"/>
                </a:lnTo>
                <a:close/>
              </a:path>
              <a:path w="4009390" h="939164">
                <a:moveTo>
                  <a:pt x="3996563" y="932370"/>
                </a:moveTo>
                <a:lnTo>
                  <a:pt x="3996563" y="6350"/>
                </a:lnTo>
                <a:lnTo>
                  <a:pt x="4002913" y="12700"/>
                </a:lnTo>
                <a:lnTo>
                  <a:pt x="4009263" y="12700"/>
                </a:lnTo>
                <a:lnTo>
                  <a:pt x="4009263" y="926020"/>
                </a:lnTo>
                <a:lnTo>
                  <a:pt x="4002913" y="926020"/>
                </a:lnTo>
                <a:lnTo>
                  <a:pt x="3996563" y="932370"/>
                </a:lnTo>
                <a:close/>
              </a:path>
              <a:path w="4009390" h="939164">
                <a:moveTo>
                  <a:pt x="4009263" y="12700"/>
                </a:moveTo>
                <a:lnTo>
                  <a:pt x="4002913" y="12700"/>
                </a:lnTo>
                <a:lnTo>
                  <a:pt x="3996563" y="6350"/>
                </a:lnTo>
                <a:lnTo>
                  <a:pt x="4009263" y="6350"/>
                </a:lnTo>
                <a:lnTo>
                  <a:pt x="4009263" y="12700"/>
                </a:lnTo>
                <a:close/>
              </a:path>
              <a:path w="4009390" h="939164">
                <a:moveTo>
                  <a:pt x="12700" y="932370"/>
                </a:moveTo>
                <a:lnTo>
                  <a:pt x="6350" y="926020"/>
                </a:lnTo>
                <a:lnTo>
                  <a:pt x="12700" y="926020"/>
                </a:lnTo>
                <a:lnTo>
                  <a:pt x="12700" y="932370"/>
                </a:lnTo>
                <a:close/>
              </a:path>
              <a:path w="4009390" h="939164">
                <a:moveTo>
                  <a:pt x="3996563" y="932370"/>
                </a:moveTo>
                <a:lnTo>
                  <a:pt x="12700" y="932370"/>
                </a:lnTo>
                <a:lnTo>
                  <a:pt x="12700" y="926020"/>
                </a:lnTo>
                <a:lnTo>
                  <a:pt x="3996563" y="926020"/>
                </a:lnTo>
                <a:lnTo>
                  <a:pt x="3996563" y="932370"/>
                </a:lnTo>
                <a:close/>
              </a:path>
              <a:path w="4009390" h="939164">
                <a:moveTo>
                  <a:pt x="4009263" y="932370"/>
                </a:moveTo>
                <a:lnTo>
                  <a:pt x="3996563" y="932370"/>
                </a:lnTo>
                <a:lnTo>
                  <a:pt x="4002913" y="926020"/>
                </a:lnTo>
                <a:lnTo>
                  <a:pt x="4009263" y="926020"/>
                </a:lnTo>
                <a:lnTo>
                  <a:pt x="4009263" y="93237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1485" y="1783803"/>
            <a:ext cx="3353435" cy="537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5375" marR="5080" indent="-1082675">
              <a:lnSpc>
                <a:spcPct val="119900"/>
              </a:lnSpc>
              <a:spcBef>
                <a:spcPts val="100"/>
              </a:spcBef>
            </a:pPr>
            <a:r>
              <a:rPr sz="1400" spc="150" dirty="0">
                <a:latin typeface="UKIJ CJK"/>
                <a:cs typeface="UKIJ CJK"/>
              </a:rPr>
              <a:t>秒杀服务即使自己扛不住压力</a:t>
            </a:r>
            <a:r>
              <a:rPr sz="1400" spc="5" dirty="0">
                <a:latin typeface="UKIJ CJK"/>
                <a:cs typeface="UKIJ CJK"/>
              </a:rPr>
              <a:t>，</a:t>
            </a:r>
            <a:r>
              <a:rPr sz="1400" spc="-320" dirty="0">
                <a:latin typeface="UKIJ CJK"/>
                <a:cs typeface="UKIJ CJK"/>
              </a:rPr>
              <a:t> </a:t>
            </a:r>
            <a:r>
              <a:rPr sz="1400" spc="150" dirty="0">
                <a:latin typeface="UKIJ CJK"/>
                <a:cs typeface="UKIJ CJK"/>
              </a:rPr>
              <a:t>挂掉</a:t>
            </a:r>
            <a:r>
              <a:rPr sz="1400" spc="5" dirty="0">
                <a:latin typeface="UKIJ CJK"/>
                <a:cs typeface="UKIJ CJK"/>
              </a:rPr>
              <a:t>。 </a:t>
            </a:r>
            <a:r>
              <a:rPr sz="1400" spc="150" dirty="0">
                <a:latin typeface="UKIJ CJK"/>
                <a:cs typeface="UKIJ CJK"/>
              </a:rPr>
              <a:t>不要影响别</a:t>
            </a:r>
            <a:r>
              <a:rPr sz="1400" spc="5" dirty="0">
                <a:latin typeface="UKIJ CJK"/>
                <a:cs typeface="UKIJ CJK"/>
              </a:rPr>
              <a:t>人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2971" y="768095"/>
            <a:ext cx="2697480" cy="789940"/>
          </a:xfrm>
          <a:prstGeom prst="rect">
            <a:avLst/>
          </a:prstGeom>
          <a:solidFill>
            <a:srgbClr val="3497DB"/>
          </a:solidFill>
        </p:spPr>
        <p:txBody>
          <a:bodyPr vert="horz" wrap="square" lIns="0" tIns="255905" rIns="0" bIns="0" rtlCol="0">
            <a:spAutoFit/>
          </a:bodyPr>
          <a:lstStyle/>
          <a:p>
            <a:pPr marL="471805">
              <a:lnSpc>
                <a:spcPct val="100000"/>
              </a:lnSpc>
              <a:spcBef>
                <a:spcPts val="2015"/>
              </a:spcBef>
            </a:pPr>
            <a:r>
              <a:rPr sz="2000" b="0" spc="30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秒杀链接加</a:t>
            </a:r>
            <a:r>
              <a:rPr sz="2000" b="0" spc="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密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6448" y="873124"/>
            <a:ext cx="685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295" dirty="0">
                <a:solidFill>
                  <a:srgbClr val="3497DB"/>
                </a:solidFill>
                <a:latin typeface="Arial"/>
                <a:cs typeface="Arial"/>
              </a:rPr>
              <a:t>0</a:t>
            </a:r>
            <a:r>
              <a:rPr sz="4400" b="1" dirty="0">
                <a:solidFill>
                  <a:srgbClr val="3497DB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48453" y="1755101"/>
            <a:ext cx="4196080" cy="939165"/>
          </a:xfrm>
          <a:custGeom>
            <a:avLst/>
            <a:gdLst/>
            <a:ahLst/>
            <a:cxnLst/>
            <a:rect l="l" t="t" r="r" b="b"/>
            <a:pathLst>
              <a:path w="4196080" h="939164">
                <a:moveTo>
                  <a:pt x="4195546" y="938720"/>
                </a:moveTo>
                <a:lnTo>
                  <a:pt x="0" y="938720"/>
                </a:lnTo>
                <a:lnTo>
                  <a:pt x="0" y="0"/>
                </a:lnTo>
                <a:lnTo>
                  <a:pt x="4195546" y="0"/>
                </a:lnTo>
                <a:lnTo>
                  <a:pt x="4195546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926020"/>
                </a:lnTo>
                <a:lnTo>
                  <a:pt x="6349" y="926020"/>
                </a:lnTo>
                <a:lnTo>
                  <a:pt x="12700" y="932370"/>
                </a:lnTo>
                <a:lnTo>
                  <a:pt x="4195546" y="932370"/>
                </a:lnTo>
                <a:lnTo>
                  <a:pt x="4195546" y="938720"/>
                </a:lnTo>
                <a:close/>
              </a:path>
              <a:path w="4196080" h="93916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4196080" h="939164">
                <a:moveTo>
                  <a:pt x="4188612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4188612" y="6350"/>
                </a:lnTo>
                <a:lnTo>
                  <a:pt x="4188612" y="12700"/>
                </a:lnTo>
                <a:close/>
              </a:path>
              <a:path w="4196080" h="939164">
                <a:moveTo>
                  <a:pt x="4188612" y="932370"/>
                </a:moveTo>
                <a:lnTo>
                  <a:pt x="4188612" y="6350"/>
                </a:lnTo>
                <a:lnTo>
                  <a:pt x="4194962" y="12700"/>
                </a:lnTo>
                <a:lnTo>
                  <a:pt x="4195546" y="12700"/>
                </a:lnTo>
                <a:lnTo>
                  <a:pt x="4195546" y="926020"/>
                </a:lnTo>
                <a:lnTo>
                  <a:pt x="4194962" y="926020"/>
                </a:lnTo>
                <a:lnTo>
                  <a:pt x="4188612" y="932370"/>
                </a:lnTo>
                <a:close/>
              </a:path>
              <a:path w="4196080" h="939164">
                <a:moveTo>
                  <a:pt x="4195546" y="12700"/>
                </a:moveTo>
                <a:lnTo>
                  <a:pt x="4194962" y="12700"/>
                </a:lnTo>
                <a:lnTo>
                  <a:pt x="4188612" y="6350"/>
                </a:lnTo>
                <a:lnTo>
                  <a:pt x="4195546" y="6350"/>
                </a:lnTo>
                <a:lnTo>
                  <a:pt x="4195546" y="12700"/>
                </a:lnTo>
                <a:close/>
              </a:path>
              <a:path w="4196080" h="939164">
                <a:moveTo>
                  <a:pt x="12700" y="932370"/>
                </a:moveTo>
                <a:lnTo>
                  <a:pt x="6349" y="926020"/>
                </a:lnTo>
                <a:lnTo>
                  <a:pt x="12700" y="926020"/>
                </a:lnTo>
                <a:lnTo>
                  <a:pt x="12700" y="932370"/>
                </a:lnTo>
                <a:close/>
              </a:path>
              <a:path w="4196080" h="939164">
                <a:moveTo>
                  <a:pt x="4188612" y="932370"/>
                </a:moveTo>
                <a:lnTo>
                  <a:pt x="12700" y="932370"/>
                </a:lnTo>
                <a:lnTo>
                  <a:pt x="12700" y="926020"/>
                </a:lnTo>
                <a:lnTo>
                  <a:pt x="4188612" y="926020"/>
                </a:lnTo>
                <a:lnTo>
                  <a:pt x="4188612" y="932370"/>
                </a:lnTo>
                <a:close/>
              </a:path>
              <a:path w="4196080" h="939164">
                <a:moveTo>
                  <a:pt x="4195546" y="932370"/>
                </a:moveTo>
                <a:lnTo>
                  <a:pt x="4188612" y="932370"/>
                </a:lnTo>
                <a:lnTo>
                  <a:pt x="4194962" y="926020"/>
                </a:lnTo>
                <a:lnTo>
                  <a:pt x="4195546" y="926020"/>
                </a:lnTo>
                <a:lnTo>
                  <a:pt x="4195546" y="93237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33543" y="1842731"/>
            <a:ext cx="4199255" cy="643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0" dirty="0">
                <a:latin typeface="UKIJ CJK"/>
                <a:cs typeface="UKIJ CJK"/>
              </a:rPr>
              <a:t>防止恶意攻击</a:t>
            </a:r>
            <a:r>
              <a:rPr sz="1400" spc="5" dirty="0">
                <a:latin typeface="UKIJ CJK"/>
                <a:cs typeface="UKIJ CJK"/>
              </a:rPr>
              <a:t>，</a:t>
            </a:r>
            <a:r>
              <a:rPr sz="1400" spc="-245" dirty="0">
                <a:latin typeface="UKIJ CJK"/>
                <a:cs typeface="UKIJ CJK"/>
              </a:rPr>
              <a:t> </a:t>
            </a:r>
            <a:r>
              <a:rPr sz="1400" spc="150" dirty="0">
                <a:latin typeface="UKIJ CJK"/>
                <a:cs typeface="UKIJ CJK"/>
              </a:rPr>
              <a:t>模拟秒杀请求</a:t>
            </a:r>
            <a:r>
              <a:rPr sz="1400" spc="5" dirty="0">
                <a:latin typeface="UKIJ CJK"/>
                <a:cs typeface="UKIJ CJK"/>
              </a:rPr>
              <a:t>，</a:t>
            </a:r>
            <a:r>
              <a:rPr sz="1400" spc="-245" dirty="0">
                <a:latin typeface="UKIJ CJK"/>
                <a:cs typeface="UKIJ CJK"/>
              </a:rPr>
              <a:t> </a:t>
            </a:r>
            <a:r>
              <a:rPr sz="2100" spc="165" baseline="1984" dirty="0">
                <a:latin typeface="Arial"/>
                <a:cs typeface="Arial"/>
              </a:rPr>
              <a:t>1000</a:t>
            </a:r>
            <a:r>
              <a:rPr sz="2100" spc="-390" baseline="1984" dirty="0">
                <a:latin typeface="Arial"/>
                <a:cs typeface="Arial"/>
              </a:rPr>
              <a:t> </a:t>
            </a:r>
            <a:r>
              <a:rPr sz="1400" spc="150" dirty="0">
                <a:latin typeface="UKIJ CJK"/>
                <a:cs typeface="UKIJ CJK"/>
              </a:rPr>
              <a:t>次</a:t>
            </a:r>
            <a:r>
              <a:rPr sz="2100" baseline="1984" dirty="0">
                <a:latin typeface="Arial"/>
                <a:cs typeface="Arial"/>
              </a:rPr>
              <a:t>/</a:t>
            </a:r>
            <a:r>
              <a:rPr sz="2100" spc="-390" baseline="1984" dirty="0">
                <a:latin typeface="Arial"/>
                <a:cs typeface="Arial"/>
              </a:rPr>
              <a:t> </a:t>
            </a:r>
            <a:r>
              <a:rPr sz="2100" spc="217" baseline="1984" dirty="0">
                <a:latin typeface="Arial"/>
                <a:cs typeface="Arial"/>
              </a:rPr>
              <a:t>s</a:t>
            </a:r>
            <a:r>
              <a:rPr sz="1400" spc="150" dirty="0">
                <a:latin typeface="UKIJ CJK"/>
                <a:cs typeface="UKIJ CJK"/>
              </a:rPr>
              <a:t>攻击</a:t>
            </a:r>
            <a:r>
              <a:rPr sz="1400" spc="5" dirty="0">
                <a:latin typeface="UKIJ CJK"/>
                <a:cs typeface="UKIJ CJK"/>
              </a:rPr>
              <a:t>。</a:t>
            </a:r>
            <a:endParaRPr sz="14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400" spc="150" dirty="0">
                <a:latin typeface="UKIJ CJK"/>
                <a:cs typeface="UKIJ CJK"/>
              </a:rPr>
              <a:t>防止链接暴露</a:t>
            </a:r>
            <a:r>
              <a:rPr sz="1400" spc="5" dirty="0">
                <a:latin typeface="UKIJ CJK"/>
                <a:cs typeface="UKIJ CJK"/>
              </a:rPr>
              <a:t>，</a:t>
            </a:r>
            <a:r>
              <a:rPr sz="1400" spc="-245" dirty="0">
                <a:latin typeface="UKIJ CJK"/>
                <a:cs typeface="UKIJ CJK"/>
              </a:rPr>
              <a:t> </a:t>
            </a:r>
            <a:r>
              <a:rPr sz="1400" spc="150" dirty="0">
                <a:latin typeface="UKIJ CJK"/>
                <a:cs typeface="UKIJ CJK"/>
              </a:rPr>
              <a:t>自己工作人员</a:t>
            </a:r>
            <a:r>
              <a:rPr sz="1400" spc="5" dirty="0">
                <a:latin typeface="UKIJ CJK"/>
                <a:cs typeface="UKIJ CJK"/>
              </a:rPr>
              <a:t>，</a:t>
            </a:r>
            <a:r>
              <a:rPr sz="1400" spc="-240" dirty="0">
                <a:latin typeface="UKIJ CJK"/>
                <a:cs typeface="UKIJ CJK"/>
              </a:rPr>
              <a:t> </a:t>
            </a:r>
            <a:r>
              <a:rPr sz="1400" spc="150" dirty="0">
                <a:latin typeface="UKIJ CJK"/>
                <a:cs typeface="UKIJ CJK"/>
              </a:rPr>
              <a:t>提前秒杀商品</a:t>
            </a:r>
            <a:r>
              <a:rPr sz="1400" spc="5" dirty="0">
                <a:latin typeface="UKIJ CJK"/>
                <a:cs typeface="UKIJ CJK"/>
              </a:rPr>
              <a:t>。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8072" y="3060192"/>
            <a:ext cx="2697480" cy="791210"/>
          </a:xfrm>
          <a:prstGeom prst="rect">
            <a:avLst/>
          </a:prstGeom>
          <a:solidFill>
            <a:srgbClr val="1AA2AA"/>
          </a:solidFill>
        </p:spPr>
        <p:txBody>
          <a:bodyPr vert="horz" wrap="square" lIns="0" tIns="78740" rIns="0" bIns="0" rtlCol="0">
            <a:spAutoFit/>
          </a:bodyPr>
          <a:lstStyle/>
          <a:p>
            <a:pPr marL="670560">
              <a:lnSpc>
                <a:spcPct val="100000"/>
              </a:lnSpc>
              <a:spcBef>
                <a:spcPts val="620"/>
              </a:spcBef>
            </a:pPr>
            <a:r>
              <a:rPr sz="2000" b="0" spc="30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库存预热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  <a:p>
            <a:pPr marL="763905">
              <a:lnSpc>
                <a:spcPct val="100000"/>
              </a:lnSpc>
              <a:spcBef>
                <a:spcPts val="240"/>
              </a:spcBef>
            </a:pPr>
            <a:r>
              <a:rPr sz="2000" b="0" spc="30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快速扣</a:t>
            </a:r>
            <a:r>
              <a:rPr sz="2000" b="0" spc="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减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1358" y="3166668"/>
            <a:ext cx="685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295" dirty="0">
                <a:solidFill>
                  <a:srgbClr val="1AA2AA"/>
                </a:solidFill>
                <a:latin typeface="Arial"/>
                <a:cs typeface="Arial"/>
              </a:rPr>
              <a:t>0</a:t>
            </a:r>
            <a:r>
              <a:rPr sz="4400" b="1" dirty="0">
                <a:solidFill>
                  <a:srgbClr val="1AA2AA"/>
                </a:solidFill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350" y="4048645"/>
            <a:ext cx="4009390" cy="939165"/>
          </a:xfrm>
          <a:custGeom>
            <a:avLst/>
            <a:gdLst/>
            <a:ahLst/>
            <a:cxnLst/>
            <a:rect l="l" t="t" r="r" b="b"/>
            <a:pathLst>
              <a:path w="4009390" h="939164">
                <a:moveTo>
                  <a:pt x="4009263" y="938720"/>
                </a:moveTo>
                <a:lnTo>
                  <a:pt x="0" y="938720"/>
                </a:lnTo>
                <a:lnTo>
                  <a:pt x="0" y="0"/>
                </a:lnTo>
                <a:lnTo>
                  <a:pt x="4009263" y="0"/>
                </a:lnTo>
                <a:lnTo>
                  <a:pt x="4009263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926020"/>
                </a:lnTo>
                <a:lnTo>
                  <a:pt x="6350" y="926020"/>
                </a:lnTo>
                <a:lnTo>
                  <a:pt x="12700" y="932370"/>
                </a:lnTo>
                <a:lnTo>
                  <a:pt x="4009263" y="932370"/>
                </a:lnTo>
                <a:lnTo>
                  <a:pt x="4009263" y="938720"/>
                </a:lnTo>
                <a:close/>
              </a:path>
              <a:path w="4009390" h="93916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4009390" h="939164">
                <a:moveTo>
                  <a:pt x="3996563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3996563" y="6350"/>
                </a:lnTo>
                <a:lnTo>
                  <a:pt x="3996563" y="12700"/>
                </a:lnTo>
                <a:close/>
              </a:path>
              <a:path w="4009390" h="939164">
                <a:moveTo>
                  <a:pt x="3996563" y="932370"/>
                </a:moveTo>
                <a:lnTo>
                  <a:pt x="3996563" y="6350"/>
                </a:lnTo>
                <a:lnTo>
                  <a:pt x="4002913" y="12700"/>
                </a:lnTo>
                <a:lnTo>
                  <a:pt x="4009263" y="12700"/>
                </a:lnTo>
                <a:lnTo>
                  <a:pt x="4009263" y="926020"/>
                </a:lnTo>
                <a:lnTo>
                  <a:pt x="4002913" y="926020"/>
                </a:lnTo>
                <a:lnTo>
                  <a:pt x="3996563" y="932370"/>
                </a:lnTo>
                <a:close/>
              </a:path>
              <a:path w="4009390" h="939164">
                <a:moveTo>
                  <a:pt x="4009263" y="12700"/>
                </a:moveTo>
                <a:lnTo>
                  <a:pt x="4002913" y="12700"/>
                </a:lnTo>
                <a:lnTo>
                  <a:pt x="3996563" y="6350"/>
                </a:lnTo>
                <a:lnTo>
                  <a:pt x="4009263" y="6350"/>
                </a:lnTo>
                <a:lnTo>
                  <a:pt x="4009263" y="12700"/>
                </a:lnTo>
                <a:close/>
              </a:path>
              <a:path w="4009390" h="939164">
                <a:moveTo>
                  <a:pt x="12700" y="932370"/>
                </a:moveTo>
                <a:lnTo>
                  <a:pt x="6350" y="926020"/>
                </a:lnTo>
                <a:lnTo>
                  <a:pt x="12700" y="926020"/>
                </a:lnTo>
                <a:lnTo>
                  <a:pt x="12700" y="932370"/>
                </a:lnTo>
                <a:close/>
              </a:path>
              <a:path w="4009390" h="939164">
                <a:moveTo>
                  <a:pt x="3996563" y="932370"/>
                </a:moveTo>
                <a:lnTo>
                  <a:pt x="12700" y="932370"/>
                </a:lnTo>
                <a:lnTo>
                  <a:pt x="12700" y="926020"/>
                </a:lnTo>
                <a:lnTo>
                  <a:pt x="3996563" y="926020"/>
                </a:lnTo>
                <a:lnTo>
                  <a:pt x="3996563" y="932370"/>
                </a:lnTo>
                <a:close/>
              </a:path>
              <a:path w="4009390" h="939164">
                <a:moveTo>
                  <a:pt x="4009263" y="932370"/>
                </a:moveTo>
                <a:lnTo>
                  <a:pt x="3996563" y="932370"/>
                </a:lnTo>
                <a:lnTo>
                  <a:pt x="4002913" y="926020"/>
                </a:lnTo>
                <a:lnTo>
                  <a:pt x="4009263" y="926020"/>
                </a:lnTo>
                <a:lnTo>
                  <a:pt x="4009263" y="93237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8440" y="4073537"/>
            <a:ext cx="3747135" cy="855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9800"/>
              </a:lnSpc>
              <a:spcBef>
                <a:spcPts val="95"/>
              </a:spcBef>
            </a:pPr>
            <a:r>
              <a:rPr sz="1400" spc="150" dirty="0">
                <a:latin typeface="UKIJ CJK"/>
                <a:cs typeface="UKIJ CJK"/>
              </a:rPr>
              <a:t>秒杀读多写少。无需每次实时校验库存。</a:t>
            </a:r>
            <a:r>
              <a:rPr sz="1400" dirty="0">
                <a:latin typeface="UKIJ CJK"/>
                <a:cs typeface="UKIJ CJK"/>
              </a:rPr>
              <a:t>我 </a:t>
            </a:r>
            <a:r>
              <a:rPr sz="1400" spc="150" dirty="0">
                <a:latin typeface="UKIJ CJK"/>
                <a:cs typeface="UKIJ CJK"/>
              </a:rPr>
              <a:t>们库存预热</a:t>
            </a:r>
            <a:r>
              <a:rPr sz="1400" spc="5" dirty="0">
                <a:latin typeface="UKIJ CJK"/>
                <a:cs typeface="UKIJ CJK"/>
              </a:rPr>
              <a:t>，</a:t>
            </a:r>
            <a:r>
              <a:rPr sz="1400" spc="-240" dirty="0">
                <a:latin typeface="UKIJ CJK"/>
                <a:cs typeface="UKIJ CJK"/>
              </a:rPr>
              <a:t> </a:t>
            </a:r>
            <a:r>
              <a:rPr sz="1400" spc="150" dirty="0">
                <a:latin typeface="UKIJ CJK"/>
                <a:cs typeface="UKIJ CJK"/>
              </a:rPr>
              <a:t>放到</a:t>
            </a:r>
            <a:r>
              <a:rPr sz="2100" spc="217" baseline="1984" dirty="0">
                <a:latin typeface="Arial"/>
                <a:cs typeface="Arial"/>
              </a:rPr>
              <a:t>redis</a:t>
            </a:r>
            <a:r>
              <a:rPr sz="1400" spc="150" dirty="0">
                <a:latin typeface="UKIJ CJK"/>
                <a:cs typeface="UKIJ CJK"/>
              </a:rPr>
              <a:t>中。信号量控制</a:t>
            </a:r>
            <a:r>
              <a:rPr sz="1400" spc="5" dirty="0">
                <a:latin typeface="UKIJ CJK"/>
                <a:cs typeface="UKIJ CJK"/>
              </a:rPr>
              <a:t>进 </a:t>
            </a:r>
            <a:r>
              <a:rPr sz="1400" spc="150" dirty="0">
                <a:latin typeface="UKIJ CJK"/>
                <a:cs typeface="UKIJ CJK"/>
              </a:rPr>
              <a:t>来秒杀的请</a:t>
            </a:r>
            <a:r>
              <a:rPr sz="1400" spc="5" dirty="0">
                <a:latin typeface="UKIJ CJK"/>
                <a:cs typeface="UKIJ CJK"/>
              </a:rPr>
              <a:t>求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1447" y="3060192"/>
            <a:ext cx="2697480" cy="791210"/>
          </a:xfrm>
          <a:prstGeom prst="rect">
            <a:avLst/>
          </a:prstGeom>
          <a:solidFill>
            <a:srgbClr val="69A25B"/>
          </a:solidFill>
        </p:spPr>
        <p:txBody>
          <a:bodyPr vert="horz" wrap="square" lIns="0" tIns="256540" rIns="0" bIns="0" rtlCol="0">
            <a:spAutoFit/>
          </a:bodyPr>
          <a:lstStyle/>
          <a:p>
            <a:pPr marL="763905">
              <a:lnSpc>
                <a:spcPct val="100000"/>
              </a:lnSpc>
              <a:spcBef>
                <a:spcPts val="2020"/>
              </a:spcBef>
            </a:pPr>
            <a:r>
              <a:rPr sz="2000" b="0" spc="30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动静分</a:t>
            </a:r>
            <a:r>
              <a:rPr sz="2000" b="0" spc="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离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16448" y="3166668"/>
            <a:ext cx="685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295" dirty="0">
                <a:solidFill>
                  <a:srgbClr val="69A25B"/>
                </a:solidFill>
                <a:latin typeface="Arial"/>
                <a:cs typeface="Arial"/>
              </a:rPr>
              <a:t>0</a:t>
            </a:r>
            <a:r>
              <a:rPr sz="4400" b="1" dirty="0">
                <a:solidFill>
                  <a:srgbClr val="69A25B"/>
                </a:solidFill>
                <a:latin typeface="Arial"/>
                <a:cs typeface="Arial"/>
              </a:rPr>
              <a:t>4</a:t>
            </a:r>
            <a:endParaRPr sz="4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48351" y="4048645"/>
            <a:ext cx="4009390" cy="939165"/>
          </a:xfrm>
          <a:custGeom>
            <a:avLst/>
            <a:gdLst/>
            <a:ahLst/>
            <a:cxnLst/>
            <a:rect l="l" t="t" r="r" b="b"/>
            <a:pathLst>
              <a:path w="4009390" h="939164">
                <a:moveTo>
                  <a:pt x="4009250" y="938720"/>
                </a:moveTo>
                <a:lnTo>
                  <a:pt x="0" y="938720"/>
                </a:lnTo>
                <a:lnTo>
                  <a:pt x="0" y="0"/>
                </a:lnTo>
                <a:lnTo>
                  <a:pt x="4009250" y="0"/>
                </a:lnTo>
                <a:lnTo>
                  <a:pt x="400925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926020"/>
                </a:lnTo>
                <a:lnTo>
                  <a:pt x="6350" y="926020"/>
                </a:lnTo>
                <a:lnTo>
                  <a:pt x="12700" y="932370"/>
                </a:lnTo>
                <a:lnTo>
                  <a:pt x="4009250" y="932370"/>
                </a:lnTo>
                <a:lnTo>
                  <a:pt x="4009250" y="938720"/>
                </a:lnTo>
                <a:close/>
              </a:path>
              <a:path w="4009390" h="93916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4009390" h="939164">
                <a:moveTo>
                  <a:pt x="399655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3996550" y="6350"/>
                </a:lnTo>
                <a:lnTo>
                  <a:pt x="3996550" y="12700"/>
                </a:lnTo>
                <a:close/>
              </a:path>
              <a:path w="4009390" h="939164">
                <a:moveTo>
                  <a:pt x="3996550" y="932370"/>
                </a:moveTo>
                <a:lnTo>
                  <a:pt x="3996550" y="6350"/>
                </a:lnTo>
                <a:lnTo>
                  <a:pt x="4002900" y="12700"/>
                </a:lnTo>
                <a:lnTo>
                  <a:pt x="4009250" y="12700"/>
                </a:lnTo>
                <a:lnTo>
                  <a:pt x="4009250" y="926020"/>
                </a:lnTo>
                <a:lnTo>
                  <a:pt x="4002900" y="926020"/>
                </a:lnTo>
                <a:lnTo>
                  <a:pt x="3996550" y="932370"/>
                </a:lnTo>
                <a:close/>
              </a:path>
              <a:path w="4009390" h="939164">
                <a:moveTo>
                  <a:pt x="4009250" y="12700"/>
                </a:moveTo>
                <a:lnTo>
                  <a:pt x="4002900" y="12700"/>
                </a:lnTo>
                <a:lnTo>
                  <a:pt x="3996550" y="6350"/>
                </a:lnTo>
                <a:lnTo>
                  <a:pt x="4009250" y="6350"/>
                </a:lnTo>
                <a:lnTo>
                  <a:pt x="4009250" y="12700"/>
                </a:lnTo>
                <a:close/>
              </a:path>
              <a:path w="4009390" h="939164">
                <a:moveTo>
                  <a:pt x="12700" y="932370"/>
                </a:moveTo>
                <a:lnTo>
                  <a:pt x="6350" y="926020"/>
                </a:lnTo>
                <a:lnTo>
                  <a:pt x="12700" y="926020"/>
                </a:lnTo>
                <a:lnTo>
                  <a:pt x="12700" y="932370"/>
                </a:lnTo>
                <a:close/>
              </a:path>
              <a:path w="4009390" h="939164">
                <a:moveTo>
                  <a:pt x="3996550" y="932370"/>
                </a:moveTo>
                <a:lnTo>
                  <a:pt x="12700" y="932370"/>
                </a:lnTo>
                <a:lnTo>
                  <a:pt x="12700" y="926020"/>
                </a:lnTo>
                <a:lnTo>
                  <a:pt x="3996550" y="926020"/>
                </a:lnTo>
                <a:lnTo>
                  <a:pt x="3996550" y="932370"/>
                </a:lnTo>
                <a:close/>
              </a:path>
              <a:path w="4009390" h="939164">
                <a:moveTo>
                  <a:pt x="4009250" y="932370"/>
                </a:moveTo>
                <a:lnTo>
                  <a:pt x="3996550" y="932370"/>
                </a:lnTo>
                <a:lnTo>
                  <a:pt x="4002900" y="926020"/>
                </a:lnTo>
                <a:lnTo>
                  <a:pt x="4009250" y="926020"/>
                </a:lnTo>
                <a:lnTo>
                  <a:pt x="4009250" y="93237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104561" y="4077347"/>
            <a:ext cx="3677285" cy="793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9900"/>
              </a:lnSpc>
              <a:spcBef>
                <a:spcPts val="100"/>
              </a:spcBef>
            </a:pPr>
            <a:r>
              <a:rPr sz="1400" spc="145" dirty="0">
                <a:latin typeface="Arial"/>
                <a:cs typeface="Arial"/>
              </a:rPr>
              <a:t>nginx</a:t>
            </a:r>
            <a:r>
              <a:rPr sz="1400" spc="150" dirty="0">
                <a:latin typeface="UKIJ CJK"/>
                <a:cs typeface="UKIJ CJK"/>
              </a:rPr>
              <a:t>做好动静分离。保证秒杀和商品详</a:t>
            </a:r>
            <a:r>
              <a:rPr sz="1400" dirty="0">
                <a:latin typeface="UKIJ CJK"/>
                <a:cs typeface="UKIJ CJK"/>
              </a:rPr>
              <a:t>情 </a:t>
            </a:r>
            <a:r>
              <a:rPr sz="1400" spc="150" dirty="0">
                <a:latin typeface="UKIJ CJK"/>
                <a:cs typeface="UKIJ CJK"/>
              </a:rPr>
              <a:t>页的动态请求才打到后端的服务集群</a:t>
            </a:r>
            <a:r>
              <a:rPr sz="1400" spc="5" dirty="0">
                <a:latin typeface="UKIJ CJK"/>
                <a:cs typeface="UKIJ CJK"/>
              </a:rPr>
              <a:t>。</a:t>
            </a:r>
            <a:endParaRPr sz="1400">
              <a:latin typeface="UKIJ CJK"/>
              <a:cs typeface="UKIJ CJK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400" spc="150" dirty="0">
                <a:latin typeface="UKIJ CJK"/>
                <a:cs typeface="UKIJ CJK"/>
              </a:rPr>
              <a:t>使用</a:t>
            </a:r>
            <a:r>
              <a:rPr sz="1400" spc="145" dirty="0">
                <a:latin typeface="Arial"/>
                <a:cs typeface="Arial"/>
              </a:rPr>
              <a:t>CDN</a:t>
            </a:r>
            <a:r>
              <a:rPr sz="1400" spc="150" dirty="0">
                <a:latin typeface="UKIJ CJK"/>
                <a:cs typeface="UKIJ CJK"/>
              </a:rPr>
              <a:t>网络</a:t>
            </a:r>
            <a:r>
              <a:rPr sz="1400" spc="5" dirty="0">
                <a:latin typeface="UKIJ CJK"/>
                <a:cs typeface="UKIJ CJK"/>
              </a:rPr>
              <a:t>，</a:t>
            </a:r>
            <a:r>
              <a:rPr sz="1400" spc="-229" dirty="0">
                <a:latin typeface="UKIJ CJK"/>
                <a:cs typeface="UKIJ CJK"/>
              </a:rPr>
              <a:t> </a:t>
            </a:r>
            <a:r>
              <a:rPr sz="1400" spc="150" dirty="0">
                <a:latin typeface="UKIJ CJK"/>
                <a:cs typeface="UKIJ CJK"/>
              </a:rPr>
              <a:t>分担本集群压</a:t>
            </a:r>
            <a:r>
              <a:rPr sz="1400" spc="5" dirty="0">
                <a:latin typeface="UKIJ CJK"/>
                <a:cs typeface="UKIJ CJK"/>
              </a:rPr>
              <a:t>力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0569" y="65049"/>
            <a:ext cx="1318425" cy="30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06348"/>
            <a:ext cx="9144000" cy="4637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22832" y="697991"/>
            <a:ext cx="2753995" cy="806450"/>
          </a:xfrm>
          <a:prstGeom prst="rect">
            <a:avLst/>
          </a:prstGeom>
          <a:solidFill>
            <a:srgbClr val="1F74AC"/>
          </a:solidFill>
        </p:spPr>
        <p:txBody>
          <a:bodyPr vert="horz" wrap="square" lIns="0" tIns="254000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2000"/>
              </a:spcBef>
            </a:pPr>
            <a:r>
              <a:rPr sz="2000" b="0" spc="30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恶意请求拦</a:t>
            </a:r>
            <a:r>
              <a:rPr sz="2000" b="0" spc="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截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3507" y="812165"/>
            <a:ext cx="685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295" dirty="0">
                <a:solidFill>
                  <a:srgbClr val="1F74AC"/>
                </a:solidFill>
                <a:latin typeface="Arial"/>
                <a:cs typeface="Arial"/>
              </a:rPr>
              <a:t>0</a:t>
            </a:r>
            <a:r>
              <a:rPr sz="4400" b="1" dirty="0">
                <a:solidFill>
                  <a:srgbClr val="1F74AC"/>
                </a:solidFill>
                <a:latin typeface="Arial"/>
                <a:cs typeface="Arial"/>
              </a:rPr>
              <a:t>5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624" y="1776742"/>
            <a:ext cx="3353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0" dirty="0">
                <a:latin typeface="UKIJ CJK"/>
                <a:cs typeface="UKIJ CJK"/>
              </a:rPr>
              <a:t>识别非法攻击请求并进行拦截</a:t>
            </a:r>
            <a:r>
              <a:rPr sz="1400" spc="5" dirty="0">
                <a:latin typeface="UKIJ CJK"/>
                <a:cs typeface="UKIJ CJK"/>
              </a:rPr>
              <a:t>，</a:t>
            </a:r>
            <a:r>
              <a:rPr sz="1400" spc="-285" dirty="0">
                <a:latin typeface="UKIJ CJK"/>
                <a:cs typeface="UKIJ CJK"/>
              </a:rPr>
              <a:t> </a:t>
            </a:r>
            <a:r>
              <a:rPr sz="1400" spc="150" dirty="0">
                <a:latin typeface="UKIJ CJK"/>
                <a:cs typeface="UKIJ CJK"/>
              </a:rPr>
              <a:t>网关</a:t>
            </a:r>
            <a:r>
              <a:rPr sz="1400" spc="5" dirty="0">
                <a:latin typeface="UKIJ CJK"/>
                <a:cs typeface="UKIJ CJK"/>
              </a:rPr>
              <a:t>层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39840" y="697991"/>
            <a:ext cx="2750820" cy="806450"/>
          </a:xfrm>
          <a:custGeom>
            <a:avLst/>
            <a:gdLst/>
            <a:ahLst/>
            <a:cxnLst/>
            <a:rect l="l" t="t" r="r" b="b"/>
            <a:pathLst>
              <a:path w="2750820" h="806450">
                <a:moveTo>
                  <a:pt x="2750819" y="806196"/>
                </a:moveTo>
                <a:lnTo>
                  <a:pt x="0" y="806196"/>
                </a:lnTo>
                <a:lnTo>
                  <a:pt x="0" y="0"/>
                </a:lnTo>
                <a:lnTo>
                  <a:pt x="2750819" y="0"/>
                </a:lnTo>
                <a:lnTo>
                  <a:pt x="2750819" y="806196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18286" y="949096"/>
            <a:ext cx="11563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30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流量错</a:t>
            </a:r>
            <a:r>
              <a:rPr sz="2000" b="0" spc="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峰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89219" y="812165"/>
            <a:ext cx="685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295" dirty="0">
                <a:solidFill>
                  <a:srgbClr val="3497DB"/>
                </a:solidFill>
                <a:latin typeface="Arial"/>
                <a:cs typeface="Arial"/>
              </a:rPr>
              <a:t>0</a:t>
            </a:r>
            <a:r>
              <a:rPr sz="4400" b="1" dirty="0">
                <a:solidFill>
                  <a:srgbClr val="3497DB"/>
                </a:solidFill>
                <a:latin typeface="Arial"/>
                <a:cs typeface="Arial"/>
              </a:rPr>
              <a:t>6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93004" y="1731149"/>
            <a:ext cx="3747135" cy="579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9800"/>
              </a:lnSpc>
              <a:spcBef>
                <a:spcPts val="95"/>
              </a:spcBef>
            </a:pPr>
            <a:r>
              <a:rPr sz="1400" spc="150" dirty="0">
                <a:latin typeface="UKIJ CJK"/>
                <a:cs typeface="UKIJ CJK"/>
              </a:rPr>
              <a:t>使用各种手段</a:t>
            </a:r>
            <a:r>
              <a:rPr sz="1400" spc="5" dirty="0">
                <a:latin typeface="UKIJ CJK"/>
                <a:cs typeface="UKIJ CJK"/>
              </a:rPr>
              <a:t>，</a:t>
            </a:r>
            <a:r>
              <a:rPr sz="1400" spc="-320" dirty="0">
                <a:latin typeface="UKIJ CJK"/>
                <a:cs typeface="UKIJ CJK"/>
              </a:rPr>
              <a:t> </a:t>
            </a:r>
            <a:r>
              <a:rPr sz="1400" spc="150" dirty="0">
                <a:latin typeface="UKIJ CJK"/>
                <a:cs typeface="UKIJ CJK"/>
              </a:rPr>
              <a:t>将流量分担到更大宽度的</a:t>
            </a:r>
            <a:r>
              <a:rPr sz="1400" spc="5" dirty="0">
                <a:latin typeface="UKIJ CJK"/>
                <a:cs typeface="UKIJ CJK"/>
              </a:rPr>
              <a:t>时 </a:t>
            </a:r>
            <a:r>
              <a:rPr sz="1400" spc="150" dirty="0">
                <a:latin typeface="UKIJ CJK"/>
                <a:cs typeface="UKIJ CJK"/>
              </a:rPr>
              <a:t>间点。比如验证码</a:t>
            </a:r>
            <a:r>
              <a:rPr sz="1400" spc="5" dirty="0">
                <a:latin typeface="UKIJ CJK"/>
                <a:cs typeface="UKIJ CJK"/>
              </a:rPr>
              <a:t>，</a:t>
            </a:r>
            <a:r>
              <a:rPr sz="1400" spc="-229" dirty="0">
                <a:latin typeface="UKIJ CJK"/>
                <a:cs typeface="UKIJ CJK"/>
              </a:rPr>
              <a:t> </a:t>
            </a:r>
            <a:r>
              <a:rPr sz="1400" spc="150" dirty="0">
                <a:latin typeface="UKIJ CJK"/>
                <a:cs typeface="UKIJ CJK"/>
              </a:rPr>
              <a:t>加入购物</a:t>
            </a:r>
            <a:r>
              <a:rPr sz="1400" spc="5" dirty="0">
                <a:latin typeface="UKIJ CJK"/>
                <a:cs typeface="UKIJ CJK"/>
              </a:rPr>
              <a:t>车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2832" y="3038855"/>
            <a:ext cx="2753995" cy="806450"/>
          </a:xfrm>
          <a:prstGeom prst="rect">
            <a:avLst/>
          </a:prstGeom>
          <a:solidFill>
            <a:srgbClr val="1AA2AA"/>
          </a:solidFill>
        </p:spPr>
        <p:txBody>
          <a:bodyPr vert="horz" wrap="square" lIns="0" tIns="263525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2075"/>
              </a:spcBef>
            </a:pPr>
            <a:r>
              <a:rPr sz="2000" b="0" spc="30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限流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000" b="1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0" spc="30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熔断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000" b="1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0" spc="30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降</a:t>
            </a:r>
            <a:r>
              <a:rPr sz="2000" b="0" spc="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级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507" y="3152660"/>
            <a:ext cx="685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295" dirty="0">
                <a:solidFill>
                  <a:srgbClr val="1AA2AA"/>
                </a:solidFill>
                <a:latin typeface="Arial"/>
                <a:cs typeface="Arial"/>
              </a:rPr>
              <a:t>0</a:t>
            </a:r>
            <a:r>
              <a:rPr sz="4400" b="1" dirty="0">
                <a:solidFill>
                  <a:srgbClr val="1AA2AA"/>
                </a:solidFill>
                <a:latin typeface="Arial"/>
                <a:cs typeface="Arial"/>
              </a:rPr>
              <a:t>7</a:t>
            </a:r>
            <a:endParaRPr sz="4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304" y="4099458"/>
            <a:ext cx="3747135" cy="835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0" dirty="0">
                <a:latin typeface="UKIJ CJK"/>
                <a:cs typeface="UKIJ CJK"/>
              </a:rPr>
              <a:t>前端限流</a:t>
            </a:r>
            <a:r>
              <a:rPr sz="2100" baseline="1984" dirty="0">
                <a:latin typeface="Arial"/>
                <a:cs typeface="Arial"/>
              </a:rPr>
              <a:t>+</a:t>
            </a:r>
            <a:r>
              <a:rPr sz="2100" spc="-367" baseline="1984" dirty="0">
                <a:latin typeface="Arial"/>
                <a:cs typeface="Arial"/>
              </a:rPr>
              <a:t> </a:t>
            </a:r>
            <a:r>
              <a:rPr sz="1400" spc="150" dirty="0">
                <a:latin typeface="UKIJ CJK"/>
                <a:cs typeface="UKIJ CJK"/>
              </a:rPr>
              <a:t>后端限</a:t>
            </a:r>
            <a:r>
              <a:rPr sz="1400" spc="5" dirty="0">
                <a:latin typeface="UKIJ CJK"/>
                <a:cs typeface="UKIJ CJK"/>
              </a:rPr>
              <a:t>流</a:t>
            </a:r>
            <a:endParaRPr sz="1400">
              <a:latin typeface="UKIJ CJK"/>
              <a:cs typeface="UKIJ CJK"/>
            </a:endParaRPr>
          </a:p>
          <a:p>
            <a:pPr marL="12700" marR="5080">
              <a:lnSpc>
                <a:spcPct val="109800"/>
              </a:lnSpc>
              <a:spcBef>
                <a:spcPts val="1000"/>
              </a:spcBef>
            </a:pPr>
            <a:r>
              <a:rPr sz="1400" spc="150" dirty="0">
                <a:latin typeface="UKIJ CJK"/>
                <a:cs typeface="UKIJ CJK"/>
              </a:rPr>
              <a:t>限制次数</a:t>
            </a:r>
            <a:r>
              <a:rPr sz="1400" spc="5" dirty="0">
                <a:latin typeface="UKIJ CJK"/>
                <a:cs typeface="UKIJ CJK"/>
              </a:rPr>
              <a:t>，</a:t>
            </a:r>
            <a:r>
              <a:rPr sz="1400" spc="-275" dirty="0">
                <a:latin typeface="UKIJ CJK"/>
                <a:cs typeface="UKIJ CJK"/>
              </a:rPr>
              <a:t> </a:t>
            </a:r>
            <a:r>
              <a:rPr sz="1400" spc="150" dirty="0">
                <a:latin typeface="UKIJ CJK"/>
                <a:cs typeface="UKIJ CJK"/>
              </a:rPr>
              <a:t>限制总量</a:t>
            </a:r>
            <a:r>
              <a:rPr sz="1400" spc="5" dirty="0">
                <a:latin typeface="UKIJ CJK"/>
                <a:cs typeface="UKIJ CJK"/>
              </a:rPr>
              <a:t>，</a:t>
            </a:r>
            <a:r>
              <a:rPr sz="1400" spc="-270" dirty="0">
                <a:latin typeface="UKIJ CJK"/>
                <a:cs typeface="UKIJ CJK"/>
              </a:rPr>
              <a:t> </a:t>
            </a:r>
            <a:r>
              <a:rPr sz="1400" spc="150" dirty="0">
                <a:latin typeface="UKIJ CJK"/>
                <a:cs typeface="UKIJ CJK"/>
              </a:rPr>
              <a:t>快速失败降级运行</a:t>
            </a:r>
            <a:r>
              <a:rPr sz="1400" spc="5" dirty="0">
                <a:latin typeface="UKIJ CJK"/>
                <a:cs typeface="UKIJ CJK"/>
              </a:rPr>
              <a:t>，  </a:t>
            </a:r>
            <a:r>
              <a:rPr sz="1400" spc="150" dirty="0">
                <a:latin typeface="UKIJ CJK"/>
                <a:cs typeface="UKIJ CJK"/>
              </a:rPr>
              <a:t>熔断隔离防止雪</a:t>
            </a:r>
            <a:r>
              <a:rPr sz="1400" spc="5" dirty="0">
                <a:latin typeface="UKIJ CJK"/>
                <a:cs typeface="UKIJ CJK"/>
              </a:rPr>
              <a:t>崩</a:t>
            </a:r>
            <a:endParaRPr sz="1400">
              <a:latin typeface="UKIJ CJK"/>
              <a:cs typeface="UKIJ CJ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36791" y="3038855"/>
            <a:ext cx="2753995" cy="806450"/>
          </a:xfrm>
          <a:custGeom>
            <a:avLst/>
            <a:gdLst/>
            <a:ahLst/>
            <a:cxnLst/>
            <a:rect l="l" t="t" r="r" b="b"/>
            <a:pathLst>
              <a:path w="2753995" h="806450">
                <a:moveTo>
                  <a:pt x="2753867" y="806195"/>
                </a:moveTo>
                <a:lnTo>
                  <a:pt x="0" y="806195"/>
                </a:lnTo>
                <a:lnTo>
                  <a:pt x="0" y="0"/>
                </a:lnTo>
                <a:lnTo>
                  <a:pt x="2753867" y="0"/>
                </a:lnTo>
                <a:lnTo>
                  <a:pt x="2753867" y="806195"/>
                </a:lnTo>
                <a:close/>
              </a:path>
            </a:pathLst>
          </a:custGeom>
          <a:solidFill>
            <a:srgbClr val="69A2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17016" y="3288956"/>
            <a:ext cx="11563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300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队列削</a:t>
            </a:r>
            <a:r>
              <a:rPr sz="2000" b="0" spc="5" dirty="0">
                <a:solidFill>
                  <a:srgbClr val="FFFFFF"/>
                </a:solidFill>
                <a:latin typeface="Noto Sans CJK JP Medium"/>
                <a:cs typeface="Noto Sans CJK JP Medium"/>
              </a:rPr>
              <a:t>峰</a:t>
            </a:r>
            <a:endParaRPr sz="2000">
              <a:latin typeface="Noto Sans CJK JP Medium"/>
              <a:cs typeface="Noto Sans CJK JP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89219" y="3152660"/>
            <a:ext cx="685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295" dirty="0">
                <a:solidFill>
                  <a:srgbClr val="69A25B"/>
                </a:solidFill>
                <a:latin typeface="Arial"/>
                <a:cs typeface="Arial"/>
              </a:rPr>
              <a:t>0</a:t>
            </a:r>
            <a:r>
              <a:rPr sz="4400" b="1" dirty="0">
                <a:solidFill>
                  <a:srgbClr val="69A25B"/>
                </a:solidFill>
                <a:latin typeface="Arial"/>
                <a:cs typeface="Arial"/>
              </a:rPr>
              <a:t>8</a:t>
            </a:r>
            <a:endParaRPr sz="4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06009" y="4046753"/>
            <a:ext cx="4091304" cy="958215"/>
          </a:xfrm>
          <a:custGeom>
            <a:avLst/>
            <a:gdLst/>
            <a:ahLst/>
            <a:cxnLst/>
            <a:rect l="l" t="t" r="r" b="b"/>
            <a:pathLst>
              <a:path w="4091304" h="958214">
                <a:moveTo>
                  <a:pt x="4091063" y="957681"/>
                </a:moveTo>
                <a:lnTo>
                  <a:pt x="0" y="957681"/>
                </a:lnTo>
                <a:lnTo>
                  <a:pt x="0" y="0"/>
                </a:lnTo>
                <a:lnTo>
                  <a:pt x="4091063" y="0"/>
                </a:lnTo>
                <a:lnTo>
                  <a:pt x="4091063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944981"/>
                </a:lnTo>
                <a:lnTo>
                  <a:pt x="6350" y="944981"/>
                </a:lnTo>
                <a:lnTo>
                  <a:pt x="12700" y="951331"/>
                </a:lnTo>
                <a:lnTo>
                  <a:pt x="4091063" y="951331"/>
                </a:lnTo>
                <a:lnTo>
                  <a:pt x="4091063" y="957681"/>
                </a:lnTo>
                <a:close/>
              </a:path>
              <a:path w="4091304" h="95821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4091304" h="958214">
                <a:moveTo>
                  <a:pt x="4078363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4078363" y="6350"/>
                </a:lnTo>
                <a:lnTo>
                  <a:pt x="4078363" y="12700"/>
                </a:lnTo>
                <a:close/>
              </a:path>
              <a:path w="4091304" h="958214">
                <a:moveTo>
                  <a:pt x="4078363" y="951331"/>
                </a:moveTo>
                <a:lnTo>
                  <a:pt x="4078363" y="6350"/>
                </a:lnTo>
                <a:lnTo>
                  <a:pt x="4084713" y="12700"/>
                </a:lnTo>
                <a:lnTo>
                  <a:pt x="4091063" y="12700"/>
                </a:lnTo>
                <a:lnTo>
                  <a:pt x="4091063" y="944981"/>
                </a:lnTo>
                <a:lnTo>
                  <a:pt x="4084713" y="944981"/>
                </a:lnTo>
                <a:lnTo>
                  <a:pt x="4078363" y="951331"/>
                </a:lnTo>
                <a:close/>
              </a:path>
              <a:path w="4091304" h="958214">
                <a:moveTo>
                  <a:pt x="4091063" y="12700"/>
                </a:moveTo>
                <a:lnTo>
                  <a:pt x="4084713" y="12700"/>
                </a:lnTo>
                <a:lnTo>
                  <a:pt x="4078363" y="6350"/>
                </a:lnTo>
                <a:lnTo>
                  <a:pt x="4091063" y="6350"/>
                </a:lnTo>
                <a:lnTo>
                  <a:pt x="4091063" y="12700"/>
                </a:lnTo>
                <a:close/>
              </a:path>
              <a:path w="4091304" h="958214">
                <a:moveTo>
                  <a:pt x="12700" y="951331"/>
                </a:moveTo>
                <a:lnTo>
                  <a:pt x="6350" y="944981"/>
                </a:lnTo>
                <a:lnTo>
                  <a:pt x="12700" y="944981"/>
                </a:lnTo>
                <a:lnTo>
                  <a:pt x="12700" y="951331"/>
                </a:lnTo>
                <a:close/>
              </a:path>
              <a:path w="4091304" h="958214">
                <a:moveTo>
                  <a:pt x="4078363" y="951331"/>
                </a:moveTo>
                <a:lnTo>
                  <a:pt x="12700" y="951331"/>
                </a:lnTo>
                <a:lnTo>
                  <a:pt x="12700" y="944981"/>
                </a:lnTo>
                <a:lnTo>
                  <a:pt x="4078363" y="944981"/>
                </a:lnTo>
                <a:lnTo>
                  <a:pt x="4078363" y="951331"/>
                </a:lnTo>
                <a:close/>
              </a:path>
              <a:path w="4091304" h="958214">
                <a:moveTo>
                  <a:pt x="4091063" y="951331"/>
                </a:moveTo>
                <a:lnTo>
                  <a:pt x="4078363" y="951331"/>
                </a:lnTo>
                <a:lnTo>
                  <a:pt x="4084713" y="944981"/>
                </a:lnTo>
                <a:lnTo>
                  <a:pt x="4091063" y="944981"/>
                </a:lnTo>
                <a:lnTo>
                  <a:pt x="4091063" y="951331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68569" y="4075455"/>
            <a:ext cx="3747135" cy="7931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150" dirty="0">
                <a:latin typeface="UKIJ CJK"/>
                <a:cs typeface="UKIJ CJK"/>
              </a:rPr>
              <a:t>万个商品</a:t>
            </a:r>
            <a:r>
              <a:rPr sz="1400" spc="5" dirty="0">
                <a:latin typeface="UKIJ CJK"/>
                <a:cs typeface="UKIJ CJK"/>
              </a:rPr>
              <a:t>，</a:t>
            </a:r>
            <a:r>
              <a:rPr sz="1400" spc="-229" dirty="0">
                <a:latin typeface="UKIJ CJK"/>
                <a:cs typeface="UKIJ CJK"/>
              </a:rPr>
              <a:t> </a:t>
            </a:r>
            <a:r>
              <a:rPr sz="1400" spc="150" dirty="0">
                <a:latin typeface="UKIJ CJK"/>
                <a:cs typeface="UKIJ CJK"/>
              </a:rPr>
              <a:t>每个</a:t>
            </a:r>
            <a:r>
              <a:rPr sz="1400" spc="110" dirty="0">
                <a:latin typeface="Arial"/>
                <a:cs typeface="Arial"/>
              </a:rPr>
              <a:t>1000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150" dirty="0">
                <a:latin typeface="UKIJ CJK"/>
                <a:cs typeface="UKIJ CJK"/>
              </a:rPr>
              <a:t>件秒杀。双</a:t>
            </a:r>
            <a:r>
              <a:rPr sz="1400" spc="20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  <a:p>
            <a:pPr marL="12065" marR="5080" algn="ctr">
              <a:lnSpc>
                <a:spcPct val="119900"/>
              </a:lnSpc>
            </a:pPr>
            <a:r>
              <a:rPr sz="1400" spc="150" dirty="0">
                <a:latin typeface="UKIJ CJK"/>
                <a:cs typeface="UKIJ CJK"/>
              </a:rPr>
              <a:t>所有秒杀成功的请求</a:t>
            </a:r>
            <a:r>
              <a:rPr sz="1400" spc="5" dirty="0">
                <a:latin typeface="UKIJ CJK"/>
                <a:cs typeface="UKIJ CJK"/>
              </a:rPr>
              <a:t>，</a:t>
            </a:r>
            <a:r>
              <a:rPr sz="1400" spc="-275" dirty="0">
                <a:latin typeface="UKIJ CJK"/>
                <a:cs typeface="UKIJ CJK"/>
              </a:rPr>
              <a:t> </a:t>
            </a:r>
            <a:r>
              <a:rPr sz="1400" spc="150" dirty="0">
                <a:latin typeface="UKIJ CJK"/>
                <a:cs typeface="UKIJ CJK"/>
              </a:rPr>
              <a:t>进入队列</a:t>
            </a:r>
            <a:r>
              <a:rPr sz="1400" spc="5" dirty="0">
                <a:latin typeface="UKIJ CJK"/>
                <a:cs typeface="UKIJ CJK"/>
              </a:rPr>
              <a:t>，</a:t>
            </a:r>
            <a:r>
              <a:rPr sz="1400" spc="-275" dirty="0">
                <a:latin typeface="UKIJ CJK"/>
                <a:cs typeface="UKIJ CJK"/>
              </a:rPr>
              <a:t> </a:t>
            </a:r>
            <a:r>
              <a:rPr sz="1400" spc="150" dirty="0">
                <a:latin typeface="UKIJ CJK"/>
                <a:cs typeface="UKIJ CJK"/>
              </a:rPr>
              <a:t>慢慢创</a:t>
            </a:r>
            <a:r>
              <a:rPr sz="1400" spc="5" dirty="0">
                <a:latin typeface="UKIJ CJK"/>
                <a:cs typeface="UKIJ CJK"/>
              </a:rPr>
              <a:t>建 </a:t>
            </a:r>
            <a:r>
              <a:rPr sz="1400" spc="150" dirty="0">
                <a:latin typeface="UKIJ CJK"/>
                <a:cs typeface="UKIJ CJK"/>
              </a:rPr>
              <a:t>订单</a:t>
            </a:r>
            <a:r>
              <a:rPr sz="1400" spc="5" dirty="0">
                <a:latin typeface="UKIJ CJK"/>
                <a:cs typeface="UKIJ CJK"/>
              </a:rPr>
              <a:t>，</a:t>
            </a:r>
            <a:r>
              <a:rPr sz="1400" spc="-229" dirty="0">
                <a:latin typeface="UKIJ CJK"/>
                <a:cs typeface="UKIJ CJK"/>
              </a:rPr>
              <a:t> </a:t>
            </a:r>
            <a:r>
              <a:rPr sz="1400" spc="150" dirty="0">
                <a:latin typeface="UKIJ CJK"/>
                <a:cs typeface="UKIJ CJK"/>
              </a:rPr>
              <a:t>扣减库存即可</a:t>
            </a:r>
            <a:r>
              <a:rPr sz="1400" spc="5" dirty="0">
                <a:latin typeface="UKIJ CJK"/>
                <a:cs typeface="UKIJ CJK"/>
              </a:rPr>
              <a:t>。</a:t>
            </a:r>
            <a:endParaRPr sz="1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31115"/>
            <a:ext cx="33235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300" dirty="0">
                <a:solidFill>
                  <a:srgbClr val="252525"/>
                </a:solidFill>
                <a:latin typeface="Noto Sans CJK JP Medium"/>
                <a:cs typeface="Noto Sans CJK JP Medium"/>
              </a:rPr>
              <a:t>高级篇总结</a:t>
            </a:r>
            <a:r>
              <a:rPr sz="2000" b="1" dirty="0">
                <a:solidFill>
                  <a:srgbClr val="252525"/>
                </a:solidFill>
                <a:latin typeface="Arial"/>
                <a:cs typeface="Arial"/>
              </a:rPr>
              <a:t>-</a:t>
            </a:r>
            <a:r>
              <a:rPr sz="2000" b="1" spc="-33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000" b="0" spc="300" dirty="0">
                <a:solidFill>
                  <a:srgbClr val="252525"/>
                </a:solidFill>
                <a:latin typeface="Noto Sans CJK JP Medium"/>
                <a:cs typeface="Noto Sans CJK JP Medium"/>
              </a:rPr>
              <a:t>高并发有三</a:t>
            </a:r>
            <a:r>
              <a:rPr sz="2000" b="0" spc="5" dirty="0">
                <a:solidFill>
                  <a:srgbClr val="252525"/>
                </a:solidFill>
                <a:latin typeface="Noto Sans CJK JP Medium"/>
                <a:cs typeface="Noto Sans CJK JP Medium"/>
              </a:rPr>
              <a:t>宝</a:t>
            </a:r>
            <a:endParaRPr sz="2000">
              <a:latin typeface="Noto Sans CJK JP Medium"/>
              <a:cs typeface="Noto Sans CJK JP Medium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6115" y="1513332"/>
            <a:ext cx="8961120" cy="3598545"/>
            <a:chOff x="166115" y="1513332"/>
            <a:chExt cx="8961120" cy="3598545"/>
          </a:xfrm>
        </p:grpSpPr>
        <p:sp>
          <p:nvSpPr>
            <p:cNvPr id="4" name="object 4"/>
            <p:cNvSpPr/>
            <p:nvPr/>
          </p:nvSpPr>
          <p:spPr>
            <a:xfrm>
              <a:off x="166115" y="1513332"/>
              <a:ext cx="8961120" cy="35981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0308" y="2791967"/>
              <a:ext cx="8074659" cy="2047239"/>
            </a:xfrm>
            <a:custGeom>
              <a:avLst/>
              <a:gdLst/>
              <a:ahLst/>
              <a:cxnLst/>
              <a:rect l="l" t="t" r="r" b="b"/>
              <a:pathLst>
                <a:path w="8074659" h="2047239">
                  <a:moveTo>
                    <a:pt x="2346947" y="240792"/>
                  </a:moveTo>
                  <a:lnTo>
                    <a:pt x="2342108" y="192138"/>
                  </a:lnTo>
                  <a:lnTo>
                    <a:pt x="2328100" y="146824"/>
                  </a:lnTo>
                  <a:lnTo>
                    <a:pt x="2305901" y="105854"/>
                  </a:lnTo>
                  <a:lnTo>
                    <a:pt x="2276487" y="70180"/>
                  </a:lnTo>
                  <a:lnTo>
                    <a:pt x="2240826" y="40779"/>
                  </a:lnTo>
                  <a:lnTo>
                    <a:pt x="2199906" y="18643"/>
                  </a:lnTo>
                  <a:lnTo>
                    <a:pt x="2154694" y="4724"/>
                  </a:lnTo>
                  <a:lnTo>
                    <a:pt x="2106168" y="0"/>
                  </a:lnTo>
                  <a:lnTo>
                    <a:pt x="240792" y="0"/>
                  </a:lnTo>
                  <a:lnTo>
                    <a:pt x="192405" y="4724"/>
                  </a:lnTo>
                  <a:lnTo>
                    <a:pt x="147307" y="18643"/>
                  </a:lnTo>
                  <a:lnTo>
                    <a:pt x="106451" y="40779"/>
                  </a:lnTo>
                  <a:lnTo>
                    <a:pt x="70815" y="70180"/>
                  </a:lnTo>
                  <a:lnTo>
                    <a:pt x="41376" y="105854"/>
                  </a:lnTo>
                  <a:lnTo>
                    <a:pt x="19113" y="146824"/>
                  </a:lnTo>
                  <a:lnTo>
                    <a:pt x="4991" y="192138"/>
                  </a:lnTo>
                  <a:lnTo>
                    <a:pt x="0" y="240792"/>
                  </a:lnTo>
                  <a:lnTo>
                    <a:pt x="0" y="1805940"/>
                  </a:lnTo>
                  <a:lnTo>
                    <a:pt x="4991" y="1854555"/>
                  </a:lnTo>
                  <a:lnTo>
                    <a:pt x="19113" y="1899831"/>
                  </a:lnTo>
                  <a:lnTo>
                    <a:pt x="41376" y="1940788"/>
                  </a:lnTo>
                  <a:lnTo>
                    <a:pt x="70815" y="1976450"/>
                  </a:lnTo>
                  <a:lnTo>
                    <a:pt x="106451" y="2005850"/>
                  </a:lnTo>
                  <a:lnTo>
                    <a:pt x="147307" y="2028024"/>
                  </a:lnTo>
                  <a:lnTo>
                    <a:pt x="192405" y="2041969"/>
                  </a:lnTo>
                  <a:lnTo>
                    <a:pt x="240792" y="2046732"/>
                  </a:lnTo>
                  <a:lnTo>
                    <a:pt x="2106168" y="2046732"/>
                  </a:lnTo>
                  <a:lnTo>
                    <a:pt x="2154694" y="2041969"/>
                  </a:lnTo>
                  <a:lnTo>
                    <a:pt x="2199906" y="2028024"/>
                  </a:lnTo>
                  <a:lnTo>
                    <a:pt x="2240826" y="2005850"/>
                  </a:lnTo>
                  <a:lnTo>
                    <a:pt x="2276487" y="1976450"/>
                  </a:lnTo>
                  <a:lnTo>
                    <a:pt x="2305901" y="1940788"/>
                  </a:lnTo>
                  <a:lnTo>
                    <a:pt x="2328100" y="1899831"/>
                  </a:lnTo>
                  <a:lnTo>
                    <a:pt x="2342108" y="1854555"/>
                  </a:lnTo>
                  <a:lnTo>
                    <a:pt x="2346947" y="1805940"/>
                  </a:lnTo>
                  <a:lnTo>
                    <a:pt x="2346947" y="240792"/>
                  </a:lnTo>
                  <a:close/>
                </a:path>
                <a:path w="8074659" h="2047239">
                  <a:moveTo>
                    <a:pt x="5212080" y="240792"/>
                  </a:moveTo>
                  <a:lnTo>
                    <a:pt x="5207381" y="192138"/>
                  </a:lnTo>
                  <a:lnTo>
                    <a:pt x="5193474" y="146824"/>
                  </a:lnTo>
                  <a:lnTo>
                    <a:pt x="5171338" y="105854"/>
                  </a:lnTo>
                  <a:lnTo>
                    <a:pt x="5141938" y="70180"/>
                  </a:lnTo>
                  <a:lnTo>
                    <a:pt x="5106263" y="40779"/>
                  </a:lnTo>
                  <a:lnTo>
                    <a:pt x="5065280" y="18643"/>
                  </a:lnTo>
                  <a:lnTo>
                    <a:pt x="5019967" y="4724"/>
                  </a:lnTo>
                  <a:lnTo>
                    <a:pt x="4971288" y="0"/>
                  </a:lnTo>
                  <a:lnTo>
                    <a:pt x="3107436" y="0"/>
                  </a:lnTo>
                  <a:lnTo>
                    <a:pt x="3058693" y="4724"/>
                  </a:lnTo>
                  <a:lnTo>
                    <a:pt x="3013316" y="18643"/>
                  </a:lnTo>
                  <a:lnTo>
                    <a:pt x="2972244" y="40779"/>
                  </a:lnTo>
                  <a:lnTo>
                    <a:pt x="2936456" y="70180"/>
                  </a:lnTo>
                  <a:lnTo>
                    <a:pt x="2906890" y="105854"/>
                  </a:lnTo>
                  <a:lnTo>
                    <a:pt x="2884500" y="146824"/>
                  </a:lnTo>
                  <a:lnTo>
                    <a:pt x="2870263" y="192138"/>
                  </a:lnTo>
                  <a:lnTo>
                    <a:pt x="2865120" y="240792"/>
                  </a:lnTo>
                  <a:lnTo>
                    <a:pt x="2865120" y="1805940"/>
                  </a:lnTo>
                  <a:lnTo>
                    <a:pt x="2870263" y="1854555"/>
                  </a:lnTo>
                  <a:lnTo>
                    <a:pt x="2884500" y="1899831"/>
                  </a:lnTo>
                  <a:lnTo>
                    <a:pt x="2906890" y="1940788"/>
                  </a:lnTo>
                  <a:lnTo>
                    <a:pt x="2936456" y="1976450"/>
                  </a:lnTo>
                  <a:lnTo>
                    <a:pt x="2972244" y="2005850"/>
                  </a:lnTo>
                  <a:lnTo>
                    <a:pt x="3013316" y="2028024"/>
                  </a:lnTo>
                  <a:lnTo>
                    <a:pt x="3058693" y="2041969"/>
                  </a:lnTo>
                  <a:lnTo>
                    <a:pt x="3107436" y="2046732"/>
                  </a:lnTo>
                  <a:lnTo>
                    <a:pt x="4971288" y="2046732"/>
                  </a:lnTo>
                  <a:lnTo>
                    <a:pt x="5019967" y="2041969"/>
                  </a:lnTo>
                  <a:lnTo>
                    <a:pt x="5065280" y="2028024"/>
                  </a:lnTo>
                  <a:lnTo>
                    <a:pt x="5106263" y="2005850"/>
                  </a:lnTo>
                  <a:lnTo>
                    <a:pt x="5141938" y="1976450"/>
                  </a:lnTo>
                  <a:lnTo>
                    <a:pt x="5171338" y="1940788"/>
                  </a:lnTo>
                  <a:lnTo>
                    <a:pt x="5193474" y="1899831"/>
                  </a:lnTo>
                  <a:lnTo>
                    <a:pt x="5207381" y="1854555"/>
                  </a:lnTo>
                  <a:lnTo>
                    <a:pt x="5212080" y="1805940"/>
                  </a:lnTo>
                  <a:lnTo>
                    <a:pt x="5212080" y="240792"/>
                  </a:lnTo>
                  <a:close/>
                </a:path>
                <a:path w="8074659" h="2047239">
                  <a:moveTo>
                    <a:pt x="8074152" y="240792"/>
                  </a:moveTo>
                  <a:lnTo>
                    <a:pt x="8069237" y="192138"/>
                  </a:lnTo>
                  <a:lnTo>
                    <a:pt x="8055191" y="146824"/>
                  </a:lnTo>
                  <a:lnTo>
                    <a:pt x="8032966" y="105854"/>
                  </a:lnTo>
                  <a:lnTo>
                    <a:pt x="8003540" y="70180"/>
                  </a:lnTo>
                  <a:lnTo>
                    <a:pt x="7967891" y="40779"/>
                  </a:lnTo>
                  <a:lnTo>
                    <a:pt x="7926997" y="18643"/>
                  </a:lnTo>
                  <a:lnTo>
                    <a:pt x="7881823" y="4724"/>
                  </a:lnTo>
                  <a:lnTo>
                    <a:pt x="7833360" y="0"/>
                  </a:lnTo>
                  <a:lnTo>
                    <a:pt x="5967984" y="0"/>
                  </a:lnTo>
                  <a:lnTo>
                    <a:pt x="5919546" y="4724"/>
                  </a:lnTo>
                  <a:lnTo>
                    <a:pt x="5874397" y="18643"/>
                  </a:lnTo>
                  <a:lnTo>
                    <a:pt x="5833516" y="40779"/>
                  </a:lnTo>
                  <a:lnTo>
                    <a:pt x="5797867" y="70180"/>
                  </a:lnTo>
                  <a:lnTo>
                    <a:pt x="5768441" y="105854"/>
                  </a:lnTo>
                  <a:lnTo>
                    <a:pt x="5746204" y="146824"/>
                  </a:lnTo>
                  <a:lnTo>
                    <a:pt x="5732132" y="192138"/>
                  </a:lnTo>
                  <a:lnTo>
                    <a:pt x="5727192" y="240792"/>
                  </a:lnTo>
                  <a:lnTo>
                    <a:pt x="5727192" y="1805940"/>
                  </a:lnTo>
                  <a:lnTo>
                    <a:pt x="5732132" y="1854555"/>
                  </a:lnTo>
                  <a:lnTo>
                    <a:pt x="5746204" y="1899831"/>
                  </a:lnTo>
                  <a:lnTo>
                    <a:pt x="5768441" y="1940788"/>
                  </a:lnTo>
                  <a:lnTo>
                    <a:pt x="5797867" y="1976450"/>
                  </a:lnTo>
                  <a:lnTo>
                    <a:pt x="5833516" y="2005850"/>
                  </a:lnTo>
                  <a:lnTo>
                    <a:pt x="5874397" y="2028024"/>
                  </a:lnTo>
                  <a:lnTo>
                    <a:pt x="5919546" y="2041969"/>
                  </a:lnTo>
                  <a:lnTo>
                    <a:pt x="5967984" y="2046732"/>
                  </a:lnTo>
                  <a:lnTo>
                    <a:pt x="7833360" y="2046732"/>
                  </a:lnTo>
                  <a:lnTo>
                    <a:pt x="7881823" y="2041969"/>
                  </a:lnTo>
                  <a:lnTo>
                    <a:pt x="7926997" y="2028024"/>
                  </a:lnTo>
                  <a:lnTo>
                    <a:pt x="7967891" y="2005850"/>
                  </a:lnTo>
                  <a:lnTo>
                    <a:pt x="8003540" y="1976450"/>
                  </a:lnTo>
                  <a:lnTo>
                    <a:pt x="8032966" y="1940788"/>
                  </a:lnTo>
                  <a:lnTo>
                    <a:pt x="8055191" y="1899831"/>
                  </a:lnTo>
                  <a:lnTo>
                    <a:pt x="8069237" y="1854555"/>
                  </a:lnTo>
                  <a:lnTo>
                    <a:pt x="8074152" y="1805940"/>
                  </a:lnTo>
                  <a:lnTo>
                    <a:pt x="8074152" y="240792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064" y="2741675"/>
              <a:ext cx="8074659" cy="2048510"/>
            </a:xfrm>
            <a:custGeom>
              <a:avLst/>
              <a:gdLst/>
              <a:ahLst/>
              <a:cxnLst/>
              <a:rect l="l" t="t" r="r" b="b"/>
              <a:pathLst>
                <a:path w="8074659" h="2048510">
                  <a:moveTo>
                    <a:pt x="2346960" y="240792"/>
                  </a:moveTo>
                  <a:lnTo>
                    <a:pt x="2342083" y="192379"/>
                  </a:lnTo>
                  <a:lnTo>
                    <a:pt x="2328049" y="147256"/>
                  </a:lnTo>
                  <a:lnTo>
                    <a:pt x="2305837" y="106387"/>
                  </a:lnTo>
                  <a:lnTo>
                    <a:pt x="2276424" y="70751"/>
                  </a:lnTo>
                  <a:lnTo>
                    <a:pt x="2240775" y="41313"/>
                  </a:lnTo>
                  <a:lnTo>
                    <a:pt x="2199856" y="19062"/>
                  </a:lnTo>
                  <a:lnTo>
                    <a:pt x="2154669" y="4965"/>
                  </a:lnTo>
                  <a:lnTo>
                    <a:pt x="2106168" y="0"/>
                  </a:lnTo>
                  <a:lnTo>
                    <a:pt x="240792" y="0"/>
                  </a:lnTo>
                  <a:lnTo>
                    <a:pt x="192379" y="4965"/>
                  </a:lnTo>
                  <a:lnTo>
                    <a:pt x="147256" y="19062"/>
                  </a:lnTo>
                  <a:lnTo>
                    <a:pt x="106387" y="41313"/>
                  </a:lnTo>
                  <a:lnTo>
                    <a:pt x="70751" y="70751"/>
                  </a:lnTo>
                  <a:lnTo>
                    <a:pt x="41313" y="106387"/>
                  </a:lnTo>
                  <a:lnTo>
                    <a:pt x="19062" y="147256"/>
                  </a:lnTo>
                  <a:lnTo>
                    <a:pt x="4965" y="192379"/>
                  </a:lnTo>
                  <a:lnTo>
                    <a:pt x="0" y="240792"/>
                  </a:lnTo>
                  <a:lnTo>
                    <a:pt x="0" y="1807464"/>
                  </a:lnTo>
                  <a:lnTo>
                    <a:pt x="4965" y="1855838"/>
                  </a:lnTo>
                  <a:lnTo>
                    <a:pt x="19062" y="1900923"/>
                  </a:lnTo>
                  <a:lnTo>
                    <a:pt x="41313" y="1941779"/>
                  </a:lnTo>
                  <a:lnTo>
                    <a:pt x="70751" y="1977402"/>
                  </a:lnTo>
                  <a:lnTo>
                    <a:pt x="106387" y="2006841"/>
                  </a:lnTo>
                  <a:lnTo>
                    <a:pt x="147256" y="2029117"/>
                  </a:lnTo>
                  <a:lnTo>
                    <a:pt x="192379" y="2043252"/>
                  </a:lnTo>
                  <a:lnTo>
                    <a:pt x="240792" y="2048256"/>
                  </a:lnTo>
                  <a:lnTo>
                    <a:pt x="2106168" y="2048256"/>
                  </a:lnTo>
                  <a:lnTo>
                    <a:pt x="2154669" y="2043252"/>
                  </a:lnTo>
                  <a:lnTo>
                    <a:pt x="2199856" y="2029117"/>
                  </a:lnTo>
                  <a:lnTo>
                    <a:pt x="2240775" y="2006841"/>
                  </a:lnTo>
                  <a:lnTo>
                    <a:pt x="2276424" y="1977402"/>
                  </a:lnTo>
                  <a:lnTo>
                    <a:pt x="2305837" y="1941779"/>
                  </a:lnTo>
                  <a:lnTo>
                    <a:pt x="2328049" y="1900923"/>
                  </a:lnTo>
                  <a:lnTo>
                    <a:pt x="2342083" y="1855838"/>
                  </a:lnTo>
                  <a:lnTo>
                    <a:pt x="2346960" y="1807464"/>
                  </a:lnTo>
                  <a:lnTo>
                    <a:pt x="2346960" y="240792"/>
                  </a:lnTo>
                  <a:close/>
                </a:path>
                <a:path w="8074659" h="2048510">
                  <a:moveTo>
                    <a:pt x="5212080" y="240792"/>
                  </a:moveTo>
                  <a:lnTo>
                    <a:pt x="5207343" y="192379"/>
                  </a:lnTo>
                  <a:lnTo>
                    <a:pt x="5193423" y="147256"/>
                  </a:lnTo>
                  <a:lnTo>
                    <a:pt x="5171275" y="106387"/>
                  </a:lnTo>
                  <a:lnTo>
                    <a:pt x="5141874" y="70751"/>
                  </a:lnTo>
                  <a:lnTo>
                    <a:pt x="5106200" y="41313"/>
                  </a:lnTo>
                  <a:lnTo>
                    <a:pt x="5065230" y="19062"/>
                  </a:lnTo>
                  <a:lnTo>
                    <a:pt x="5019929" y="4965"/>
                  </a:lnTo>
                  <a:lnTo>
                    <a:pt x="4971288" y="0"/>
                  </a:lnTo>
                  <a:lnTo>
                    <a:pt x="3107436" y="0"/>
                  </a:lnTo>
                  <a:lnTo>
                    <a:pt x="3058668" y="4965"/>
                  </a:lnTo>
                  <a:lnTo>
                    <a:pt x="3013265" y="19062"/>
                  </a:lnTo>
                  <a:lnTo>
                    <a:pt x="2972193" y="41313"/>
                  </a:lnTo>
                  <a:lnTo>
                    <a:pt x="2936392" y="70751"/>
                  </a:lnTo>
                  <a:lnTo>
                    <a:pt x="2906826" y="106387"/>
                  </a:lnTo>
                  <a:lnTo>
                    <a:pt x="2884462" y="147256"/>
                  </a:lnTo>
                  <a:lnTo>
                    <a:pt x="2870238" y="192379"/>
                  </a:lnTo>
                  <a:lnTo>
                    <a:pt x="2865120" y="240792"/>
                  </a:lnTo>
                  <a:lnTo>
                    <a:pt x="2865120" y="1807464"/>
                  </a:lnTo>
                  <a:lnTo>
                    <a:pt x="2870238" y="1855838"/>
                  </a:lnTo>
                  <a:lnTo>
                    <a:pt x="2884462" y="1900923"/>
                  </a:lnTo>
                  <a:lnTo>
                    <a:pt x="2906826" y="1941779"/>
                  </a:lnTo>
                  <a:lnTo>
                    <a:pt x="2936392" y="1977402"/>
                  </a:lnTo>
                  <a:lnTo>
                    <a:pt x="2972193" y="2006841"/>
                  </a:lnTo>
                  <a:lnTo>
                    <a:pt x="3013265" y="2029117"/>
                  </a:lnTo>
                  <a:lnTo>
                    <a:pt x="3058668" y="2043252"/>
                  </a:lnTo>
                  <a:lnTo>
                    <a:pt x="3107436" y="2048256"/>
                  </a:lnTo>
                  <a:lnTo>
                    <a:pt x="4971288" y="2048256"/>
                  </a:lnTo>
                  <a:lnTo>
                    <a:pt x="5019929" y="2043252"/>
                  </a:lnTo>
                  <a:lnTo>
                    <a:pt x="5065230" y="2029117"/>
                  </a:lnTo>
                  <a:lnTo>
                    <a:pt x="5106200" y="2006841"/>
                  </a:lnTo>
                  <a:lnTo>
                    <a:pt x="5141874" y="1977402"/>
                  </a:lnTo>
                  <a:lnTo>
                    <a:pt x="5171275" y="1941779"/>
                  </a:lnTo>
                  <a:lnTo>
                    <a:pt x="5193423" y="1900923"/>
                  </a:lnTo>
                  <a:lnTo>
                    <a:pt x="5207343" y="1855838"/>
                  </a:lnTo>
                  <a:lnTo>
                    <a:pt x="5212080" y="1807464"/>
                  </a:lnTo>
                  <a:lnTo>
                    <a:pt x="5212080" y="240792"/>
                  </a:lnTo>
                  <a:close/>
                </a:path>
                <a:path w="8074659" h="2048510">
                  <a:moveTo>
                    <a:pt x="8074152" y="240792"/>
                  </a:moveTo>
                  <a:lnTo>
                    <a:pt x="8069212" y="192379"/>
                  </a:lnTo>
                  <a:lnTo>
                    <a:pt x="8055140" y="147256"/>
                  </a:lnTo>
                  <a:lnTo>
                    <a:pt x="8032902" y="106387"/>
                  </a:lnTo>
                  <a:lnTo>
                    <a:pt x="8003476" y="70751"/>
                  </a:lnTo>
                  <a:lnTo>
                    <a:pt x="7967827" y="41313"/>
                  </a:lnTo>
                  <a:lnTo>
                    <a:pt x="7926946" y="19062"/>
                  </a:lnTo>
                  <a:lnTo>
                    <a:pt x="7881798" y="4965"/>
                  </a:lnTo>
                  <a:lnTo>
                    <a:pt x="7833360" y="0"/>
                  </a:lnTo>
                  <a:lnTo>
                    <a:pt x="5967984" y="0"/>
                  </a:lnTo>
                  <a:lnTo>
                    <a:pt x="5919508" y="4965"/>
                  </a:lnTo>
                  <a:lnTo>
                    <a:pt x="5874347" y="19062"/>
                  </a:lnTo>
                  <a:lnTo>
                    <a:pt x="5833453" y="41313"/>
                  </a:lnTo>
                  <a:lnTo>
                    <a:pt x="5797804" y="70751"/>
                  </a:lnTo>
                  <a:lnTo>
                    <a:pt x="5768378" y="106387"/>
                  </a:lnTo>
                  <a:lnTo>
                    <a:pt x="5746153" y="147256"/>
                  </a:lnTo>
                  <a:lnTo>
                    <a:pt x="5732094" y="192379"/>
                  </a:lnTo>
                  <a:lnTo>
                    <a:pt x="5727192" y="240792"/>
                  </a:lnTo>
                  <a:lnTo>
                    <a:pt x="5727192" y="1807464"/>
                  </a:lnTo>
                  <a:lnTo>
                    <a:pt x="5732094" y="1855838"/>
                  </a:lnTo>
                  <a:lnTo>
                    <a:pt x="5746153" y="1900923"/>
                  </a:lnTo>
                  <a:lnTo>
                    <a:pt x="5768378" y="1941779"/>
                  </a:lnTo>
                  <a:lnTo>
                    <a:pt x="5797804" y="1977402"/>
                  </a:lnTo>
                  <a:lnTo>
                    <a:pt x="5833453" y="2006841"/>
                  </a:lnTo>
                  <a:lnTo>
                    <a:pt x="5874347" y="2029117"/>
                  </a:lnTo>
                  <a:lnTo>
                    <a:pt x="5919508" y="2043252"/>
                  </a:lnTo>
                  <a:lnTo>
                    <a:pt x="5967984" y="2048256"/>
                  </a:lnTo>
                  <a:lnTo>
                    <a:pt x="7833360" y="2048256"/>
                  </a:lnTo>
                  <a:lnTo>
                    <a:pt x="7881798" y="2043252"/>
                  </a:lnTo>
                  <a:lnTo>
                    <a:pt x="7926946" y="2029117"/>
                  </a:lnTo>
                  <a:lnTo>
                    <a:pt x="7967827" y="2006841"/>
                  </a:lnTo>
                  <a:lnTo>
                    <a:pt x="8003476" y="1977402"/>
                  </a:lnTo>
                  <a:lnTo>
                    <a:pt x="8032902" y="1941779"/>
                  </a:lnTo>
                  <a:lnTo>
                    <a:pt x="8055140" y="1900923"/>
                  </a:lnTo>
                  <a:lnTo>
                    <a:pt x="8069212" y="1855838"/>
                  </a:lnTo>
                  <a:lnTo>
                    <a:pt x="8074152" y="1807464"/>
                  </a:lnTo>
                  <a:lnTo>
                    <a:pt x="8074152" y="2407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20456" y="3456279"/>
            <a:ext cx="106616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200" dirty="0">
                <a:solidFill>
                  <a:srgbClr val="404040"/>
                </a:solidFill>
                <a:latin typeface="Noto Sans CJK JP Medium"/>
                <a:cs typeface="Noto Sans CJK JP Medium"/>
              </a:rPr>
              <a:t>缓</a:t>
            </a:r>
            <a:r>
              <a:rPr sz="4000" b="0" spc="-5" dirty="0">
                <a:solidFill>
                  <a:srgbClr val="404040"/>
                </a:solidFill>
                <a:latin typeface="Noto Sans CJK JP Medium"/>
                <a:cs typeface="Noto Sans CJK JP Medium"/>
              </a:rPr>
              <a:t>存</a:t>
            </a:r>
            <a:endParaRPr sz="4000">
              <a:latin typeface="Noto Sans CJK JP Medium"/>
              <a:cs typeface="Noto Sans CJK JP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6021" y="3456279"/>
            <a:ext cx="106616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200" dirty="0">
                <a:solidFill>
                  <a:srgbClr val="404040"/>
                </a:solidFill>
                <a:latin typeface="Noto Sans CJK JP Medium"/>
                <a:cs typeface="Noto Sans CJK JP Medium"/>
              </a:rPr>
              <a:t>异</a:t>
            </a:r>
            <a:r>
              <a:rPr sz="4000" b="0" spc="-5" dirty="0">
                <a:solidFill>
                  <a:srgbClr val="404040"/>
                </a:solidFill>
                <a:latin typeface="Noto Sans CJK JP Medium"/>
                <a:cs typeface="Noto Sans CJK JP Medium"/>
              </a:rPr>
              <a:t>步</a:t>
            </a:r>
            <a:endParaRPr sz="4000">
              <a:latin typeface="Noto Sans CJK JP Medium"/>
              <a:cs typeface="Noto Sans CJK JP Mediu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31848" y="2505189"/>
            <a:ext cx="470534" cy="470534"/>
          </a:xfrm>
          <a:custGeom>
            <a:avLst/>
            <a:gdLst/>
            <a:ahLst/>
            <a:cxnLst/>
            <a:rect l="l" t="t" r="r" b="b"/>
            <a:pathLst>
              <a:path w="470535" h="470535">
                <a:moveTo>
                  <a:pt x="234848" y="470496"/>
                </a:moveTo>
                <a:lnTo>
                  <a:pt x="187435" y="465717"/>
                </a:lnTo>
                <a:lnTo>
                  <a:pt x="143280" y="452005"/>
                </a:lnTo>
                <a:lnTo>
                  <a:pt x="103333" y="430305"/>
                </a:lnTo>
                <a:lnTo>
                  <a:pt x="68546" y="401559"/>
                </a:lnTo>
                <a:lnTo>
                  <a:pt x="39869" y="366709"/>
                </a:lnTo>
                <a:lnTo>
                  <a:pt x="18251" y="326698"/>
                </a:lnTo>
                <a:lnTo>
                  <a:pt x="4645" y="282468"/>
                </a:lnTo>
                <a:lnTo>
                  <a:pt x="0" y="234962"/>
                </a:lnTo>
                <a:lnTo>
                  <a:pt x="4645" y="187648"/>
                </a:lnTo>
                <a:lnTo>
                  <a:pt x="18251" y="143562"/>
                </a:lnTo>
                <a:lnTo>
                  <a:pt x="39869" y="103653"/>
                </a:lnTo>
                <a:lnTo>
                  <a:pt x="68546" y="68870"/>
                </a:lnTo>
                <a:lnTo>
                  <a:pt x="103333" y="40164"/>
                </a:lnTo>
                <a:lnTo>
                  <a:pt x="143280" y="18483"/>
                </a:lnTo>
                <a:lnTo>
                  <a:pt x="187435" y="4779"/>
                </a:lnTo>
                <a:lnTo>
                  <a:pt x="234848" y="0"/>
                </a:lnTo>
                <a:lnTo>
                  <a:pt x="282257" y="4779"/>
                </a:lnTo>
                <a:lnTo>
                  <a:pt x="326415" y="18488"/>
                </a:lnTo>
                <a:lnTo>
                  <a:pt x="366374" y="40179"/>
                </a:lnTo>
                <a:lnTo>
                  <a:pt x="401189" y="68907"/>
                </a:lnTo>
                <a:lnTo>
                  <a:pt x="429914" y="103724"/>
                </a:lnTo>
                <a:lnTo>
                  <a:pt x="451604" y="143685"/>
                </a:lnTo>
                <a:lnTo>
                  <a:pt x="465311" y="187844"/>
                </a:lnTo>
                <a:lnTo>
                  <a:pt x="470090" y="235254"/>
                </a:lnTo>
                <a:lnTo>
                  <a:pt x="465311" y="282664"/>
                </a:lnTo>
                <a:lnTo>
                  <a:pt x="451604" y="326821"/>
                </a:lnTo>
                <a:lnTo>
                  <a:pt x="429914" y="366781"/>
                </a:lnTo>
                <a:lnTo>
                  <a:pt x="401189" y="401596"/>
                </a:lnTo>
                <a:lnTo>
                  <a:pt x="366374" y="430321"/>
                </a:lnTo>
                <a:lnTo>
                  <a:pt x="326415" y="452010"/>
                </a:lnTo>
                <a:lnTo>
                  <a:pt x="282257" y="465717"/>
                </a:lnTo>
                <a:lnTo>
                  <a:pt x="234848" y="470496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43531" y="2529649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96967" y="2505189"/>
            <a:ext cx="470534" cy="470534"/>
          </a:xfrm>
          <a:custGeom>
            <a:avLst/>
            <a:gdLst/>
            <a:ahLst/>
            <a:cxnLst/>
            <a:rect l="l" t="t" r="r" b="b"/>
            <a:pathLst>
              <a:path w="470535" h="470535">
                <a:moveTo>
                  <a:pt x="235292" y="470496"/>
                </a:moveTo>
                <a:lnTo>
                  <a:pt x="187882" y="465717"/>
                </a:lnTo>
                <a:lnTo>
                  <a:pt x="143723" y="452005"/>
                </a:lnTo>
                <a:lnTo>
                  <a:pt x="103760" y="430305"/>
                </a:lnTo>
                <a:lnTo>
                  <a:pt x="68940" y="401559"/>
                </a:lnTo>
                <a:lnTo>
                  <a:pt x="40208" y="366709"/>
                </a:lnTo>
                <a:lnTo>
                  <a:pt x="18510" y="326698"/>
                </a:lnTo>
                <a:lnTo>
                  <a:pt x="4792" y="282468"/>
                </a:lnTo>
                <a:lnTo>
                  <a:pt x="0" y="234962"/>
                </a:lnTo>
                <a:lnTo>
                  <a:pt x="4792" y="187648"/>
                </a:lnTo>
                <a:lnTo>
                  <a:pt x="18510" y="143562"/>
                </a:lnTo>
                <a:lnTo>
                  <a:pt x="40208" y="103653"/>
                </a:lnTo>
                <a:lnTo>
                  <a:pt x="68940" y="68870"/>
                </a:lnTo>
                <a:lnTo>
                  <a:pt x="103760" y="40164"/>
                </a:lnTo>
                <a:lnTo>
                  <a:pt x="143723" y="18483"/>
                </a:lnTo>
                <a:lnTo>
                  <a:pt x="187882" y="4779"/>
                </a:lnTo>
                <a:lnTo>
                  <a:pt x="235292" y="0"/>
                </a:lnTo>
                <a:lnTo>
                  <a:pt x="282702" y="4779"/>
                </a:lnTo>
                <a:lnTo>
                  <a:pt x="326859" y="18488"/>
                </a:lnTo>
                <a:lnTo>
                  <a:pt x="366819" y="40179"/>
                </a:lnTo>
                <a:lnTo>
                  <a:pt x="401634" y="68907"/>
                </a:lnTo>
                <a:lnTo>
                  <a:pt x="430359" y="103724"/>
                </a:lnTo>
                <a:lnTo>
                  <a:pt x="452048" y="143685"/>
                </a:lnTo>
                <a:lnTo>
                  <a:pt x="465755" y="187844"/>
                </a:lnTo>
                <a:lnTo>
                  <a:pt x="470535" y="235254"/>
                </a:lnTo>
                <a:lnTo>
                  <a:pt x="465755" y="282664"/>
                </a:lnTo>
                <a:lnTo>
                  <a:pt x="452048" y="326821"/>
                </a:lnTo>
                <a:lnTo>
                  <a:pt x="430359" y="366781"/>
                </a:lnTo>
                <a:lnTo>
                  <a:pt x="401634" y="401596"/>
                </a:lnTo>
                <a:lnTo>
                  <a:pt x="366819" y="430321"/>
                </a:lnTo>
                <a:lnTo>
                  <a:pt x="326859" y="452010"/>
                </a:lnTo>
                <a:lnTo>
                  <a:pt x="282702" y="465717"/>
                </a:lnTo>
                <a:lnTo>
                  <a:pt x="235292" y="470496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09096" y="2529649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09331" y="2505189"/>
            <a:ext cx="471170" cy="470534"/>
          </a:xfrm>
          <a:custGeom>
            <a:avLst/>
            <a:gdLst/>
            <a:ahLst/>
            <a:cxnLst/>
            <a:rect l="l" t="t" r="r" b="b"/>
            <a:pathLst>
              <a:path w="471170" h="470535">
                <a:moveTo>
                  <a:pt x="235826" y="470496"/>
                </a:moveTo>
                <a:lnTo>
                  <a:pt x="188411" y="465717"/>
                </a:lnTo>
                <a:lnTo>
                  <a:pt x="144243" y="452005"/>
                </a:lnTo>
                <a:lnTo>
                  <a:pt x="104260" y="430305"/>
                </a:lnTo>
                <a:lnTo>
                  <a:pt x="69402" y="401559"/>
                </a:lnTo>
                <a:lnTo>
                  <a:pt x="40608" y="366709"/>
                </a:lnTo>
                <a:lnTo>
                  <a:pt x="18817" y="326698"/>
                </a:lnTo>
                <a:lnTo>
                  <a:pt x="4967" y="282468"/>
                </a:lnTo>
                <a:lnTo>
                  <a:pt x="0" y="234962"/>
                </a:lnTo>
                <a:lnTo>
                  <a:pt x="4967" y="187648"/>
                </a:lnTo>
                <a:lnTo>
                  <a:pt x="18817" y="143562"/>
                </a:lnTo>
                <a:lnTo>
                  <a:pt x="40608" y="103653"/>
                </a:lnTo>
                <a:lnTo>
                  <a:pt x="69402" y="68870"/>
                </a:lnTo>
                <a:lnTo>
                  <a:pt x="104260" y="40164"/>
                </a:lnTo>
                <a:lnTo>
                  <a:pt x="144243" y="18483"/>
                </a:lnTo>
                <a:lnTo>
                  <a:pt x="188411" y="4779"/>
                </a:lnTo>
                <a:lnTo>
                  <a:pt x="235826" y="0"/>
                </a:lnTo>
                <a:lnTo>
                  <a:pt x="283235" y="4779"/>
                </a:lnTo>
                <a:lnTo>
                  <a:pt x="327393" y="18488"/>
                </a:lnTo>
                <a:lnTo>
                  <a:pt x="367352" y="40179"/>
                </a:lnTo>
                <a:lnTo>
                  <a:pt x="402167" y="68907"/>
                </a:lnTo>
                <a:lnTo>
                  <a:pt x="430892" y="103724"/>
                </a:lnTo>
                <a:lnTo>
                  <a:pt x="452581" y="143685"/>
                </a:lnTo>
                <a:lnTo>
                  <a:pt x="466289" y="187844"/>
                </a:lnTo>
                <a:lnTo>
                  <a:pt x="471068" y="235254"/>
                </a:lnTo>
                <a:lnTo>
                  <a:pt x="466289" y="282664"/>
                </a:lnTo>
                <a:lnTo>
                  <a:pt x="452581" y="326821"/>
                </a:lnTo>
                <a:lnTo>
                  <a:pt x="430892" y="366781"/>
                </a:lnTo>
                <a:lnTo>
                  <a:pt x="402167" y="401596"/>
                </a:lnTo>
                <a:lnTo>
                  <a:pt x="367352" y="430321"/>
                </a:lnTo>
                <a:lnTo>
                  <a:pt x="327393" y="452010"/>
                </a:lnTo>
                <a:lnTo>
                  <a:pt x="283235" y="465717"/>
                </a:lnTo>
                <a:lnTo>
                  <a:pt x="235826" y="470496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51598" y="2400992"/>
            <a:ext cx="1066165" cy="195262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0014" algn="ctr">
              <a:lnSpc>
                <a:spcPct val="100000"/>
              </a:lnSpc>
              <a:spcBef>
                <a:spcPts val="111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279400" marR="5080" indent="-266700">
              <a:lnSpc>
                <a:spcPct val="100000"/>
              </a:lnSpc>
              <a:spcBef>
                <a:spcPts val="1685"/>
              </a:spcBef>
            </a:pPr>
            <a:r>
              <a:rPr sz="4000" b="0" spc="200" dirty="0">
                <a:solidFill>
                  <a:srgbClr val="404040"/>
                </a:solidFill>
                <a:latin typeface="Noto Sans CJK JP Medium"/>
                <a:cs typeface="Noto Sans CJK JP Medium"/>
              </a:rPr>
              <a:t>队</a:t>
            </a:r>
            <a:r>
              <a:rPr sz="4000" b="0" spc="-5" dirty="0">
                <a:solidFill>
                  <a:srgbClr val="404040"/>
                </a:solidFill>
                <a:latin typeface="Noto Sans CJK JP Medium"/>
                <a:cs typeface="Noto Sans CJK JP Medium"/>
              </a:rPr>
              <a:t>排 好</a:t>
            </a:r>
            <a:endParaRPr sz="4000">
              <a:latin typeface="Noto Sans CJK JP Medium"/>
              <a:cs typeface="Noto Sans CJK JP Medium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1618488"/>
            <a:ext cx="9127490" cy="76200"/>
          </a:xfrm>
          <a:custGeom>
            <a:avLst/>
            <a:gdLst/>
            <a:ahLst/>
            <a:cxnLst/>
            <a:rect l="l" t="t" r="r" b="b"/>
            <a:pathLst>
              <a:path w="9127490" h="76200">
                <a:moveTo>
                  <a:pt x="0" y="76200"/>
                </a:moveTo>
                <a:lnTo>
                  <a:pt x="0" y="0"/>
                </a:lnTo>
                <a:lnTo>
                  <a:pt x="9127236" y="0"/>
                </a:lnTo>
                <a:lnTo>
                  <a:pt x="9127236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94999" y="1982203"/>
              <a:ext cx="612889" cy="6338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8213" y="1998713"/>
              <a:ext cx="641769" cy="6121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59817" y="1979574"/>
              <a:ext cx="633895" cy="6312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99795" y="1975916"/>
              <a:ext cx="625468" cy="6464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61876" y="1992236"/>
              <a:ext cx="654431" cy="6248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88770" y="1975916"/>
              <a:ext cx="625468" cy="64643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53544" y="1973249"/>
              <a:ext cx="646518" cy="64389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487" y="31013"/>
            <a:ext cx="9436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API</a:t>
            </a:r>
            <a:r>
              <a:rPr sz="2000" dirty="0"/>
              <a:t>网</a:t>
            </a:r>
            <a:r>
              <a:rPr sz="2000" spc="5" dirty="0"/>
              <a:t>关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8451" y="1205483"/>
            <a:ext cx="7613904" cy="381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3355</Words>
  <Application>Microsoft Office PowerPoint</Application>
  <PresentationFormat>全屏显示(16:9)</PresentationFormat>
  <Paragraphs>1116</Paragraphs>
  <Slides>89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96" baseType="lpstr">
      <vt:lpstr>MS UI Gothic</vt:lpstr>
      <vt:lpstr>Noto Sans CJK JP Medium</vt:lpstr>
      <vt:lpstr>UKIJ CJK</vt:lpstr>
      <vt:lpstr>Arial</vt:lpstr>
      <vt:lpstr>Calibri</vt:lpstr>
      <vt:lpstr>Times New Roman</vt:lpstr>
      <vt:lpstr>Office Theme</vt:lpstr>
      <vt:lpstr>分布式基础篇</vt:lpstr>
      <vt:lpstr>PowerPoint 演示文稿</vt:lpstr>
      <vt:lpstr>PowerPoint 演示文稿</vt:lpstr>
      <vt:lpstr>网络地址转换-端口转发</vt:lpstr>
      <vt:lpstr>Docker</vt:lpstr>
      <vt:lpstr>docker容器文件挂载与端口映射</vt:lpstr>
      <vt:lpstr>微服务-注册中心、配置中心、网关</vt:lpstr>
      <vt:lpstr>API网关</vt:lpstr>
      <vt:lpstr>API网关</vt:lpstr>
      <vt:lpstr>前端技术栈类比</vt:lpstr>
      <vt:lpstr>PowerPoint 演示文稿</vt:lpstr>
      <vt:lpstr>跨域流程</vt:lpstr>
      <vt:lpstr>解决跨域-（一）使用nginx部署为同一域</vt:lpstr>
      <vt:lpstr>解决跨域-（二）配置当次请求允许跨域</vt:lpstr>
      <vt:lpstr>文件存储</vt:lpstr>
      <vt:lpstr>阿里云对象存储-普通上传方式</vt:lpstr>
      <vt:lpstr>阿里云对象存储-服务端签名后直传</vt:lpstr>
      <vt:lpstr>【属性分组-规格参数-销售属性-三级分类】关联关系</vt:lpstr>
      <vt:lpstr>SPU-SKU-属性</vt:lpstr>
      <vt:lpstr>SPU-SKU-属性表</vt:lpstr>
      <vt:lpstr>属性分组-效果</vt:lpstr>
      <vt:lpstr>采购简要流程</vt:lpstr>
      <vt:lpstr>分布式基础篇总结</vt:lpstr>
      <vt:lpstr>分布式高级篇</vt:lpstr>
      <vt:lpstr>ElasticSearch概念-基础概念</vt:lpstr>
      <vt:lpstr>ElasticSearch概念-倒排索引</vt:lpstr>
      <vt:lpstr>ElasticSearch7-去掉type概念</vt:lpstr>
      <vt:lpstr>Es-数组的扁平化处理</vt:lpstr>
      <vt:lpstr>项目微服务</vt:lpstr>
      <vt:lpstr>Nginx+Windows搭建域名访问环境</vt:lpstr>
      <vt:lpstr>域名映射效果</vt:lpstr>
      <vt:lpstr>正向代理与反向代理</vt:lpstr>
      <vt:lpstr>Nginx配置文件</vt:lpstr>
      <vt:lpstr>Nginx动静分离</vt:lpstr>
      <vt:lpstr>Nginx转发效果</vt:lpstr>
      <vt:lpstr>本地缓存</vt:lpstr>
      <vt:lpstr>分布式缓存-本地模式在分布式下的问题</vt:lpstr>
      <vt:lpstr>分布式缓存</vt:lpstr>
      <vt:lpstr>高并发下缓存失效问题-缓存穿透</vt:lpstr>
      <vt:lpstr>高并发下缓存失效问题-缓存雪崩</vt:lpstr>
      <vt:lpstr>高并发下缓存失效问题-缓存击穿</vt:lpstr>
      <vt:lpstr>分布式下如何加锁？</vt:lpstr>
      <vt:lpstr>锁-时序问题</vt:lpstr>
      <vt:lpstr>分布式锁演进-基本原理</vt:lpstr>
      <vt:lpstr>分布式锁演进-阶段一</vt:lpstr>
      <vt:lpstr>分布式锁演进-阶段二</vt:lpstr>
      <vt:lpstr>分布式锁演进-阶段三</vt:lpstr>
      <vt:lpstr>分布式锁演进-阶段四</vt:lpstr>
      <vt:lpstr>分布式锁演进-阶段五-最终形态</vt:lpstr>
      <vt:lpstr>缓存数据一致性-双写模式</vt:lpstr>
      <vt:lpstr>缓存数据一致性-失效模式</vt:lpstr>
      <vt:lpstr>缓存数据一致性-解决方案</vt:lpstr>
      <vt:lpstr>缓存数据一致性-解决-Canal</vt:lpstr>
      <vt:lpstr>商城检索-检索条件分析</vt:lpstr>
      <vt:lpstr>MD5&amp;MD5盐值加密</vt:lpstr>
      <vt:lpstr>OAuth2.0</vt:lpstr>
      <vt:lpstr>Session共享问题-session原理</vt:lpstr>
      <vt:lpstr>Session共享问题-分布式下session共享问题</vt:lpstr>
      <vt:lpstr>Session共享问题解决-session复制</vt:lpstr>
      <vt:lpstr>Session共享问题解决-客户端存储</vt:lpstr>
      <vt:lpstr>Session共享问题解决-hash一致性</vt:lpstr>
      <vt:lpstr>Session共享问题解决-统一存储</vt:lpstr>
      <vt:lpstr>Session共享问题解决-不同服务，子域session共享</vt:lpstr>
      <vt:lpstr>SpringSession核心原理</vt:lpstr>
      <vt:lpstr>多系统-单点登录</vt:lpstr>
      <vt:lpstr>PowerPoint 演示文稿</vt:lpstr>
      <vt:lpstr>购物车数据结构</vt:lpstr>
      <vt:lpstr>ThreadLocal-同一个线程共享数据</vt:lpstr>
      <vt:lpstr>RabbitMQ概念</vt:lpstr>
      <vt:lpstr>Feign远程调用丢失请求头问题</vt:lpstr>
      <vt:lpstr>Feign异步情况丢失上下文问题</vt:lpstr>
      <vt:lpstr>分布式事务</vt:lpstr>
      <vt:lpstr>延时队列场景</vt:lpstr>
      <vt:lpstr>定时任务的时效性问题</vt:lpstr>
      <vt:lpstr>订单释放&amp;库存解锁</vt:lpstr>
      <vt:lpstr>加密-对称加密</vt:lpstr>
      <vt:lpstr>加密-非对称加密</vt:lpstr>
      <vt:lpstr>内网穿透</vt:lpstr>
      <vt:lpstr>内网穿透</vt:lpstr>
      <vt:lpstr>内网穿透联调</vt:lpstr>
      <vt:lpstr>listen 80;</vt:lpstr>
      <vt:lpstr>PowerPoint 演示文稿</vt:lpstr>
      <vt:lpstr>PowerPoint 演示文稿</vt:lpstr>
      <vt:lpstr>秒杀架构图</vt:lpstr>
      <vt:lpstr>定时任务-分布式下的问题</vt:lpstr>
      <vt:lpstr>秒杀（ 高并发） 系统关注的问题</vt:lpstr>
      <vt:lpstr>05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分布式基础篇</dc:title>
  <cp:lastModifiedBy>ZSY</cp:lastModifiedBy>
  <cp:revision>11</cp:revision>
  <dcterms:created xsi:type="dcterms:W3CDTF">2021-03-05T06:57:19Z</dcterms:created>
  <dcterms:modified xsi:type="dcterms:W3CDTF">2021-03-10T10:04:43Z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2020-03-22T00:00:00Z</vt:filetime>
  </property>
  <property fmtid="{D5CDD505-2E9C-101B-9397-08002B2CF9AE}" pid="3" name="Creator">
    <vt:lpwstr>WPS 演示</vt:lpwstr>
  </property>
  <property fmtid="{D5CDD505-2E9C-101B-9397-08002B2CF9AE}" pid="4" name="LastSaved">
    <vt:filetime>2021-03-05T00:00:00Z</vt:filetime>
  </property>
</Properties>
</file>