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7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537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00009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815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79702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825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49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9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2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4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5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0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8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0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6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bstract background of mesh">
            <a:extLst>
              <a:ext uri="{FF2B5EF4-FFF2-40B4-BE49-F238E27FC236}">
                <a16:creationId xmlns:a16="http://schemas.microsoft.com/office/drawing/2014/main" id="{DBAA613A-E24F-DB30-1173-5EB0CDEF8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b="23391"/>
          <a:stretch/>
        </p:blipFill>
        <p:spPr>
          <a:xfrm>
            <a:off x="1" y="8477"/>
            <a:ext cx="12191999" cy="6857990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9F09E-EDFF-CD83-A0F3-08FC38720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Predicting Ticket Price for 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D20A8-45CD-4FFE-1AD7-D7387C9DF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Capstone Project</a:t>
            </a:r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405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2E98-3AAA-3CDA-3701-AF681735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F2FD2-1C85-BABA-7B71-29FF1DBF1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  <a:sym typeface="Arial"/>
              </a:rPr>
              <a:t>Big Mountain Resort would like to identify the dollar impact of controllable factors on ticket price </a:t>
            </a:r>
            <a:br>
              <a:rPr lang="en-US" sz="1800" dirty="0">
                <a:latin typeface="+mj-lt"/>
                <a:ea typeface="+mj-ea"/>
                <a:cs typeface="+mj-cs"/>
                <a:sym typeface="Arial"/>
              </a:rPr>
            </a:br>
            <a:br>
              <a:rPr lang="en-US" sz="1800" dirty="0">
                <a:latin typeface="+mj-lt"/>
                <a:ea typeface="+mj-ea"/>
                <a:cs typeface="+mj-cs"/>
                <a:sym typeface="Arial"/>
              </a:rPr>
            </a:br>
            <a:r>
              <a:rPr lang="en-US" sz="1800" dirty="0">
                <a:latin typeface="+mj-lt"/>
                <a:ea typeface="+mj-ea"/>
                <a:cs typeface="+mj-cs"/>
                <a:sym typeface="Arial"/>
              </a:rPr>
              <a:t>Goal:</a:t>
            </a: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  <a:sym typeface="Arial"/>
              </a:rPr>
              <a:t>Understand how to set price tickets by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+mj-lt"/>
                <a:ea typeface="+mj-ea"/>
                <a:cs typeface="+mj-cs"/>
                <a:sym typeface="Arial"/>
              </a:rPr>
              <a:t>M</a:t>
            </a:r>
            <a:r>
              <a:rPr lang="en-US" sz="1800" dirty="0">
                <a:latin typeface="+mj-lt"/>
                <a:ea typeface="+mj-ea"/>
                <a:cs typeface="+mj-cs"/>
                <a:sym typeface="Arial"/>
              </a:rPr>
              <a:t>aximize return on business investments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  <a:sym typeface="Arial"/>
              </a:rPr>
              <a:t>Reduce costs while minimizing revenue loss</a:t>
            </a:r>
            <a:endParaRPr lang="en-US" sz="1800" dirty="0">
              <a:latin typeface="+mj-lt"/>
              <a:ea typeface="+mj-ea"/>
              <a:cs typeface="+mj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DEF6-F6E4-110B-2A0E-0588406B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5FA67-809C-41CC-78C8-57A7F7D13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analysis modeling was based on 27 features from 330 resorts. Ticket value may best be predicted by variables outside of this dataset. </a:t>
            </a:r>
          </a:p>
          <a:p>
            <a:r>
              <a:rPr lang="en-US" dirty="0"/>
              <a:t>Only revenues are considered – Big Mountain resort management will have to consider expenses/operation costs to determine if modeled scenarios will be profitable.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9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B8E2-842D-4429-9E92-B39051AC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 &amp; Key Findings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8B5C-962A-4CE5-8885-226897453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17" y="1729268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Recommendations:</a:t>
            </a:r>
          </a:p>
          <a:p>
            <a:r>
              <a:rPr lang="en-US" dirty="0"/>
              <a:t>Raise ticket prices to </a:t>
            </a:r>
            <a:r>
              <a:rPr lang="en-US" dirty="0">
                <a:solidFill>
                  <a:schemeClr val="tx1"/>
                </a:solidFill>
              </a:rPr>
              <a:t>$83.83</a:t>
            </a:r>
          </a:p>
          <a:p>
            <a:r>
              <a:rPr lang="en-US" dirty="0">
                <a:solidFill>
                  <a:schemeClr val="tx1"/>
                </a:solidFill>
              </a:rPr>
              <a:t>Close a single run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to cut costs</a:t>
            </a:r>
          </a:p>
          <a:p>
            <a:r>
              <a:rPr lang="en-US" dirty="0"/>
              <a:t>Raise prices to $94.22 gradually </a:t>
            </a:r>
          </a:p>
          <a:p>
            <a:r>
              <a:rPr lang="en-US" dirty="0">
                <a:solidFill>
                  <a:schemeClr val="tx1"/>
                </a:solidFill>
              </a:rPr>
              <a:t>Potentially gain revenue by increasing vertical drop by 150ft with the addition of a chair lift and 2 acres of snowmaking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Key Findings:</a:t>
            </a:r>
          </a:p>
          <a:p>
            <a:r>
              <a:rPr lang="en-US" dirty="0"/>
              <a:t>Closing multiple runs is potentially profitable</a:t>
            </a:r>
          </a:p>
          <a:p>
            <a:r>
              <a:rPr lang="en-US" dirty="0"/>
              <a:t>Increasing vertical drop by 150 feet is potentially profitable</a:t>
            </a:r>
          </a:p>
          <a:p>
            <a:pPr lvl="1"/>
            <a:r>
              <a:rPr lang="en-US" dirty="0"/>
              <a:t>ticket price increase of $10.59 and will generate additional revenue of $18.5 million/year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382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chemeClr val="bg1"/>
                </a:solidFill>
              </a:rPr>
              <a:t>Summary of Analysis for Business Scenarios (1)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11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11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1100" dirty="0">
                <a:solidFill>
                  <a:schemeClr val="bg1"/>
                </a:solidFill>
              </a:rPr>
              <a:t>Run Closures (Max. 10 runs)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Closing </a:t>
            </a:r>
            <a:r>
              <a:rPr lang="en-US" sz="1100" b="1" dirty="0">
                <a:solidFill>
                  <a:schemeClr val="bg1"/>
                </a:solidFill>
              </a:rPr>
              <a:t>1</a:t>
            </a:r>
            <a:r>
              <a:rPr lang="en-US" sz="1100" dirty="0">
                <a:solidFill>
                  <a:schemeClr val="bg1"/>
                </a:solidFill>
              </a:rPr>
              <a:t> single run has no impact on ticket price 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Closing </a:t>
            </a:r>
            <a:r>
              <a:rPr lang="en-US" sz="1100" b="1" dirty="0">
                <a:solidFill>
                  <a:schemeClr val="bg1"/>
                </a:solidFill>
              </a:rPr>
              <a:t>3,4,5</a:t>
            </a:r>
            <a:r>
              <a:rPr lang="en-US" sz="1100" dirty="0">
                <a:solidFill>
                  <a:schemeClr val="bg1"/>
                </a:solidFill>
              </a:rPr>
              <a:t> runs has an identical impact on the ticket price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Closing up to </a:t>
            </a:r>
            <a:r>
              <a:rPr lang="en-US" sz="1100" b="1" dirty="0">
                <a:solidFill>
                  <a:schemeClr val="bg1"/>
                </a:solidFill>
              </a:rPr>
              <a:t>5</a:t>
            </a:r>
            <a:r>
              <a:rPr lang="en-US" sz="1100" dirty="0">
                <a:solidFill>
                  <a:schemeClr val="bg1"/>
                </a:solidFill>
              </a:rPr>
              <a:t> runs results in drop in ticket prices and revenue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Cost/Benefit analysis is needed for decision making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1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BB899-386E-49F2-B0E7-68F944508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481" y="972608"/>
            <a:ext cx="4232540" cy="4900269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5981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41014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56557" y="5140552"/>
            <a:ext cx="10678886" cy="1541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5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2A55-A424-B717-C95D-6525D265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Summary of Analysis for Business Scenarios 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543C-4EF9-7DD0-576F-DCFDCCF35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vertical drop by 150ft and addition of a chair lift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 price increase of $8.67 and additional revenue of $15 million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requires to take account for cost of building and operating a new char lift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2 plus the addition of 2 acres of snow making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 price increase of $10.59 and additional revenue for a total of $18.5 million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the longest run by 0.2 miles (boasting the longest run) and additional snow making of 4 acres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in no change in ticket price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8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20F3-8029-C1F8-F3E3-34D39229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4BBA-15DE-C414-F72C-F8F8D6A73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Setting $83.83 per ticket and closing one run to reduce cost</a:t>
            </a:r>
          </a:p>
          <a:p>
            <a:r>
              <a:rPr lang="en-US" dirty="0"/>
              <a:t>Exploring further ticket price increases </a:t>
            </a:r>
          </a:p>
          <a:p>
            <a:r>
              <a:rPr lang="en-US" dirty="0"/>
              <a:t>Investigating multiple run closures and vertical drop increase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Potential for future modeling:</a:t>
            </a:r>
          </a:p>
          <a:p>
            <a:pPr lvl="1"/>
            <a:r>
              <a:rPr lang="en-CA" dirty="0"/>
              <a:t>additional data variables such as expenses/costs &amp; visitors</a:t>
            </a:r>
          </a:p>
          <a:p>
            <a:pPr lvl="1"/>
            <a:r>
              <a:rPr lang="en-CA" dirty="0"/>
              <a:t>Customers’ feedback (surveys/review)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487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395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Predicting Ticket Price for Big Mountain Resort</vt:lpstr>
      <vt:lpstr>Problem Identification</vt:lpstr>
      <vt:lpstr>Potential Limitation</vt:lpstr>
      <vt:lpstr>Recommendations &amp; Key Findings</vt:lpstr>
      <vt:lpstr>Summary of Analysis for Business Scenarios (1)  </vt:lpstr>
      <vt:lpstr>Summary of Analysis for Business Scenarios (2)</vt:lpstr>
      <vt:lpstr>Next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Ticket Price for Big Mountain Resort</dc:title>
  <dc:creator>Melody Yang</dc:creator>
  <cp:lastModifiedBy>Melody Yang</cp:lastModifiedBy>
  <cp:revision>1</cp:revision>
  <dcterms:created xsi:type="dcterms:W3CDTF">2022-06-25T05:45:54Z</dcterms:created>
  <dcterms:modified xsi:type="dcterms:W3CDTF">2022-06-25T07:05:24Z</dcterms:modified>
</cp:coreProperties>
</file>