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1" r:id="rId5"/>
    <p:sldId id="264" r:id="rId6"/>
    <p:sldId id="262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56" autoAdjust="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8ADE0-CDB7-4AB4-8863-BA5C652B0088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AE217-BB18-4B53-91C3-48094D997A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19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HOME PAGE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E217-BB18-4B53-91C3-48094D997A1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4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PAGE FOR EACH ATTRACTION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E217-BB18-4B53-91C3-48094D997A1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1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USER REVIEW SUBMISSION PAGE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E217-BB18-4B53-91C3-48094D997A1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61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 UP PAGE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E217-BB18-4B53-91C3-48094D997A1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13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 UP SUCCESSFUL PAGE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E217-BB18-4B53-91C3-48094D997A1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9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 IN PAGE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E217-BB18-4B53-91C3-48094D997A1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2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 IN FAILED PAGE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E217-BB18-4B53-91C3-48094D997A1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239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SIGN IN SUCCESSFUL PAGE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E217-BB18-4B53-91C3-48094D997A1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70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LOGOUT PAGE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AE217-BB18-4B53-91C3-48094D997A1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02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786-0CDB-4527-A4A6-E541E25D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E9A3C-DC95-4967-B2A3-9745610B3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734E-3C09-4859-81E8-275A3C52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1242-6CE0-4A1C-9D6B-3C43F2B2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95268-0847-49CD-B53A-EF615C5C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3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81E5-AF2B-4D7E-9420-89E7C0A8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18978-D54F-4214-B977-DE8E708D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3A9D-C282-46C1-995D-6F4ED275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19D5-DFC6-4E54-BB4B-AE5436AE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AA9E-FF3C-4347-90CA-61D9E797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57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0C5E-68AF-46E5-9AD3-DE24B1699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DEBDA-49A6-4BCA-A93F-0ECB53888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79FD-74CE-4B94-9DF9-F4DBC9B1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EFA5-C09E-4FC5-9E7A-CAB1A741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2424-FA19-40CA-9B19-F2F3CCAA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71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723-A2F3-4011-92C4-8B30F0D5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66A2-1CDC-45CC-91D3-FCEB69E7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7C742-44CB-40FB-AFD1-A3033009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F05C-F514-4E2E-BF11-50AAB0A4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67BD-74CE-4958-BAA9-2E611145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01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BA5F-5D80-47D6-9893-A413036E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631E-081A-4557-B047-27ECD7D0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8B92-96C0-43F3-B5F0-81A5572F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80B2-613A-44FD-8122-81207A5A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827-E18A-41E2-9105-5E97769C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9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9DB8-AE18-4089-9864-DFF8D9B5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342F-46B5-4793-9041-839984180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EBD00-CF0A-4E86-B47F-217FA2167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5EE0-050D-4D48-AF5F-3EF4CEC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7C8BC-148A-41CA-B993-C513A5A4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2FB5-A107-4717-B066-1D5A85C5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2CBF-7E56-40B9-B087-12BA9B4C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398B1-4E4A-41B6-A6FC-8F6322B1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9206-30AD-47F0-AC28-82CBACD24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27175-2A65-43FC-ABAC-D31C400C0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EBF99-38BC-4D8D-92A2-3F6C37A02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92DD5-B763-410D-9A3F-2F17F867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F9059-2B4B-462B-9E66-342397A2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3AE98-1BCB-4D8A-B58A-E6527B02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742A-7B52-465A-8D9E-79E31905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DE27E-A2CF-4860-8CD5-9B43B111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7DEB-1522-4EA4-A3CB-93899AA3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6224A-72D5-4B27-A8AD-3258E47F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254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09661-7A50-491E-92FB-434F4FF7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67572-0507-4F41-8A53-83423FB4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0BF7-118A-4A45-B3B6-892441D4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87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08E8-8327-4B9B-8253-0D966C8F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DBD9-C141-4329-AFB5-CBABF5C7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46DE3-E6BA-400E-A8F1-C94E4F35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8A7F-F352-4645-9CDF-A09B525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72BE2-0CAC-4769-B059-F35F1080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4073-F541-42DE-A59E-B21D8E8D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67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CE08-33D4-4F25-9A97-AEF60C88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52FD5-5A25-4009-B4C8-886018A0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A0F6A-0E38-4000-8B8D-19D7ECB9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ED70C-F0F7-4623-9AA2-751197D2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E5435-E25D-44C8-BADF-82B1D121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DD078-947F-48E4-9F72-300EF882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64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04DF5-A9A3-4ED0-9AE3-A3980729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D7146-AFC4-4688-9F4F-FE4403CB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36FE-4D49-4596-BBAC-92F7CA117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C4AF-4180-47D9-949A-FDE829798C03}" type="datetimeFigureOut">
              <a:rPr lang="en-SG" smtClean="0"/>
              <a:t>8/6/2020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11D-F3AC-4376-8F6A-378DF034D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103D-3A67-4628-B1DE-F329A87EF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DDAB-91F7-4708-9F4B-BAB0E0476B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34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BE156-6319-416B-834A-9457C65D4CD4}"/>
              </a:ext>
            </a:extLst>
          </p:cNvPr>
          <p:cNvSpPr/>
          <p:nvPr/>
        </p:nvSpPr>
        <p:spPr>
          <a:xfrm>
            <a:off x="0" y="2"/>
            <a:ext cx="12192000" cy="52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F3FAE-0F40-43C2-BE5F-87F688851364}"/>
              </a:ext>
            </a:extLst>
          </p:cNvPr>
          <p:cNvGrpSpPr/>
          <p:nvPr/>
        </p:nvGrpSpPr>
        <p:grpSpPr>
          <a:xfrm>
            <a:off x="1028701" y="166539"/>
            <a:ext cx="4652960" cy="307777"/>
            <a:chOff x="1028701" y="195114"/>
            <a:chExt cx="4652960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94875-4597-470F-BCF4-032BF10B992C}"/>
                </a:ext>
              </a:extLst>
            </p:cNvPr>
            <p:cNvSpPr txBox="1"/>
            <p:nvPr/>
          </p:nvSpPr>
          <p:spPr>
            <a:xfrm>
              <a:off x="1028701" y="195114"/>
              <a:ext cx="1819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Singapore</a:t>
              </a:r>
              <a:endParaRPr lang="en-SG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F6AFF-F7EA-4D04-8307-A999A4738A76}"/>
                </a:ext>
              </a:extLst>
            </p:cNvPr>
            <p:cNvSpPr txBox="1"/>
            <p:nvPr/>
          </p:nvSpPr>
          <p:spPr>
            <a:xfrm>
              <a:off x="2771777" y="195114"/>
              <a:ext cx="8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619CB-8DA6-456B-9BAE-136880C1B210}"/>
                </a:ext>
              </a:extLst>
            </p:cNvPr>
            <p:cNvSpPr txBox="1"/>
            <p:nvPr/>
          </p:nvSpPr>
          <p:spPr>
            <a:xfrm>
              <a:off x="362188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8279-FCE2-458E-B292-9A52BCFF6B37}"/>
                </a:ext>
              </a:extLst>
            </p:cNvPr>
            <p:cNvSpPr txBox="1"/>
            <p:nvPr/>
          </p:nvSpPr>
          <p:spPr>
            <a:xfrm>
              <a:off x="465296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303CA7-450A-4202-AD57-ECAC54D537B1}"/>
              </a:ext>
            </a:extLst>
          </p:cNvPr>
          <p:cNvSpPr txBox="1"/>
          <p:nvPr/>
        </p:nvSpPr>
        <p:spPr>
          <a:xfrm>
            <a:off x="885825" y="1095376"/>
            <a:ext cx="82962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All Attractions: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 Botanic Garden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Museum of Singapore</a:t>
            </a:r>
            <a:endParaRPr lang="en-SG" sz="16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BE156-6319-416B-834A-9457C65D4CD4}"/>
              </a:ext>
            </a:extLst>
          </p:cNvPr>
          <p:cNvSpPr/>
          <p:nvPr/>
        </p:nvSpPr>
        <p:spPr>
          <a:xfrm>
            <a:off x="0" y="2"/>
            <a:ext cx="12192000" cy="52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F3FAE-0F40-43C2-BE5F-87F688851364}"/>
              </a:ext>
            </a:extLst>
          </p:cNvPr>
          <p:cNvGrpSpPr/>
          <p:nvPr/>
        </p:nvGrpSpPr>
        <p:grpSpPr>
          <a:xfrm>
            <a:off x="1028701" y="128587"/>
            <a:ext cx="10134601" cy="345729"/>
            <a:chOff x="1028701" y="157162"/>
            <a:chExt cx="10134601" cy="3457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94875-4597-470F-BCF4-032BF10B992C}"/>
                </a:ext>
              </a:extLst>
            </p:cNvPr>
            <p:cNvSpPr txBox="1"/>
            <p:nvPr/>
          </p:nvSpPr>
          <p:spPr>
            <a:xfrm>
              <a:off x="1028701" y="195114"/>
              <a:ext cx="1819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Singapore</a:t>
              </a:r>
              <a:endParaRPr lang="en-SG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F6AFF-F7EA-4D04-8307-A999A4738A76}"/>
                </a:ext>
              </a:extLst>
            </p:cNvPr>
            <p:cNvSpPr txBox="1"/>
            <p:nvPr/>
          </p:nvSpPr>
          <p:spPr>
            <a:xfrm>
              <a:off x="2771777" y="195114"/>
              <a:ext cx="8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619CB-8DA6-456B-9BAE-136880C1B210}"/>
                </a:ext>
              </a:extLst>
            </p:cNvPr>
            <p:cNvSpPr txBox="1"/>
            <p:nvPr/>
          </p:nvSpPr>
          <p:spPr>
            <a:xfrm>
              <a:off x="362188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8279-FCE2-458E-B292-9A52BCFF6B37}"/>
                </a:ext>
              </a:extLst>
            </p:cNvPr>
            <p:cNvSpPr txBox="1"/>
            <p:nvPr/>
          </p:nvSpPr>
          <p:spPr>
            <a:xfrm>
              <a:off x="465296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05DDE1-1CCD-4D84-BF2F-7214CB002B7D}"/>
                </a:ext>
              </a:extLst>
            </p:cNvPr>
            <p:cNvSpPr txBox="1"/>
            <p:nvPr/>
          </p:nvSpPr>
          <p:spPr>
            <a:xfrm>
              <a:off x="7796215" y="195114"/>
              <a:ext cx="2319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Logged in as Melody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CCCFC-82CF-4836-B969-78718BE8A1A6}"/>
                </a:ext>
              </a:extLst>
            </p:cNvPr>
            <p:cNvSpPr txBox="1"/>
            <p:nvPr/>
          </p:nvSpPr>
          <p:spPr>
            <a:xfrm>
              <a:off x="10134602" y="157162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B89D2-CFAB-438E-9049-A747103EF97D}"/>
              </a:ext>
            </a:extLst>
          </p:cNvPr>
          <p:cNvSpPr txBox="1"/>
          <p:nvPr/>
        </p:nvSpPr>
        <p:spPr>
          <a:xfrm>
            <a:off x="962026" y="2349524"/>
            <a:ext cx="466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National Museum of Singapore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2DFDF-9590-47FD-A433-E98536C195E6}"/>
              </a:ext>
            </a:extLst>
          </p:cNvPr>
          <p:cNvSpPr txBox="1"/>
          <p:nvPr/>
        </p:nvSpPr>
        <p:spPr>
          <a:xfrm>
            <a:off x="962026" y="2724774"/>
            <a:ext cx="917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have time to visit only one place to learn about the history and culture of Singapore, this is probably it.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large white building&#10;&#10;Description automatically generated">
            <a:extLst>
              <a:ext uri="{FF2B5EF4-FFF2-40B4-BE49-F238E27FC236}">
                <a16:creationId xmlns:a16="http://schemas.microsoft.com/office/drawing/2014/main" id="{B0859433-DFF2-4C9E-B028-9B37C8C9B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849751"/>
            <a:ext cx="1400235" cy="140023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65010E-4DC6-44AB-B6C3-60D3F56686F6}"/>
              </a:ext>
            </a:extLst>
          </p:cNvPr>
          <p:cNvSpPr/>
          <p:nvPr/>
        </p:nvSpPr>
        <p:spPr>
          <a:xfrm>
            <a:off x="1028701" y="3989247"/>
            <a:ext cx="1114427" cy="306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Write a review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89976-90CE-4538-A891-0307D5EADE4E}"/>
              </a:ext>
            </a:extLst>
          </p:cNvPr>
          <p:cNvSpPr txBox="1"/>
          <p:nvPr/>
        </p:nvSpPr>
        <p:spPr>
          <a:xfrm>
            <a:off x="962026" y="3231627"/>
            <a:ext cx="4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 visitors say about this attraction?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77B693-6D33-41D2-8594-4637A43C6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963" y="3573897"/>
            <a:ext cx="417087" cy="3153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3FE20-C2A8-41E9-9F59-BAED05DF1C47}"/>
              </a:ext>
            </a:extLst>
          </p:cNvPr>
          <p:cNvSpPr txBox="1"/>
          <p:nvPr/>
        </p:nvSpPr>
        <p:spPr>
          <a:xfrm>
            <a:off x="962026" y="4493517"/>
            <a:ext cx="4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3E7AA0-6198-4A84-A40E-96F0468AC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1" y="4880589"/>
            <a:ext cx="2257424" cy="17298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D0B6A2-08B8-4096-918A-1EF238B29DB1}"/>
              </a:ext>
            </a:extLst>
          </p:cNvPr>
          <p:cNvSpPr txBox="1"/>
          <p:nvPr/>
        </p:nvSpPr>
        <p:spPr>
          <a:xfrm>
            <a:off x="9596408" y="1101307"/>
            <a:ext cx="124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79721-2B29-456C-AFD1-18666F7CE64C}"/>
              </a:ext>
            </a:extLst>
          </p:cNvPr>
          <p:cNvSpPr txBox="1"/>
          <p:nvPr/>
        </p:nvSpPr>
        <p:spPr>
          <a:xfrm>
            <a:off x="9548783" y="809199"/>
            <a:ext cx="14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BBBF8-5B7E-40EC-A2DC-CFCEA15A85E7}"/>
              </a:ext>
            </a:extLst>
          </p:cNvPr>
          <p:cNvSpPr txBox="1"/>
          <p:nvPr/>
        </p:nvSpPr>
        <p:spPr>
          <a:xfrm>
            <a:off x="9577357" y="1749137"/>
            <a:ext cx="220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93 Stamford Road, Singapore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178897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B80F5-8CB0-477D-8BA0-BA4702D433B5}"/>
              </a:ext>
            </a:extLst>
          </p:cNvPr>
          <p:cNvSpPr txBox="1"/>
          <p:nvPr/>
        </p:nvSpPr>
        <p:spPr>
          <a:xfrm>
            <a:off x="9567833" y="2268407"/>
            <a:ext cx="14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3057F-26FC-4029-88FA-31BD33400FFA}"/>
              </a:ext>
            </a:extLst>
          </p:cNvPr>
          <p:cNvSpPr txBox="1"/>
          <p:nvPr/>
        </p:nvSpPr>
        <p:spPr>
          <a:xfrm>
            <a:off x="9584486" y="2534274"/>
            <a:ext cx="2205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Recommended by 1 visitor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E059F1-0548-419A-9255-CD1F6477464C}"/>
              </a:ext>
            </a:extLst>
          </p:cNvPr>
          <p:cNvSpPr txBox="1"/>
          <p:nvPr/>
        </p:nvSpPr>
        <p:spPr>
          <a:xfrm>
            <a:off x="9567833" y="1466554"/>
            <a:ext cx="14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BE156-6319-416B-834A-9457C65D4CD4}"/>
              </a:ext>
            </a:extLst>
          </p:cNvPr>
          <p:cNvSpPr/>
          <p:nvPr/>
        </p:nvSpPr>
        <p:spPr>
          <a:xfrm>
            <a:off x="0" y="2"/>
            <a:ext cx="12192000" cy="52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F3FAE-0F40-43C2-BE5F-87F688851364}"/>
              </a:ext>
            </a:extLst>
          </p:cNvPr>
          <p:cNvGrpSpPr/>
          <p:nvPr/>
        </p:nvGrpSpPr>
        <p:grpSpPr>
          <a:xfrm>
            <a:off x="1028701" y="128587"/>
            <a:ext cx="10134601" cy="345729"/>
            <a:chOff x="1028701" y="157162"/>
            <a:chExt cx="10134601" cy="3457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94875-4597-470F-BCF4-032BF10B992C}"/>
                </a:ext>
              </a:extLst>
            </p:cNvPr>
            <p:cNvSpPr txBox="1"/>
            <p:nvPr/>
          </p:nvSpPr>
          <p:spPr>
            <a:xfrm>
              <a:off x="1028701" y="195114"/>
              <a:ext cx="1819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Singapore</a:t>
              </a:r>
              <a:endParaRPr lang="en-SG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F6AFF-F7EA-4D04-8307-A999A4738A76}"/>
                </a:ext>
              </a:extLst>
            </p:cNvPr>
            <p:cNvSpPr txBox="1"/>
            <p:nvPr/>
          </p:nvSpPr>
          <p:spPr>
            <a:xfrm>
              <a:off x="2771777" y="195114"/>
              <a:ext cx="8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619CB-8DA6-456B-9BAE-136880C1B210}"/>
                </a:ext>
              </a:extLst>
            </p:cNvPr>
            <p:cNvSpPr txBox="1"/>
            <p:nvPr/>
          </p:nvSpPr>
          <p:spPr>
            <a:xfrm>
              <a:off x="362188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8279-FCE2-458E-B292-9A52BCFF6B37}"/>
                </a:ext>
              </a:extLst>
            </p:cNvPr>
            <p:cNvSpPr txBox="1"/>
            <p:nvPr/>
          </p:nvSpPr>
          <p:spPr>
            <a:xfrm>
              <a:off x="465296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05DDE1-1CCD-4D84-BF2F-7214CB002B7D}"/>
                </a:ext>
              </a:extLst>
            </p:cNvPr>
            <p:cNvSpPr txBox="1"/>
            <p:nvPr/>
          </p:nvSpPr>
          <p:spPr>
            <a:xfrm>
              <a:off x="7796215" y="195114"/>
              <a:ext cx="2319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Logged in as Melody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CCCFC-82CF-4836-B969-78718BE8A1A6}"/>
                </a:ext>
              </a:extLst>
            </p:cNvPr>
            <p:cNvSpPr txBox="1"/>
            <p:nvPr/>
          </p:nvSpPr>
          <p:spPr>
            <a:xfrm>
              <a:off x="10134602" y="157162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B89D2-CFAB-438E-9049-A747103EF97D}"/>
              </a:ext>
            </a:extLst>
          </p:cNvPr>
          <p:cNvSpPr txBox="1"/>
          <p:nvPr/>
        </p:nvSpPr>
        <p:spPr>
          <a:xfrm>
            <a:off x="857854" y="866671"/>
            <a:ext cx="63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Review for National Museum of Singapore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2DFDF-9590-47FD-A433-E98536C195E6}"/>
              </a:ext>
            </a:extLst>
          </p:cNvPr>
          <p:cNvSpPr txBox="1"/>
          <p:nvPr/>
        </p:nvSpPr>
        <p:spPr>
          <a:xfrm>
            <a:off x="879918" y="1423686"/>
            <a:ext cx="293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you recommend this attraction?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70C0B-71C4-4D69-887B-5CDEDA40C458}"/>
              </a:ext>
            </a:extLst>
          </p:cNvPr>
          <p:cNvSpPr/>
          <p:nvPr/>
        </p:nvSpPr>
        <p:spPr>
          <a:xfrm>
            <a:off x="964531" y="2570243"/>
            <a:ext cx="7964828" cy="11458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47F04-9431-477A-A59E-C95A03A858DA}"/>
              </a:ext>
            </a:extLst>
          </p:cNvPr>
          <p:cNvSpPr txBox="1"/>
          <p:nvPr/>
        </p:nvSpPr>
        <p:spPr>
          <a:xfrm>
            <a:off x="938007" y="2267344"/>
            <a:ext cx="293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E1B266-9BCA-4DC9-86DA-DD5A1ECCBC92}"/>
              </a:ext>
            </a:extLst>
          </p:cNvPr>
          <p:cNvGrpSpPr/>
          <p:nvPr/>
        </p:nvGrpSpPr>
        <p:grpSpPr>
          <a:xfrm>
            <a:off x="964531" y="1735410"/>
            <a:ext cx="7964828" cy="255985"/>
            <a:chOff x="964531" y="1723835"/>
            <a:chExt cx="7964828" cy="2559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4DEEFF-C333-4C68-AD4E-97B2F648CBB4}"/>
                </a:ext>
              </a:extLst>
            </p:cNvPr>
            <p:cNvSpPr/>
            <p:nvPr/>
          </p:nvSpPr>
          <p:spPr>
            <a:xfrm>
              <a:off x="964531" y="1723835"/>
              <a:ext cx="7964828" cy="25598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Yes</a:t>
              </a:r>
              <a:endParaRPr lang="en-SG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A0A626-E3C0-4583-852B-494995AD6654}"/>
                </a:ext>
              </a:extLst>
            </p:cNvPr>
            <p:cNvSpPr/>
            <p:nvPr/>
          </p:nvSpPr>
          <p:spPr>
            <a:xfrm>
              <a:off x="8667421" y="1726343"/>
              <a:ext cx="261938" cy="22568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v</a:t>
              </a:r>
              <a:endParaRPr lang="en-SG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4F6DAF-4248-469E-A636-8D37ACA8CE37}"/>
              </a:ext>
            </a:extLst>
          </p:cNvPr>
          <p:cNvSpPr/>
          <p:nvPr/>
        </p:nvSpPr>
        <p:spPr>
          <a:xfrm>
            <a:off x="938007" y="3981690"/>
            <a:ext cx="765375" cy="325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5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BE156-6319-416B-834A-9457C65D4CD4}"/>
              </a:ext>
            </a:extLst>
          </p:cNvPr>
          <p:cNvSpPr/>
          <p:nvPr/>
        </p:nvSpPr>
        <p:spPr>
          <a:xfrm>
            <a:off x="0" y="2"/>
            <a:ext cx="12192000" cy="52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F3FAE-0F40-43C2-BE5F-87F688851364}"/>
              </a:ext>
            </a:extLst>
          </p:cNvPr>
          <p:cNvGrpSpPr/>
          <p:nvPr/>
        </p:nvGrpSpPr>
        <p:grpSpPr>
          <a:xfrm>
            <a:off x="1028701" y="166539"/>
            <a:ext cx="4652960" cy="307777"/>
            <a:chOff x="1028701" y="195114"/>
            <a:chExt cx="4652960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94875-4597-470F-BCF4-032BF10B992C}"/>
                </a:ext>
              </a:extLst>
            </p:cNvPr>
            <p:cNvSpPr txBox="1"/>
            <p:nvPr/>
          </p:nvSpPr>
          <p:spPr>
            <a:xfrm>
              <a:off x="1028701" y="195114"/>
              <a:ext cx="1819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Singapore</a:t>
              </a:r>
              <a:endParaRPr lang="en-SG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F6AFF-F7EA-4D04-8307-A999A4738A76}"/>
                </a:ext>
              </a:extLst>
            </p:cNvPr>
            <p:cNvSpPr txBox="1"/>
            <p:nvPr/>
          </p:nvSpPr>
          <p:spPr>
            <a:xfrm>
              <a:off x="2771777" y="195114"/>
              <a:ext cx="8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619CB-8DA6-456B-9BAE-136880C1B210}"/>
                </a:ext>
              </a:extLst>
            </p:cNvPr>
            <p:cNvSpPr txBox="1"/>
            <p:nvPr/>
          </p:nvSpPr>
          <p:spPr>
            <a:xfrm>
              <a:off x="362188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8279-FCE2-458E-B292-9A52BCFF6B37}"/>
                </a:ext>
              </a:extLst>
            </p:cNvPr>
            <p:cNvSpPr txBox="1"/>
            <p:nvPr/>
          </p:nvSpPr>
          <p:spPr>
            <a:xfrm>
              <a:off x="465296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B89D2-CFAB-438E-9049-A747103EF97D}"/>
              </a:ext>
            </a:extLst>
          </p:cNvPr>
          <p:cNvSpPr txBox="1"/>
          <p:nvPr/>
        </p:nvSpPr>
        <p:spPr>
          <a:xfrm>
            <a:off x="857854" y="866671"/>
            <a:ext cx="63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70C0B-71C4-4D69-887B-5CDEDA40C458}"/>
              </a:ext>
            </a:extLst>
          </p:cNvPr>
          <p:cNvSpPr/>
          <p:nvPr/>
        </p:nvSpPr>
        <p:spPr>
          <a:xfrm>
            <a:off x="964531" y="3327051"/>
            <a:ext cx="7964828" cy="25598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47F04-9431-477A-A59E-C95A03A858DA}"/>
              </a:ext>
            </a:extLst>
          </p:cNvPr>
          <p:cNvSpPr txBox="1"/>
          <p:nvPr/>
        </p:nvSpPr>
        <p:spPr>
          <a:xfrm>
            <a:off x="938007" y="3024152"/>
            <a:ext cx="293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4F6DAF-4248-469E-A636-8D37ACA8CE37}"/>
              </a:ext>
            </a:extLst>
          </p:cNvPr>
          <p:cNvSpPr/>
          <p:nvPr/>
        </p:nvSpPr>
        <p:spPr>
          <a:xfrm>
            <a:off x="938007" y="3981690"/>
            <a:ext cx="765375" cy="325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59704B-5218-4484-A7E0-230FEDEF333A}"/>
              </a:ext>
            </a:extLst>
          </p:cNvPr>
          <p:cNvSpPr/>
          <p:nvPr/>
        </p:nvSpPr>
        <p:spPr>
          <a:xfrm>
            <a:off x="991055" y="2524329"/>
            <a:ext cx="7964828" cy="25598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name@example.com</a:t>
            </a:r>
            <a:endParaRPr lang="en-SG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7D171-73A8-45E2-B3E7-F7306E2A5756}"/>
              </a:ext>
            </a:extLst>
          </p:cNvPr>
          <p:cNvSpPr txBox="1"/>
          <p:nvPr/>
        </p:nvSpPr>
        <p:spPr>
          <a:xfrm>
            <a:off x="964531" y="2221430"/>
            <a:ext cx="293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 address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440E90-FF5E-4096-B12F-9C5D5108AB2F}"/>
              </a:ext>
            </a:extLst>
          </p:cNvPr>
          <p:cNvSpPr/>
          <p:nvPr/>
        </p:nvSpPr>
        <p:spPr>
          <a:xfrm>
            <a:off x="978031" y="1731677"/>
            <a:ext cx="7964828" cy="25598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19DA0-05F2-44B9-AE21-4F01400EBF5C}"/>
              </a:ext>
            </a:extLst>
          </p:cNvPr>
          <p:cNvSpPr txBox="1"/>
          <p:nvPr/>
        </p:nvSpPr>
        <p:spPr>
          <a:xfrm>
            <a:off x="951507" y="1428778"/>
            <a:ext cx="293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Your name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BE156-6319-416B-834A-9457C65D4CD4}"/>
              </a:ext>
            </a:extLst>
          </p:cNvPr>
          <p:cNvSpPr/>
          <p:nvPr/>
        </p:nvSpPr>
        <p:spPr>
          <a:xfrm>
            <a:off x="0" y="2"/>
            <a:ext cx="12192000" cy="52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F3FAE-0F40-43C2-BE5F-87F688851364}"/>
              </a:ext>
            </a:extLst>
          </p:cNvPr>
          <p:cNvGrpSpPr/>
          <p:nvPr/>
        </p:nvGrpSpPr>
        <p:grpSpPr>
          <a:xfrm>
            <a:off x="1028701" y="166539"/>
            <a:ext cx="4652960" cy="307777"/>
            <a:chOff x="1028701" y="195114"/>
            <a:chExt cx="4652960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94875-4597-470F-BCF4-032BF10B992C}"/>
                </a:ext>
              </a:extLst>
            </p:cNvPr>
            <p:cNvSpPr txBox="1"/>
            <p:nvPr/>
          </p:nvSpPr>
          <p:spPr>
            <a:xfrm>
              <a:off x="1028701" y="195114"/>
              <a:ext cx="1819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Singapore</a:t>
              </a:r>
              <a:endParaRPr lang="en-SG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F6AFF-F7EA-4D04-8307-A999A4738A76}"/>
                </a:ext>
              </a:extLst>
            </p:cNvPr>
            <p:cNvSpPr txBox="1"/>
            <p:nvPr/>
          </p:nvSpPr>
          <p:spPr>
            <a:xfrm>
              <a:off x="2771777" y="195114"/>
              <a:ext cx="8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619CB-8DA6-456B-9BAE-136880C1B210}"/>
                </a:ext>
              </a:extLst>
            </p:cNvPr>
            <p:cNvSpPr txBox="1"/>
            <p:nvPr/>
          </p:nvSpPr>
          <p:spPr>
            <a:xfrm>
              <a:off x="362188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8279-FCE2-458E-B292-9A52BCFF6B37}"/>
                </a:ext>
              </a:extLst>
            </p:cNvPr>
            <p:cNvSpPr txBox="1"/>
            <p:nvPr/>
          </p:nvSpPr>
          <p:spPr>
            <a:xfrm>
              <a:off x="465296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B89D2-CFAB-438E-9049-A747103EF97D}"/>
              </a:ext>
            </a:extLst>
          </p:cNvPr>
          <p:cNvSpPr txBox="1"/>
          <p:nvPr/>
        </p:nvSpPr>
        <p:spPr>
          <a:xfrm>
            <a:off x="857854" y="866671"/>
            <a:ext cx="63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Thanks for signing up!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4F6DAF-4248-469E-A636-8D37ACA8CE37}"/>
              </a:ext>
            </a:extLst>
          </p:cNvPr>
          <p:cNvSpPr/>
          <p:nvPr/>
        </p:nvSpPr>
        <p:spPr>
          <a:xfrm>
            <a:off x="1028701" y="1518201"/>
            <a:ext cx="832920" cy="30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home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8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BE156-6319-416B-834A-9457C65D4CD4}"/>
              </a:ext>
            </a:extLst>
          </p:cNvPr>
          <p:cNvSpPr/>
          <p:nvPr/>
        </p:nvSpPr>
        <p:spPr>
          <a:xfrm>
            <a:off x="0" y="2"/>
            <a:ext cx="12192000" cy="52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F3FAE-0F40-43C2-BE5F-87F688851364}"/>
              </a:ext>
            </a:extLst>
          </p:cNvPr>
          <p:cNvGrpSpPr/>
          <p:nvPr/>
        </p:nvGrpSpPr>
        <p:grpSpPr>
          <a:xfrm>
            <a:off x="1028701" y="166539"/>
            <a:ext cx="4652960" cy="307777"/>
            <a:chOff x="1028701" y="195114"/>
            <a:chExt cx="4652960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94875-4597-470F-BCF4-032BF10B992C}"/>
                </a:ext>
              </a:extLst>
            </p:cNvPr>
            <p:cNvSpPr txBox="1"/>
            <p:nvPr/>
          </p:nvSpPr>
          <p:spPr>
            <a:xfrm>
              <a:off x="1028701" y="195114"/>
              <a:ext cx="1819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Singapore</a:t>
              </a:r>
              <a:endParaRPr lang="en-SG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F6AFF-F7EA-4D04-8307-A999A4738A76}"/>
                </a:ext>
              </a:extLst>
            </p:cNvPr>
            <p:cNvSpPr txBox="1"/>
            <p:nvPr/>
          </p:nvSpPr>
          <p:spPr>
            <a:xfrm>
              <a:off x="2771777" y="195114"/>
              <a:ext cx="8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619CB-8DA6-456B-9BAE-136880C1B210}"/>
                </a:ext>
              </a:extLst>
            </p:cNvPr>
            <p:cNvSpPr txBox="1"/>
            <p:nvPr/>
          </p:nvSpPr>
          <p:spPr>
            <a:xfrm>
              <a:off x="362188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8279-FCE2-458E-B292-9A52BCFF6B37}"/>
                </a:ext>
              </a:extLst>
            </p:cNvPr>
            <p:cNvSpPr txBox="1"/>
            <p:nvPr/>
          </p:nvSpPr>
          <p:spPr>
            <a:xfrm>
              <a:off x="465296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B89D2-CFAB-438E-9049-A747103EF97D}"/>
              </a:ext>
            </a:extLst>
          </p:cNvPr>
          <p:cNvSpPr txBox="1"/>
          <p:nvPr/>
        </p:nvSpPr>
        <p:spPr>
          <a:xfrm>
            <a:off x="857854" y="866671"/>
            <a:ext cx="63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70C0B-71C4-4D69-887B-5CDEDA40C458}"/>
              </a:ext>
            </a:extLst>
          </p:cNvPr>
          <p:cNvSpPr/>
          <p:nvPr/>
        </p:nvSpPr>
        <p:spPr>
          <a:xfrm>
            <a:off x="964531" y="2424227"/>
            <a:ext cx="7964828" cy="25598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47F04-9431-477A-A59E-C95A03A858DA}"/>
              </a:ext>
            </a:extLst>
          </p:cNvPr>
          <p:cNvSpPr txBox="1"/>
          <p:nvPr/>
        </p:nvSpPr>
        <p:spPr>
          <a:xfrm>
            <a:off x="914857" y="2121328"/>
            <a:ext cx="293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4F6DAF-4248-469E-A636-8D37ACA8CE37}"/>
              </a:ext>
            </a:extLst>
          </p:cNvPr>
          <p:cNvSpPr/>
          <p:nvPr/>
        </p:nvSpPr>
        <p:spPr>
          <a:xfrm>
            <a:off x="938007" y="3078866"/>
            <a:ext cx="765375" cy="325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59704B-5218-4484-A7E0-230FEDEF333A}"/>
              </a:ext>
            </a:extLst>
          </p:cNvPr>
          <p:cNvSpPr/>
          <p:nvPr/>
        </p:nvSpPr>
        <p:spPr>
          <a:xfrm>
            <a:off x="991055" y="1621505"/>
            <a:ext cx="7964828" cy="25598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name@example.com</a:t>
            </a:r>
            <a:endParaRPr lang="en-SG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7D171-73A8-45E2-B3E7-F7306E2A5756}"/>
              </a:ext>
            </a:extLst>
          </p:cNvPr>
          <p:cNvSpPr txBox="1"/>
          <p:nvPr/>
        </p:nvSpPr>
        <p:spPr>
          <a:xfrm>
            <a:off x="941381" y="1318606"/>
            <a:ext cx="293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 address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2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BE156-6319-416B-834A-9457C65D4CD4}"/>
              </a:ext>
            </a:extLst>
          </p:cNvPr>
          <p:cNvSpPr/>
          <p:nvPr/>
        </p:nvSpPr>
        <p:spPr>
          <a:xfrm>
            <a:off x="0" y="2"/>
            <a:ext cx="12192000" cy="52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F3FAE-0F40-43C2-BE5F-87F688851364}"/>
              </a:ext>
            </a:extLst>
          </p:cNvPr>
          <p:cNvGrpSpPr/>
          <p:nvPr/>
        </p:nvGrpSpPr>
        <p:grpSpPr>
          <a:xfrm>
            <a:off x="1028701" y="166539"/>
            <a:ext cx="4652960" cy="307777"/>
            <a:chOff x="1028701" y="195114"/>
            <a:chExt cx="4652960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94875-4597-470F-BCF4-032BF10B992C}"/>
                </a:ext>
              </a:extLst>
            </p:cNvPr>
            <p:cNvSpPr txBox="1"/>
            <p:nvPr/>
          </p:nvSpPr>
          <p:spPr>
            <a:xfrm>
              <a:off x="1028701" y="195114"/>
              <a:ext cx="1819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Singapore</a:t>
              </a:r>
              <a:endParaRPr lang="en-SG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F6AFF-F7EA-4D04-8307-A999A4738A76}"/>
                </a:ext>
              </a:extLst>
            </p:cNvPr>
            <p:cNvSpPr txBox="1"/>
            <p:nvPr/>
          </p:nvSpPr>
          <p:spPr>
            <a:xfrm>
              <a:off x="2771777" y="195114"/>
              <a:ext cx="8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619CB-8DA6-456B-9BAE-136880C1B210}"/>
                </a:ext>
              </a:extLst>
            </p:cNvPr>
            <p:cNvSpPr txBox="1"/>
            <p:nvPr/>
          </p:nvSpPr>
          <p:spPr>
            <a:xfrm>
              <a:off x="362188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8279-FCE2-458E-B292-9A52BCFF6B37}"/>
                </a:ext>
              </a:extLst>
            </p:cNvPr>
            <p:cNvSpPr txBox="1"/>
            <p:nvPr/>
          </p:nvSpPr>
          <p:spPr>
            <a:xfrm>
              <a:off x="465296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B89D2-CFAB-438E-9049-A747103EF97D}"/>
              </a:ext>
            </a:extLst>
          </p:cNvPr>
          <p:cNvSpPr txBox="1"/>
          <p:nvPr/>
        </p:nvSpPr>
        <p:spPr>
          <a:xfrm>
            <a:off x="857854" y="866671"/>
            <a:ext cx="63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Sorry, login failed. 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4F6DAF-4248-469E-A636-8D37ACA8CE37}"/>
              </a:ext>
            </a:extLst>
          </p:cNvPr>
          <p:cNvSpPr/>
          <p:nvPr/>
        </p:nvSpPr>
        <p:spPr>
          <a:xfrm>
            <a:off x="1028701" y="1518201"/>
            <a:ext cx="832920" cy="30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home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0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BE156-6319-416B-834A-9457C65D4CD4}"/>
              </a:ext>
            </a:extLst>
          </p:cNvPr>
          <p:cNvSpPr/>
          <p:nvPr/>
        </p:nvSpPr>
        <p:spPr>
          <a:xfrm>
            <a:off x="0" y="2"/>
            <a:ext cx="12192000" cy="52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F3FAE-0F40-43C2-BE5F-87F688851364}"/>
              </a:ext>
            </a:extLst>
          </p:cNvPr>
          <p:cNvGrpSpPr/>
          <p:nvPr/>
        </p:nvGrpSpPr>
        <p:grpSpPr>
          <a:xfrm>
            <a:off x="1028701" y="166539"/>
            <a:ext cx="4652960" cy="307777"/>
            <a:chOff x="1028701" y="195114"/>
            <a:chExt cx="4652960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94875-4597-470F-BCF4-032BF10B992C}"/>
                </a:ext>
              </a:extLst>
            </p:cNvPr>
            <p:cNvSpPr txBox="1"/>
            <p:nvPr/>
          </p:nvSpPr>
          <p:spPr>
            <a:xfrm>
              <a:off x="1028701" y="195114"/>
              <a:ext cx="1819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Singapore</a:t>
              </a:r>
              <a:endParaRPr lang="en-SG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F6AFF-F7EA-4D04-8307-A999A4738A76}"/>
                </a:ext>
              </a:extLst>
            </p:cNvPr>
            <p:cNvSpPr txBox="1"/>
            <p:nvPr/>
          </p:nvSpPr>
          <p:spPr>
            <a:xfrm>
              <a:off x="2771777" y="195114"/>
              <a:ext cx="8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619CB-8DA6-456B-9BAE-136880C1B210}"/>
                </a:ext>
              </a:extLst>
            </p:cNvPr>
            <p:cNvSpPr txBox="1"/>
            <p:nvPr/>
          </p:nvSpPr>
          <p:spPr>
            <a:xfrm>
              <a:off x="362188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8279-FCE2-458E-B292-9A52BCFF6B37}"/>
                </a:ext>
              </a:extLst>
            </p:cNvPr>
            <p:cNvSpPr txBox="1"/>
            <p:nvPr/>
          </p:nvSpPr>
          <p:spPr>
            <a:xfrm>
              <a:off x="465296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B89D2-CFAB-438E-9049-A747103EF97D}"/>
              </a:ext>
            </a:extLst>
          </p:cNvPr>
          <p:cNvSpPr txBox="1"/>
          <p:nvPr/>
        </p:nvSpPr>
        <p:spPr>
          <a:xfrm>
            <a:off x="857854" y="866671"/>
            <a:ext cx="63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Welcome back! Thanks for signing in.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4F6DAF-4248-469E-A636-8D37ACA8CE37}"/>
              </a:ext>
            </a:extLst>
          </p:cNvPr>
          <p:cNvSpPr/>
          <p:nvPr/>
        </p:nvSpPr>
        <p:spPr>
          <a:xfrm>
            <a:off x="1028701" y="1518201"/>
            <a:ext cx="832920" cy="30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home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3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BE156-6319-416B-834A-9457C65D4CD4}"/>
              </a:ext>
            </a:extLst>
          </p:cNvPr>
          <p:cNvSpPr/>
          <p:nvPr/>
        </p:nvSpPr>
        <p:spPr>
          <a:xfrm>
            <a:off x="0" y="2"/>
            <a:ext cx="12192000" cy="52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F3FAE-0F40-43C2-BE5F-87F688851364}"/>
              </a:ext>
            </a:extLst>
          </p:cNvPr>
          <p:cNvGrpSpPr/>
          <p:nvPr/>
        </p:nvGrpSpPr>
        <p:grpSpPr>
          <a:xfrm>
            <a:off x="1028701" y="166539"/>
            <a:ext cx="4652960" cy="307777"/>
            <a:chOff x="1028701" y="195114"/>
            <a:chExt cx="4652960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94875-4597-470F-BCF4-032BF10B992C}"/>
                </a:ext>
              </a:extLst>
            </p:cNvPr>
            <p:cNvSpPr txBox="1"/>
            <p:nvPr/>
          </p:nvSpPr>
          <p:spPr>
            <a:xfrm>
              <a:off x="1028701" y="195114"/>
              <a:ext cx="1819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 Singapore</a:t>
              </a:r>
              <a:endParaRPr lang="en-SG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F6AFF-F7EA-4D04-8307-A999A4738A76}"/>
                </a:ext>
              </a:extLst>
            </p:cNvPr>
            <p:cNvSpPr txBox="1"/>
            <p:nvPr/>
          </p:nvSpPr>
          <p:spPr>
            <a:xfrm>
              <a:off x="2771777" y="195114"/>
              <a:ext cx="8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619CB-8DA6-456B-9BAE-136880C1B210}"/>
                </a:ext>
              </a:extLst>
            </p:cNvPr>
            <p:cNvSpPr txBox="1"/>
            <p:nvPr/>
          </p:nvSpPr>
          <p:spPr>
            <a:xfrm>
              <a:off x="362188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8279-FCE2-458E-B292-9A52BCFF6B37}"/>
                </a:ext>
              </a:extLst>
            </p:cNvPr>
            <p:cNvSpPr txBox="1"/>
            <p:nvPr/>
          </p:nvSpPr>
          <p:spPr>
            <a:xfrm>
              <a:off x="4652961" y="195114"/>
              <a:ext cx="1028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  <a:endParaRPr lang="en-SG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B89D2-CFAB-438E-9049-A747103EF97D}"/>
              </a:ext>
            </a:extLst>
          </p:cNvPr>
          <p:cNvSpPr txBox="1"/>
          <p:nvPr/>
        </p:nvSpPr>
        <p:spPr>
          <a:xfrm>
            <a:off x="857854" y="866671"/>
            <a:ext cx="63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 have successfully logged out.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4F6DAF-4248-469E-A636-8D37ACA8CE37}"/>
              </a:ext>
            </a:extLst>
          </p:cNvPr>
          <p:cNvSpPr/>
          <p:nvPr/>
        </p:nvSpPr>
        <p:spPr>
          <a:xfrm>
            <a:off x="1028701" y="1518201"/>
            <a:ext cx="832920" cy="30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home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9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250</Words>
  <Application>Microsoft Office PowerPoint</Application>
  <PresentationFormat>Widescreen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Melody Leilani Swee Lee Tan</dc:creator>
  <cp:lastModifiedBy>Melody Leilani Swee Lee Tan</cp:lastModifiedBy>
  <cp:revision>10</cp:revision>
  <dcterms:created xsi:type="dcterms:W3CDTF">2020-06-08T22:06:07Z</dcterms:created>
  <dcterms:modified xsi:type="dcterms:W3CDTF">2020-06-09T01:24:30Z</dcterms:modified>
</cp:coreProperties>
</file>