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7"/>
  </p:normalViewPr>
  <p:slideViewPr>
    <p:cSldViewPr snapToGrid="0" snapToObjects="1">
      <p:cViewPr varScale="1">
        <p:scale>
          <a:sx n="89" d="100"/>
          <a:sy n="89" d="100"/>
        </p:scale>
        <p:origin x="2280" y="4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A517B8-B4EC-48FA-9B38-B00357B396EA}"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2E2D949-0004-4EE9-AE83-7F4AB02F9BF5}">
      <dgm:prSet/>
      <dgm:spPr/>
      <dgm:t>
        <a:bodyPr/>
        <a:lstStyle/>
        <a:p>
          <a:r>
            <a:rPr lang="en-US"/>
            <a:t>A short version of a longer text</a:t>
          </a:r>
        </a:p>
      </dgm:t>
    </dgm:pt>
    <dgm:pt modelId="{1D55C618-2CE7-49C0-B4DA-1BEF68078235}" type="parTrans" cxnId="{FA15C517-709F-4E28-BFCA-F8D555484C75}">
      <dgm:prSet/>
      <dgm:spPr/>
      <dgm:t>
        <a:bodyPr/>
        <a:lstStyle/>
        <a:p>
          <a:endParaRPr lang="en-US"/>
        </a:p>
      </dgm:t>
    </dgm:pt>
    <dgm:pt modelId="{EF6FAA6C-3856-4FB9-9545-2A32287AA2A4}" type="sibTrans" cxnId="{FA15C517-709F-4E28-BFCA-F8D555484C75}">
      <dgm:prSet/>
      <dgm:spPr/>
      <dgm:t>
        <a:bodyPr/>
        <a:lstStyle/>
        <a:p>
          <a:endParaRPr lang="en-US"/>
        </a:p>
      </dgm:t>
    </dgm:pt>
    <dgm:pt modelId="{7146FBE4-4791-43A5-8F96-216C1B003CA4}">
      <dgm:prSet/>
      <dgm:spPr/>
      <dgm:t>
        <a:bodyPr/>
        <a:lstStyle/>
        <a:p>
          <a:r>
            <a:rPr lang="en-US"/>
            <a:t>Covers only the main ideas</a:t>
          </a:r>
        </a:p>
      </dgm:t>
    </dgm:pt>
    <dgm:pt modelId="{DF91D3F2-6A39-4825-862A-CAA7FCF916B4}" type="parTrans" cxnId="{39B23976-62E2-4907-9DB3-50DF566368CB}">
      <dgm:prSet/>
      <dgm:spPr/>
      <dgm:t>
        <a:bodyPr/>
        <a:lstStyle/>
        <a:p>
          <a:endParaRPr lang="en-US"/>
        </a:p>
      </dgm:t>
    </dgm:pt>
    <dgm:pt modelId="{1B2EAC78-477E-401C-92DC-ECBF772D0B01}" type="sibTrans" cxnId="{39B23976-62E2-4907-9DB3-50DF566368CB}">
      <dgm:prSet/>
      <dgm:spPr/>
      <dgm:t>
        <a:bodyPr/>
        <a:lstStyle/>
        <a:p>
          <a:endParaRPr lang="en-US"/>
        </a:p>
      </dgm:t>
    </dgm:pt>
    <dgm:pt modelId="{5C16F006-2544-4380-B0D9-D5D5B34CD83F}">
      <dgm:prSet/>
      <dgm:spPr/>
      <dgm:t>
        <a:bodyPr/>
        <a:lstStyle/>
        <a:p>
          <a:r>
            <a:rPr lang="en-US"/>
            <a:t>Written entirely in your own words</a:t>
          </a:r>
        </a:p>
      </dgm:t>
    </dgm:pt>
    <dgm:pt modelId="{53FA5766-F8D5-407F-A411-DD2DBF80D82A}" type="parTrans" cxnId="{9B7DA2CC-4A80-451E-B39A-B84C5F44D47C}">
      <dgm:prSet/>
      <dgm:spPr/>
      <dgm:t>
        <a:bodyPr/>
        <a:lstStyle/>
        <a:p>
          <a:endParaRPr lang="en-US"/>
        </a:p>
      </dgm:t>
    </dgm:pt>
    <dgm:pt modelId="{679ECD92-9037-4BF7-A605-D5B8493ABA93}" type="sibTrans" cxnId="{9B7DA2CC-4A80-451E-B39A-B84C5F44D47C}">
      <dgm:prSet/>
      <dgm:spPr/>
      <dgm:t>
        <a:bodyPr/>
        <a:lstStyle/>
        <a:p>
          <a:endParaRPr lang="en-US"/>
        </a:p>
      </dgm:t>
    </dgm:pt>
    <dgm:pt modelId="{973B5D38-DEBB-4847-8B71-A295B05E8F55}">
      <dgm:prSet/>
      <dgm:spPr/>
      <dgm:t>
        <a:bodyPr/>
        <a:lstStyle/>
        <a:p>
          <a:r>
            <a:rPr lang="en-US"/>
            <a:t>Much shorter than the original</a:t>
          </a:r>
        </a:p>
      </dgm:t>
    </dgm:pt>
    <dgm:pt modelId="{A95BA645-A2DE-4EF4-AD1A-7ADC8FD2C6A5}" type="parTrans" cxnId="{C36A0418-1F8E-4313-AD41-F67A077BBAE6}">
      <dgm:prSet/>
      <dgm:spPr/>
      <dgm:t>
        <a:bodyPr/>
        <a:lstStyle/>
        <a:p>
          <a:endParaRPr lang="en-US"/>
        </a:p>
      </dgm:t>
    </dgm:pt>
    <dgm:pt modelId="{AAF0ADF1-EBE0-4F29-A055-B6DD5963423A}" type="sibTrans" cxnId="{C36A0418-1F8E-4313-AD41-F67A077BBAE6}">
      <dgm:prSet/>
      <dgm:spPr/>
      <dgm:t>
        <a:bodyPr/>
        <a:lstStyle/>
        <a:p>
          <a:endParaRPr lang="en-US"/>
        </a:p>
      </dgm:t>
    </dgm:pt>
    <dgm:pt modelId="{44B23800-A9B9-2A46-9CC7-59C97021A45C}" type="pres">
      <dgm:prSet presAssocID="{B2A517B8-B4EC-48FA-9B38-B00357B396EA}" presName="diagram" presStyleCnt="0">
        <dgm:presLayoutVars>
          <dgm:dir/>
          <dgm:resizeHandles val="exact"/>
        </dgm:presLayoutVars>
      </dgm:prSet>
      <dgm:spPr/>
    </dgm:pt>
    <dgm:pt modelId="{59701803-B2CE-3E43-821E-3C7117C165DC}" type="pres">
      <dgm:prSet presAssocID="{D2E2D949-0004-4EE9-AE83-7F4AB02F9BF5}" presName="node" presStyleLbl="node1" presStyleIdx="0" presStyleCnt="4">
        <dgm:presLayoutVars>
          <dgm:bulletEnabled val="1"/>
        </dgm:presLayoutVars>
      </dgm:prSet>
      <dgm:spPr/>
    </dgm:pt>
    <dgm:pt modelId="{ABE2106B-5A90-4F4F-9B7C-023E85737923}" type="pres">
      <dgm:prSet presAssocID="{EF6FAA6C-3856-4FB9-9545-2A32287AA2A4}" presName="sibTrans" presStyleCnt="0"/>
      <dgm:spPr/>
    </dgm:pt>
    <dgm:pt modelId="{C1988662-D346-3042-A19E-C010C4230567}" type="pres">
      <dgm:prSet presAssocID="{7146FBE4-4791-43A5-8F96-216C1B003CA4}" presName="node" presStyleLbl="node1" presStyleIdx="1" presStyleCnt="4">
        <dgm:presLayoutVars>
          <dgm:bulletEnabled val="1"/>
        </dgm:presLayoutVars>
      </dgm:prSet>
      <dgm:spPr/>
    </dgm:pt>
    <dgm:pt modelId="{D6957D4F-9BDD-3A44-AC9E-E9BBDE59B0B4}" type="pres">
      <dgm:prSet presAssocID="{1B2EAC78-477E-401C-92DC-ECBF772D0B01}" presName="sibTrans" presStyleCnt="0"/>
      <dgm:spPr/>
    </dgm:pt>
    <dgm:pt modelId="{56B179B9-C3F1-A246-B0B4-0506AC2297F1}" type="pres">
      <dgm:prSet presAssocID="{5C16F006-2544-4380-B0D9-D5D5B34CD83F}" presName="node" presStyleLbl="node1" presStyleIdx="2" presStyleCnt="4">
        <dgm:presLayoutVars>
          <dgm:bulletEnabled val="1"/>
        </dgm:presLayoutVars>
      </dgm:prSet>
      <dgm:spPr/>
    </dgm:pt>
    <dgm:pt modelId="{B82B273C-55A8-7845-83F1-F5211868174F}" type="pres">
      <dgm:prSet presAssocID="{679ECD92-9037-4BF7-A605-D5B8493ABA93}" presName="sibTrans" presStyleCnt="0"/>
      <dgm:spPr/>
    </dgm:pt>
    <dgm:pt modelId="{AD3848B8-D540-B443-8E5B-3ECEC985928F}" type="pres">
      <dgm:prSet presAssocID="{973B5D38-DEBB-4847-8B71-A295B05E8F55}" presName="node" presStyleLbl="node1" presStyleIdx="3" presStyleCnt="4">
        <dgm:presLayoutVars>
          <dgm:bulletEnabled val="1"/>
        </dgm:presLayoutVars>
      </dgm:prSet>
      <dgm:spPr/>
    </dgm:pt>
  </dgm:ptLst>
  <dgm:cxnLst>
    <dgm:cxn modelId="{FA15C517-709F-4E28-BFCA-F8D555484C75}" srcId="{B2A517B8-B4EC-48FA-9B38-B00357B396EA}" destId="{D2E2D949-0004-4EE9-AE83-7F4AB02F9BF5}" srcOrd="0" destOrd="0" parTransId="{1D55C618-2CE7-49C0-B4DA-1BEF68078235}" sibTransId="{EF6FAA6C-3856-4FB9-9545-2A32287AA2A4}"/>
    <dgm:cxn modelId="{C36A0418-1F8E-4313-AD41-F67A077BBAE6}" srcId="{B2A517B8-B4EC-48FA-9B38-B00357B396EA}" destId="{973B5D38-DEBB-4847-8B71-A295B05E8F55}" srcOrd="3" destOrd="0" parTransId="{A95BA645-A2DE-4EF4-AD1A-7ADC8FD2C6A5}" sibTransId="{AAF0ADF1-EBE0-4F29-A055-B6DD5963423A}"/>
    <dgm:cxn modelId="{A817DC3F-5268-3F44-A428-4BA90EBEF2C4}" type="presOf" srcId="{7146FBE4-4791-43A5-8F96-216C1B003CA4}" destId="{C1988662-D346-3042-A19E-C010C4230567}" srcOrd="0" destOrd="0" presId="urn:microsoft.com/office/officeart/2005/8/layout/default"/>
    <dgm:cxn modelId="{39B23976-62E2-4907-9DB3-50DF566368CB}" srcId="{B2A517B8-B4EC-48FA-9B38-B00357B396EA}" destId="{7146FBE4-4791-43A5-8F96-216C1B003CA4}" srcOrd="1" destOrd="0" parTransId="{DF91D3F2-6A39-4825-862A-CAA7FCF916B4}" sibTransId="{1B2EAC78-477E-401C-92DC-ECBF772D0B01}"/>
    <dgm:cxn modelId="{C669B285-F135-884A-BD8C-628272368028}" type="presOf" srcId="{973B5D38-DEBB-4847-8B71-A295B05E8F55}" destId="{AD3848B8-D540-B443-8E5B-3ECEC985928F}" srcOrd="0" destOrd="0" presId="urn:microsoft.com/office/officeart/2005/8/layout/default"/>
    <dgm:cxn modelId="{FA5CEFC4-2045-5D47-8C35-795ABEB396DA}" type="presOf" srcId="{D2E2D949-0004-4EE9-AE83-7F4AB02F9BF5}" destId="{59701803-B2CE-3E43-821E-3C7117C165DC}" srcOrd="0" destOrd="0" presId="urn:microsoft.com/office/officeart/2005/8/layout/default"/>
    <dgm:cxn modelId="{9B7DA2CC-4A80-451E-B39A-B84C5F44D47C}" srcId="{B2A517B8-B4EC-48FA-9B38-B00357B396EA}" destId="{5C16F006-2544-4380-B0D9-D5D5B34CD83F}" srcOrd="2" destOrd="0" parTransId="{53FA5766-F8D5-407F-A411-DD2DBF80D82A}" sibTransId="{679ECD92-9037-4BF7-A605-D5B8493ABA93}"/>
    <dgm:cxn modelId="{E39551D1-6029-1E48-B5B1-F882BD34DD02}" type="presOf" srcId="{5C16F006-2544-4380-B0D9-D5D5B34CD83F}" destId="{56B179B9-C3F1-A246-B0B4-0506AC2297F1}" srcOrd="0" destOrd="0" presId="urn:microsoft.com/office/officeart/2005/8/layout/default"/>
    <dgm:cxn modelId="{D7966EDB-C4E4-CB4D-8469-042C767BC10F}" type="presOf" srcId="{B2A517B8-B4EC-48FA-9B38-B00357B396EA}" destId="{44B23800-A9B9-2A46-9CC7-59C97021A45C}" srcOrd="0" destOrd="0" presId="urn:microsoft.com/office/officeart/2005/8/layout/default"/>
    <dgm:cxn modelId="{36D3DF9B-89A4-FC4D-AFF0-9F27ACF1C540}" type="presParOf" srcId="{44B23800-A9B9-2A46-9CC7-59C97021A45C}" destId="{59701803-B2CE-3E43-821E-3C7117C165DC}" srcOrd="0" destOrd="0" presId="urn:microsoft.com/office/officeart/2005/8/layout/default"/>
    <dgm:cxn modelId="{CA961330-F81D-1941-A8E2-647E0F84D499}" type="presParOf" srcId="{44B23800-A9B9-2A46-9CC7-59C97021A45C}" destId="{ABE2106B-5A90-4F4F-9B7C-023E85737923}" srcOrd="1" destOrd="0" presId="urn:microsoft.com/office/officeart/2005/8/layout/default"/>
    <dgm:cxn modelId="{6FE4A5E1-0477-844F-A275-81486AD3DE87}" type="presParOf" srcId="{44B23800-A9B9-2A46-9CC7-59C97021A45C}" destId="{C1988662-D346-3042-A19E-C010C4230567}" srcOrd="2" destOrd="0" presId="urn:microsoft.com/office/officeart/2005/8/layout/default"/>
    <dgm:cxn modelId="{86165035-A5C2-9740-A045-6269405D09BA}" type="presParOf" srcId="{44B23800-A9B9-2A46-9CC7-59C97021A45C}" destId="{D6957D4F-9BDD-3A44-AC9E-E9BBDE59B0B4}" srcOrd="3" destOrd="0" presId="urn:microsoft.com/office/officeart/2005/8/layout/default"/>
    <dgm:cxn modelId="{2033E4AF-F7AB-CA4A-AC12-F60290072F2D}" type="presParOf" srcId="{44B23800-A9B9-2A46-9CC7-59C97021A45C}" destId="{56B179B9-C3F1-A246-B0B4-0506AC2297F1}" srcOrd="4" destOrd="0" presId="urn:microsoft.com/office/officeart/2005/8/layout/default"/>
    <dgm:cxn modelId="{94F3E41F-7CF2-5F44-A27A-8FBB05BC3818}" type="presParOf" srcId="{44B23800-A9B9-2A46-9CC7-59C97021A45C}" destId="{B82B273C-55A8-7845-83F1-F5211868174F}" srcOrd="5" destOrd="0" presId="urn:microsoft.com/office/officeart/2005/8/layout/default"/>
    <dgm:cxn modelId="{E65DEF8D-A14E-9048-9661-76B830A119DA}" type="presParOf" srcId="{44B23800-A9B9-2A46-9CC7-59C97021A45C}" destId="{AD3848B8-D540-B443-8E5B-3ECEC985928F}"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3B0BB4-2C38-41E9-8256-E17849E1E8B8}"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E8FF3259-CF8E-4279-A028-C488D67AF9C4}">
      <dgm:prSet/>
      <dgm:spPr/>
      <dgm:t>
        <a:bodyPr/>
        <a:lstStyle/>
        <a:p>
          <a:r>
            <a:rPr lang="en-US"/>
            <a:t>Helps you understand and remember what you read</a:t>
          </a:r>
        </a:p>
      </dgm:t>
    </dgm:pt>
    <dgm:pt modelId="{F6C6C71F-7DB9-4C39-9D17-BD7DBA35F05C}" type="parTrans" cxnId="{5601C1E5-2B7F-4174-A9D3-DCB3FD82E4CC}">
      <dgm:prSet/>
      <dgm:spPr/>
      <dgm:t>
        <a:bodyPr/>
        <a:lstStyle/>
        <a:p>
          <a:endParaRPr lang="en-US"/>
        </a:p>
      </dgm:t>
    </dgm:pt>
    <dgm:pt modelId="{D5DA89B1-D1BF-409C-A00F-7C1062F8917B}" type="sibTrans" cxnId="{5601C1E5-2B7F-4174-A9D3-DCB3FD82E4CC}">
      <dgm:prSet/>
      <dgm:spPr/>
      <dgm:t>
        <a:bodyPr/>
        <a:lstStyle/>
        <a:p>
          <a:endParaRPr lang="en-US"/>
        </a:p>
      </dgm:t>
    </dgm:pt>
    <dgm:pt modelId="{38B282DD-02F7-4688-8277-9F9A4E697DBF}">
      <dgm:prSet/>
      <dgm:spPr/>
      <dgm:t>
        <a:bodyPr/>
        <a:lstStyle/>
        <a:p>
          <a:r>
            <a:rPr lang="en-US"/>
            <a:t>Allows you to use sources in your own writing</a:t>
          </a:r>
        </a:p>
      </dgm:t>
    </dgm:pt>
    <dgm:pt modelId="{B2945BE3-B361-4F42-BC31-18903DF17B22}" type="parTrans" cxnId="{A983CBD4-8FFD-4DC2-ACDC-AB0EA14BAE87}">
      <dgm:prSet/>
      <dgm:spPr/>
      <dgm:t>
        <a:bodyPr/>
        <a:lstStyle/>
        <a:p>
          <a:endParaRPr lang="en-US"/>
        </a:p>
      </dgm:t>
    </dgm:pt>
    <dgm:pt modelId="{2A5EB20A-7127-437F-9CE4-F5F0C7FAA5D0}" type="sibTrans" cxnId="{A983CBD4-8FFD-4DC2-ACDC-AB0EA14BAE87}">
      <dgm:prSet/>
      <dgm:spPr/>
      <dgm:t>
        <a:bodyPr/>
        <a:lstStyle/>
        <a:p>
          <a:endParaRPr lang="en-US"/>
        </a:p>
      </dgm:t>
    </dgm:pt>
    <dgm:pt modelId="{0B2E923A-A008-4150-A67C-1E52E4CF74CD}">
      <dgm:prSet/>
      <dgm:spPr/>
      <dgm:t>
        <a:bodyPr/>
        <a:lstStyle/>
        <a:p>
          <a:r>
            <a:rPr lang="en-US"/>
            <a:t>Shows that you’ve engaged with the material</a:t>
          </a:r>
        </a:p>
      </dgm:t>
    </dgm:pt>
    <dgm:pt modelId="{FBE7783E-FDC2-4105-A920-11D65DEABD87}" type="parTrans" cxnId="{35F6E075-E601-4018-94B2-D8B069B52550}">
      <dgm:prSet/>
      <dgm:spPr/>
      <dgm:t>
        <a:bodyPr/>
        <a:lstStyle/>
        <a:p>
          <a:endParaRPr lang="en-US"/>
        </a:p>
      </dgm:t>
    </dgm:pt>
    <dgm:pt modelId="{44265E98-C0B1-41DA-A0D1-241781A04689}" type="sibTrans" cxnId="{35F6E075-E601-4018-94B2-D8B069B52550}">
      <dgm:prSet/>
      <dgm:spPr/>
      <dgm:t>
        <a:bodyPr/>
        <a:lstStyle/>
        <a:p>
          <a:endParaRPr lang="en-US"/>
        </a:p>
      </dgm:t>
    </dgm:pt>
    <dgm:pt modelId="{07BCF848-1DDC-4A4B-9867-3732D12968E8}">
      <dgm:prSet/>
      <dgm:spPr/>
      <dgm:t>
        <a:bodyPr/>
        <a:lstStyle/>
        <a:p>
          <a:r>
            <a:rPr lang="en-US"/>
            <a:t>Avoids plagiarism</a:t>
          </a:r>
        </a:p>
      </dgm:t>
    </dgm:pt>
    <dgm:pt modelId="{B62CCFA9-100A-4793-B6ED-279D02B007FD}" type="parTrans" cxnId="{A70730FB-F835-4925-9ECB-F4250925A818}">
      <dgm:prSet/>
      <dgm:spPr/>
      <dgm:t>
        <a:bodyPr/>
        <a:lstStyle/>
        <a:p>
          <a:endParaRPr lang="en-US"/>
        </a:p>
      </dgm:t>
    </dgm:pt>
    <dgm:pt modelId="{94C5340F-6990-4E3A-85CE-1A5BA6C6DA71}" type="sibTrans" cxnId="{A70730FB-F835-4925-9ECB-F4250925A818}">
      <dgm:prSet/>
      <dgm:spPr/>
      <dgm:t>
        <a:bodyPr/>
        <a:lstStyle/>
        <a:p>
          <a:endParaRPr lang="en-US"/>
        </a:p>
      </dgm:t>
    </dgm:pt>
    <dgm:pt modelId="{BBAAF028-3C5C-8143-B049-627D7B97564B}" type="pres">
      <dgm:prSet presAssocID="{0E3B0BB4-2C38-41E9-8256-E17849E1E8B8}" presName="diagram" presStyleCnt="0">
        <dgm:presLayoutVars>
          <dgm:dir/>
          <dgm:resizeHandles val="exact"/>
        </dgm:presLayoutVars>
      </dgm:prSet>
      <dgm:spPr/>
    </dgm:pt>
    <dgm:pt modelId="{6F648CE9-A1E4-0C41-A6C4-6BEFF08612F3}" type="pres">
      <dgm:prSet presAssocID="{E8FF3259-CF8E-4279-A028-C488D67AF9C4}" presName="node" presStyleLbl="node1" presStyleIdx="0" presStyleCnt="4">
        <dgm:presLayoutVars>
          <dgm:bulletEnabled val="1"/>
        </dgm:presLayoutVars>
      </dgm:prSet>
      <dgm:spPr/>
    </dgm:pt>
    <dgm:pt modelId="{792B4236-F437-D94B-BBED-BFE911C2D386}" type="pres">
      <dgm:prSet presAssocID="{D5DA89B1-D1BF-409C-A00F-7C1062F8917B}" presName="sibTrans" presStyleCnt="0"/>
      <dgm:spPr/>
    </dgm:pt>
    <dgm:pt modelId="{7FD3A38E-6F02-E54F-A934-7484BBA196D7}" type="pres">
      <dgm:prSet presAssocID="{38B282DD-02F7-4688-8277-9F9A4E697DBF}" presName="node" presStyleLbl="node1" presStyleIdx="1" presStyleCnt="4">
        <dgm:presLayoutVars>
          <dgm:bulletEnabled val="1"/>
        </dgm:presLayoutVars>
      </dgm:prSet>
      <dgm:spPr/>
    </dgm:pt>
    <dgm:pt modelId="{0B0F86E5-9125-9A48-8DB7-595CD550201B}" type="pres">
      <dgm:prSet presAssocID="{2A5EB20A-7127-437F-9CE4-F5F0C7FAA5D0}" presName="sibTrans" presStyleCnt="0"/>
      <dgm:spPr/>
    </dgm:pt>
    <dgm:pt modelId="{39FE7929-AC66-A34C-99C2-9EE010846191}" type="pres">
      <dgm:prSet presAssocID="{0B2E923A-A008-4150-A67C-1E52E4CF74CD}" presName="node" presStyleLbl="node1" presStyleIdx="2" presStyleCnt="4">
        <dgm:presLayoutVars>
          <dgm:bulletEnabled val="1"/>
        </dgm:presLayoutVars>
      </dgm:prSet>
      <dgm:spPr/>
    </dgm:pt>
    <dgm:pt modelId="{8C4CB278-AEE5-FF44-979E-DDAE2FF28B6D}" type="pres">
      <dgm:prSet presAssocID="{44265E98-C0B1-41DA-A0D1-241781A04689}" presName="sibTrans" presStyleCnt="0"/>
      <dgm:spPr/>
    </dgm:pt>
    <dgm:pt modelId="{A070B9E8-2472-BE4F-A5FA-29BC81906DE1}" type="pres">
      <dgm:prSet presAssocID="{07BCF848-1DDC-4A4B-9867-3732D12968E8}" presName="node" presStyleLbl="node1" presStyleIdx="3" presStyleCnt="4">
        <dgm:presLayoutVars>
          <dgm:bulletEnabled val="1"/>
        </dgm:presLayoutVars>
      </dgm:prSet>
      <dgm:spPr/>
    </dgm:pt>
  </dgm:ptLst>
  <dgm:cxnLst>
    <dgm:cxn modelId="{9840710B-F26B-4A4B-9EE3-8C0A0760C8F2}" type="presOf" srcId="{0B2E923A-A008-4150-A67C-1E52E4CF74CD}" destId="{39FE7929-AC66-A34C-99C2-9EE010846191}" srcOrd="0" destOrd="0" presId="urn:microsoft.com/office/officeart/2005/8/layout/default"/>
    <dgm:cxn modelId="{35F6E075-E601-4018-94B2-D8B069B52550}" srcId="{0E3B0BB4-2C38-41E9-8256-E17849E1E8B8}" destId="{0B2E923A-A008-4150-A67C-1E52E4CF74CD}" srcOrd="2" destOrd="0" parTransId="{FBE7783E-FDC2-4105-A920-11D65DEABD87}" sibTransId="{44265E98-C0B1-41DA-A0D1-241781A04689}"/>
    <dgm:cxn modelId="{92D3B87E-417E-7441-8659-29224C9C187B}" type="presOf" srcId="{E8FF3259-CF8E-4279-A028-C488D67AF9C4}" destId="{6F648CE9-A1E4-0C41-A6C4-6BEFF08612F3}" srcOrd="0" destOrd="0" presId="urn:microsoft.com/office/officeart/2005/8/layout/default"/>
    <dgm:cxn modelId="{AB41DAA5-C510-E449-8804-1543A51F883C}" type="presOf" srcId="{38B282DD-02F7-4688-8277-9F9A4E697DBF}" destId="{7FD3A38E-6F02-E54F-A934-7484BBA196D7}" srcOrd="0" destOrd="0" presId="urn:microsoft.com/office/officeart/2005/8/layout/default"/>
    <dgm:cxn modelId="{DE3682C6-35DD-C249-823E-4715426EB43D}" type="presOf" srcId="{0E3B0BB4-2C38-41E9-8256-E17849E1E8B8}" destId="{BBAAF028-3C5C-8143-B049-627D7B97564B}" srcOrd="0" destOrd="0" presId="urn:microsoft.com/office/officeart/2005/8/layout/default"/>
    <dgm:cxn modelId="{FE809ED1-DA07-C541-9DBB-FD4C53313DAF}" type="presOf" srcId="{07BCF848-1DDC-4A4B-9867-3732D12968E8}" destId="{A070B9E8-2472-BE4F-A5FA-29BC81906DE1}" srcOrd="0" destOrd="0" presId="urn:microsoft.com/office/officeart/2005/8/layout/default"/>
    <dgm:cxn modelId="{A983CBD4-8FFD-4DC2-ACDC-AB0EA14BAE87}" srcId="{0E3B0BB4-2C38-41E9-8256-E17849E1E8B8}" destId="{38B282DD-02F7-4688-8277-9F9A4E697DBF}" srcOrd="1" destOrd="0" parTransId="{B2945BE3-B361-4F42-BC31-18903DF17B22}" sibTransId="{2A5EB20A-7127-437F-9CE4-F5F0C7FAA5D0}"/>
    <dgm:cxn modelId="{5601C1E5-2B7F-4174-A9D3-DCB3FD82E4CC}" srcId="{0E3B0BB4-2C38-41E9-8256-E17849E1E8B8}" destId="{E8FF3259-CF8E-4279-A028-C488D67AF9C4}" srcOrd="0" destOrd="0" parTransId="{F6C6C71F-7DB9-4C39-9D17-BD7DBA35F05C}" sibTransId="{D5DA89B1-D1BF-409C-A00F-7C1062F8917B}"/>
    <dgm:cxn modelId="{A70730FB-F835-4925-9ECB-F4250925A818}" srcId="{0E3B0BB4-2C38-41E9-8256-E17849E1E8B8}" destId="{07BCF848-1DDC-4A4B-9867-3732D12968E8}" srcOrd="3" destOrd="0" parTransId="{B62CCFA9-100A-4793-B6ED-279D02B007FD}" sibTransId="{94C5340F-6990-4E3A-85CE-1A5BA6C6DA71}"/>
    <dgm:cxn modelId="{BC354C21-5426-294F-A639-469EA287FA2E}" type="presParOf" srcId="{BBAAF028-3C5C-8143-B049-627D7B97564B}" destId="{6F648CE9-A1E4-0C41-A6C4-6BEFF08612F3}" srcOrd="0" destOrd="0" presId="urn:microsoft.com/office/officeart/2005/8/layout/default"/>
    <dgm:cxn modelId="{26343EF6-2A3B-5A48-86FA-4EC588BDCAA5}" type="presParOf" srcId="{BBAAF028-3C5C-8143-B049-627D7B97564B}" destId="{792B4236-F437-D94B-BBED-BFE911C2D386}" srcOrd="1" destOrd="0" presId="urn:microsoft.com/office/officeart/2005/8/layout/default"/>
    <dgm:cxn modelId="{659D33C0-E290-8948-B914-57274558D417}" type="presParOf" srcId="{BBAAF028-3C5C-8143-B049-627D7B97564B}" destId="{7FD3A38E-6F02-E54F-A934-7484BBA196D7}" srcOrd="2" destOrd="0" presId="urn:microsoft.com/office/officeart/2005/8/layout/default"/>
    <dgm:cxn modelId="{56ADEDB5-D2CD-2844-A869-EB51930FC1C6}" type="presParOf" srcId="{BBAAF028-3C5C-8143-B049-627D7B97564B}" destId="{0B0F86E5-9125-9A48-8DB7-595CD550201B}" srcOrd="3" destOrd="0" presId="urn:microsoft.com/office/officeart/2005/8/layout/default"/>
    <dgm:cxn modelId="{B5DED5FD-CE7E-4D4D-910F-38979AF21FF4}" type="presParOf" srcId="{BBAAF028-3C5C-8143-B049-627D7B97564B}" destId="{39FE7929-AC66-A34C-99C2-9EE010846191}" srcOrd="4" destOrd="0" presId="urn:microsoft.com/office/officeart/2005/8/layout/default"/>
    <dgm:cxn modelId="{15E0A6AD-BB33-0E40-8C0A-B47B22C8AF35}" type="presParOf" srcId="{BBAAF028-3C5C-8143-B049-627D7B97564B}" destId="{8C4CB278-AEE5-FF44-979E-DDAE2FF28B6D}" srcOrd="5" destOrd="0" presId="urn:microsoft.com/office/officeart/2005/8/layout/default"/>
    <dgm:cxn modelId="{9DBC6954-FA4D-3D4D-A971-ABF27D55A9DB}" type="presParOf" srcId="{BBAAF028-3C5C-8143-B049-627D7B97564B}" destId="{A070B9E8-2472-BE4F-A5FA-29BC81906DE1}"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6B27FD-0C7A-45EE-B9C6-716EA0AFAE3E}"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36201A1A-B6E2-43A1-AA28-7C985AA0E92A}">
      <dgm:prSet/>
      <dgm:spPr/>
      <dgm:t>
        <a:bodyPr/>
        <a:lstStyle/>
        <a:p>
          <a:r>
            <a:rPr lang="en-US" b="1"/>
            <a:t>Summary vs. Paraphrase</a:t>
          </a:r>
          <a:r>
            <a:rPr lang="en-US"/>
            <a:t>:</a:t>
          </a:r>
        </a:p>
      </dgm:t>
    </dgm:pt>
    <dgm:pt modelId="{3516088C-0A51-4EA0-A47D-BDD1CC40B629}" type="parTrans" cxnId="{4BB26724-B320-4E9F-9A3F-3926F43F5C3A}">
      <dgm:prSet/>
      <dgm:spPr/>
      <dgm:t>
        <a:bodyPr/>
        <a:lstStyle/>
        <a:p>
          <a:endParaRPr lang="en-US"/>
        </a:p>
      </dgm:t>
    </dgm:pt>
    <dgm:pt modelId="{E4E6C4DF-558E-4807-9FA0-13D0D919B8DC}" type="sibTrans" cxnId="{4BB26724-B320-4E9F-9A3F-3926F43F5C3A}">
      <dgm:prSet/>
      <dgm:spPr/>
      <dgm:t>
        <a:bodyPr/>
        <a:lstStyle/>
        <a:p>
          <a:endParaRPr lang="en-US"/>
        </a:p>
      </dgm:t>
    </dgm:pt>
    <dgm:pt modelId="{73D3DD3A-4AA6-4D67-8C8C-9867AA35614B}">
      <dgm:prSet/>
      <dgm:spPr/>
      <dgm:t>
        <a:bodyPr/>
        <a:lstStyle/>
        <a:p>
          <a:r>
            <a:rPr lang="en-US" b="1"/>
            <a:t>Summary</a:t>
          </a:r>
          <a:r>
            <a:rPr lang="en-US"/>
            <a:t>: Whole article, shorter, only main ideas</a:t>
          </a:r>
        </a:p>
      </dgm:t>
    </dgm:pt>
    <dgm:pt modelId="{DEE52354-16A1-45BF-86DB-031E09745FE0}" type="parTrans" cxnId="{27798D34-4DD1-45E7-9768-A2AFD4172112}">
      <dgm:prSet/>
      <dgm:spPr/>
      <dgm:t>
        <a:bodyPr/>
        <a:lstStyle/>
        <a:p>
          <a:endParaRPr lang="en-US"/>
        </a:p>
      </dgm:t>
    </dgm:pt>
    <dgm:pt modelId="{C23E2DC5-B3AA-4E31-BF6D-81653DEE63F4}" type="sibTrans" cxnId="{27798D34-4DD1-45E7-9768-A2AFD4172112}">
      <dgm:prSet/>
      <dgm:spPr/>
      <dgm:t>
        <a:bodyPr/>
        <a:lstStyle/>
        <a:p>
          <a:endParaRPr lang="en-US"/>
        </a:p>
      </dgm:t>
    </dgm:pt>
    <dgm:pt modelId="{81646F0A-408F-4901-842F-22746A995499}">
      <dgm:prSet/>
      <dgm:spPr/>
      <dgm:t>
        <a:bodyPr/>
        <a:lstStyle/>
        <a:p>
          <a:r>
            <a:rPr lang="en-US" b="1"/>
            <a:t>Paraphrase</a:t>
          </a:r>
          <a:r>
            <a:rPr lang="en-US"/>
            <a:t>: Specific passage, same length, more detail</a:t>
          </a:r>
        </a:p>
      </dgm:t>
    </dgm:pt>
    <dgm:pt modelId="{F6D5FF25-2FA3-45FC-9FB4-8A05457D305A}" type="parTrans" cxnId="{6E3CC9EB-7F70-4D7A-A504-853CDFFD5629}">
      <dgm:prSet/>
      <dgm:spPr/>
      <dgm:t>
        <a:bodyPr/>
        <a:lstStyle/>
        <a:p>
          <a:endParaRPr lang="en-US"/>
        </a:p>
      </dgm:t>
    </dgm:pt>
    <dgm:pt modelId="{DBFCB937-959C-4860-89F9-F0ACFEE2994F}" type="sibTrans" cxnId="{6E3CC9EB-7F70-4D7A-A504-853CDFFD5629}">
      <dgm:prSet/>
      <dgm:spPr/>
      <dgm:t>
        <a:bodyPr/>
        <a:lstStyle/>
        <a:p>
          <a:endParaRPr lang="en-US"/>
        </a:p>
      </dgm:t>
    </dgm:pt>
    <dgm:pt modelId="{3FDAA1D1-0420-A34E-A5B3-E3B67C27CDCE}" type="pres">
      <dgm:prSet presAssocID="{7F6B27FD-0C7A-45EE-B9C6-716EA0AFAE3E}" presName="linear" presStyleCnt="0">
        <dgm:presLayoutVars>
          <dgm:animLvl val="lvl"/>
          <dgm:resizeHandles val="exact"/>
        </dgm:presLayoutVars>
      </dgm:prSet>
      <dgm:spPr/>
    </dgm:pt>
    <dgm:pt modelId="{DF25AE44-E21E-9B41-AB14-34945616189F}" type="pres">
      <dgm:prSet presAssocID="{36201A1A-B6E2-43A1-AA28-7C985AA0E92A}" presName="parentText" presStyleLbl="node1" presStyleIdx="0" presStyleCnt="1">
        <dgm:presLayoutVars>
          <dgm:chMax val="0"/>
          <dgm:bulletEnabled val="1"/>
        </dgm:presLayoutVars>
      </dgm:prSet>
      <dgm:spPr/>
    </dgm:pt>
    <dgm:pt modelId="{CC17140A-959A-B943-9E93-36321A0BAFB5}" type="pres">
      <dgm:prSet presAssocID="{36201A1A-B6E2-43A1-AA28-7C985AA0E92A}" presName="childText" presStyleLbl="revTx" presStyleIdx="0" presStyleCnt="1">
        <dgm:presLayoutVars>
          <dgm:bulletEnabled val="1"/>
        </dgm:presLayoutVars>
      </dgm:prSet>
      <dgm:spPr/>
    </dgm:pt>
  </dgm:ptLst>
  <dgm:cxnLst>
    <dgm:cxn modelId="{4BB26724-B320-4E9F-9A3F-3926F43F5C3A}" srcId="{7F6B27FD-0C7A-45EE-B9C6-716EA0AFAE3E}" destId="{36201A1A-B6E2-43A1-AA28-7C985AA0E92A}" srcOrd="0" destOrd="0" parTransId="{3516088C-0A51-4EA0-A47D-BDD1CC40B629}" sibTransId="{E4E6C4DF-558E-4807-9FA0-13D0D919B8DC}"/>
    <dgm:cxn modelId="{27798D34-4DD1-45E7-9768-A2AFD4172112}" srcId="{36201A1A-B6E2-43A1-AA28-7C985AA0E92A}" destId="{73D3DD3A-4AA6-4D67-8C8C-9867AA35614B}" srcOrd="0" destOrd="0" parTransId="{DEE52354-16A1-45BF-86DB-031E09745FE0}" sibTransId="{C23E2DC5-B3AA-4E31-BF6D-81653DEE63F4}"/>
    <dgm:cxn modelId="{D2124C58-234E-254D-8521-B6CA1F0AE436}" type="presOf" srcId="{36201A1A-B6E2-43A1-AA28-7C985AA0E92A}" destId="{DF25AE44-E21E-9B41-AB14-34945616189F}" srcOrd="0" destOrd="0" presId="urn:microsoft.com/office/officeart/2005/8/layout/vList2"/>
    <dgm:cxn modelId="{AF4A4FA8-5B16-4645-9966-ABBFEA992B9B}" type="presOf" srcId="{7F6B27FD-0C7A-45EE-B9C6-716EA0AFAE3E}" destId="{3FDAA1D1-0420-A34E-A5B3-E3B67C27CDCE}" srcOrd="0" destOrd="0" presId="urn:microsoft.com/office/officeart/2005/8/layout/vList2"/>
    <dgm:cxn modelId="{774BABB9-774E-D14B-945E-C069A5234862}" type="presOf" srcId="{81646F0A-408F-4901-842F-22746A995499}" destId="{CC17140A-959A-B943-9E93-36321A0BAFB5}" srcOrd="0" destOrd="1" presId="urn:microsoft.com/office/officeart/2005/8/layout/vList2"/>
    <dgm:cxn modelId="{1C2AF3BB-0981-E140-BE64-89E28874BD6A}" type="presOf" srcId="{73D3DD3A-4AA6-4D67-8C8C-9867AA35614B}" destId="{CC17140A-959A-B943-9E93-36321A0BAFB5}" srcOrd="0" destOrd="0" presId="urn:microsoft.com/office/officeart/2005/8/layout/vList2"/>
    <dgm:cxn modelId="{6E3CC9EB-7F70-4D7A-A504-853CDFFD5629}" srcId="{36201A1A-B6E2-43A1-AA28-7C985AA0E92A}" destId="{81646F0A-408F-4901-842F-22746A995499}" srcOrd="1" destOrd="0" parTransId="{F6D5FF25-2FA3-45FC-9FB4-8A05457D305A}" sibTransId="{DBFCB937-959C-4860-89F9-F0ACFEE2994F}"/>
    <dgm:cxn modelId="{5C24D0D1-9E51-5040-A37E-5FA27D2C5F35}" type="presParOf" srcId="{3FDAA1D1-0420-A34E-A5B3-E3B67C27CDCE}" destId="{DF25AE44-E21E-9B41-AB14-34945616189F}" srcOrd="0" destOrd="0" presId="urn:microsoft.com/office/officeart/2005/8/layout/vList2"/>
    <dgm:cxn modelId="{4E8D4E19-0FF5-B846-B1C8-DF94594161B8}" type="presParOf" srcId="{3FDAA1D1-0420-A34E-A5B3-E3B67C27CDCE}" destId="{CC17140A-959A-B943-9E93-36321A0BAFB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821DBC-1B2F-4332-84E0-4DCD8FDF0B0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4A3872C-D8E8-4AB1-A399-0B96C68C1EBA}">
      <dgm:prSet/>
      <dgm:spPr/>
      <dgm:t>
        <a:bodyPr/>
        <a:lstStyle/>
        <a:p>
          <a:r>
            <a:rPr lang="en-US"/>
            <a:t>Title and author</a:t>
          </a:r>
        </a:p>
      </dgm:t>
    </dgm:pt>
    <dgm:pt modelId="{DC4487F6-96C6-4CEF-9606-6D39F3D37F0D}" type="parTrans" cxnId="{F543B1A1-BA77-4D54-B299-301E3FD12924}">
      <dgm:prSet/>
      <dgm:spPr/>
      <dgm:t>
        <a:bodyPr/>
        <a:lstStyle/>
        <a:p>
          <a:endParaRPr lang="en-US"/>
        </a:p>
      </dgm:t>
    </dgm:pt>
    <dgm:pt modelId="{AA7195EC-31C1-4C4D-BCB0-9372BE251E9D}" type="sibTrans" cxnId="{F543B1A1-BA77-4D54-B299-301E3FD12924}">
      <dgm:prSet/>
      <dgm:spPr/>
      <dgm:t>
        <a:bodyPr/>
        <a:lstStyle/>
        <a:p>
          <a:endParaRPr lang="en-US"/>
        </a:p>
      </dgm:t>
    </dgm:pt>
    <dgm:pt modelId="{C374E2D0-5867-4958-B99C-1102F1EE0923}">
      <dgm:prSet/>
      <dgm:spPr/>
      <dgm:t>
        <a:bodyPr/>
        <a:lstStyle/>
        <a:p>
          <a:r>
            <a:rPr lang="en-US"/>
            <a:t>Thesis statement (main argument)</a:t>
          </a:r>
        </a:p>
      </dgm:t>
    </dgm:pt>
    <dgm:pt modelId="{BB49769F-C460-4B88-B48B-1ACEA16BB82D}" type="parTrans" cxnId="{5F1B4DF7-200A-4469-8647-A7F93B5E0E47}">
      <dgm:prSet/>
      <dgm:spPr/>
      <dgm:t>
        <a:bodyPr/>
        <a:lstStyle/>
        <a:p>
          <a:endParaRPr lang="en-US"/>
        </a:p>
      </dgm:t>
    </dgm:pt>
    <dgm:pt modelId="{648579A2-BFFC-441E-BC87-B728556A81B0}" type="sibTrans" cxnId="{5F1B4DF7-200A-4469-8647-A7F93B5E0E47}">
      <dgm:prSet/>
      <dgm:spPr/>
      <dgm:t>
        <a:bodyPr/>
        <a:lstStyle/>
        <a:p>
          <a:endParaRPr lang="en-US"/>
        </a:p>
      </dgm:t>
    </dgm:pt>
    <dgm:pt modelId="{844AECAA-935F-437A-8568-144B11936B55}">
      <dgm:prSet/>
      <dgm:spPr/>
      <dgm:t>
        <a:bodyPr/>
        <a:lstStyle/>
        <a:p>
          <a:r>
            <a:rPr lang="en-US"/>
            <a:t>Topic sentences or section headings</a:t>
          </a:r>
        </a:p>
      </dgm:t>
    </dgm:pt>
    <dgm:pt modelId="{3C8320C4-540A-4236-97B7-8F84D03273B6}" type="parTrans" cxnId="{752E117F-3331-49CC-AC65-0DE2912F3E56}">
      <dgm:prSet/>
      <dgm:spPr/>
      <dgm:t>
        <a:bodyPr/>
        <a:lstStyle/>
        <a:p>
          <a:endParaRPr lang="en-US"/>
        </a:p>
      </dgm:t>
    </dgm:pt>
    <dgm:pt modelId="{3ABA8DAC-97F4-4D74-954E-F1E1550ECC14}" type="sibTrans" cxnId="{752E117F-3331-49CC-AC65-0DE2912F3E56}">
      <dgm:prSet/>
      <dgm:spPr/>
      <dgm:t>
        <a:bodyPr/>
        <a:lstStyle/>
        <a:p>
          <a:endParaRPr lang="en-US"/>
        </a:p>
      </dgm:t>
    </dgm:pt>
    <dgm:pt modelId="{98D067D6-C009-4B04-BBF0-D77873B05454}">
      <dgm:prSet/>
      <dgm:spPr/>
      <dgm:t>
        <a:bodyPr/>
        <a:lstStyle/>
        <a:p>
          <a:r>
            <a:rPr lang="en-US"/>
            <a:t>Repeated themes or key terms</a:t>
          </a:r>
        </a:p>
      </dgm:t>
    </dgm:pt>
    <dgm:pt modelId="{5AFAD47D-3883-499A-9559-78B862904005}" type="parTrans" cxnId="{72C3D0B4-BE16-4895-A245-A4C2AB629B7F}">
      <dgm:prSet/>
      <dgm:spPr/>
      <dgm:t>
        <a:bodyPr/>
        <a:lstStyle/>
        <a:p>
          <a:endParaRPr lang="en-US"/>
        </a:p>
      </dgm:t>
    </dgm:pt>
    <dgm:pt modelId="{3AEF3C5F-5CBF-454F-A294-7BC42B6483CA}" type="sibTrans" cxnId="{72C3D0B4-BE16-4895-A245-A4C2AB629B7F}">
      <dgm:prSet/>
      <dgm:spPr/>
      <dgm:t>
        <a:bodyPr/>
        <a:lstStyle/>
        <a:p>
          <a:endParaRPr lang="en-US"/>
        </a:p>
      </dgm:t>
    </dgm:pt>
    <dgm:pt modelId="{AF711117-79C2-4900-8626-3AA3E2A99BC3}">
      <dgm:prSet/>
      <dgm:spPr/>
      <dgm:t>
        <a:bodyPr/>
        <a:lstStyle/>
        <a:p>
          <a:r>
            <a:rPr lang="en-US"/>
            <a:t>Conclusion or final thoughts</a:t>
          </a:r>
        </a:p>
      </dgm:t>
    </dgm:pt>
    <dgm:pt modelId="{FD7DF421-E7BA-4132-ADFE-A914C9903FE4}" type="parTrans" cxnId="{1A073DE6-7167-42F9-9839-35D479DAE7CC}">
      <dgm:prSet/>
      <dgm:spPr/>
      <dgm:t>
        <a:bodyPr/>
        <a:lstStyle/>
        <a:p>
          <a:endParaRPr lang="en-US"/>
        </a:p>
      </dgm:t>
    </dgm:pt>
    <dgm:pt modelId="{DA2F250C-6B48-4EC1-8B01-106F9F4761BD}" type="sibTrans" cxnId="{1A073DE6-7167-42F9-9839-35D479DAE7CC}">
      <dgm:prSet/>
      <dgm:spPr/>
      <dgm:t>
        <a:bodyPr/>
        <a:lstStyle/>
        <a:p>
          <a:endParaRPr lang="en-US"/>
        </a:p>
      </dgm:t>
    </dgm:pt>
    <dgm:pt modelId="{97C7380A-B0E1-462D-88C6-67840126E7F9}" type="pres">
      <dgm:prSet presAssocID="{5B821DBC-1B2F-4332-84E0-4DCD8FDF0B06}" presName="root" presStyleCnt="0">
        <dgm:presLayoutVars>
          <dgm:dir/>
          <dgm:resizeHandles val="exact"/>
        </dgm:presLayoutVars>
      </dgm:prSet>
      <dgm:spPr/>
    </dgm:pt>
    <dgm:pt modelId="{D1C184B1-ED2B-40E3-8C95-B14D8FE16626}" type="pres">
      <dgm:prSet presAssocID="{94A3872C-D8E8-4AB1-A399-0B96C68C1EBA}" presName="compNode" presStyleCnt="0"/>
      <dgm:spPr/>
    </dgm:pt>
    <dgm:pt modelId="{EDC7374F-730D-4435-9759-01D3A6A11680}" type="pres">
      <dgm:prSet presAssocID="{94A3872C-D8E8-4AB1-A399-0B96C68C1EBA}" presName="bgRect" presStyleLbl="bgShp" presStyleIdx="0" presStyleCnt="5"/>
      <dgm:spPr/>
    </dgm:pt>
    <dgm:pt modelId="{CBECC2A2-C9AE-4FEC-B47A-52E0D19F24B5}" type="pres">
      <dgm:prSet presAssocID="{94A3872C-D8E8-4AB1-A399-0B96C68C1EB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571F5C5D-0362-467C-980D-08EE124AB2A2}" type="pres">
      <dgm:prSet presAssocID="{94A3872C-D8E8-4AB1-A399-0B96C68C1EBA}" presName="spaceRect" presStyleCnt="0"/>
      <dgm:spPr/>
    </dgm:pt>
    <dgm:pt modelId="{493AC4B8-1634-4F85-B11F-39191916AD91}" type="pres">
      <dgm:prSet presAssocID="{94A3872C-D8E8-4AB1-A399-0B96C68C1EBA}" presName="parTx" presStyleLbl="revTx" presStyleIdx="0" presStyleCnt="5">
        <dgm:presLayoutVars>
          <dgm:chMax val="0"/>
          <dgm:chPref val="0"/>
        </dgm:presLayoutVars>
      </dgm:prSet>
      <dgm:spPr/>
    </dgm:pt>
    <dgm:pt modelId="{4D50C723-F230-4948-AE2F-D4832542D40D}" type="pres">
      <dgm:prSet presAssocID="{AA7195EC-31C1-4C4D-BCB0-9372BE251E9D}" presName="sibTrans" presStyleCnt="0"/>
      <dgm:spPr/>
    </dgm:pt>
    <dgm:pt modelId="{561BBF78-824B-4FF0-B145-E20207A769A4}" type="pres">
      <dgm:prSet presAssocID="{C374E2D0-5867-4958-B99C-1102F1EE0923}" presName="compNode" presStyleCnt="0"/>
      <dgm:spPr/>
    </dgm:pt>
    <dgm:pt modelId="{B39F823B-B7AA-400F-911F-8E5F0B3841FB}" type="pres">
      <dgm:prSet presAssocID="{C374E2D0-5867-4958-B99C-1102F1EE0923}" presName="bgRect" presStyleLbl="bgShp" presStyleIdx="1" presStyleCnt="5"/>
      <dgm:spPr/>
    </dgm:pt>
    <dgm:pt modelId="{0C8F4228-10FA-4629-B5A5-A06CB20E6CD7}" type="pres">
      <dgm:prSet presAssocID="{C374E2D0-5867-4958-B99C-1102F1EE092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9CB1F829-381C-4326-9A50-EBAAAA24DB18}" type="pres">
      <dgm:prSet presAssocID="{C374E2D0-5867-4958-B99C-1102F1EE0923}" presName="spaceRect" presStyleCnt="0"/>
      <dgm:spPr/>
    </dgm:pt>
    <dgm:pt modelId="{8D66BD02-F495-4175-88F6-E6315CA7B2F0}" type="pres">
      <dgm:prSet presAssocID="{C374E2D0-5867-4958-B99C-1102F1EE0923}" presName="parTx" presStyleLbl="revTx" presStyleIdx="1" presStyleCnt="5">
        <dgm:presLayoutVars>
          <dgm:chMax val="0"/>
          <dgm:chPref val="0"/>
        </dgm:presLayoutVars>
      </dgm:prSet>
      <dgm:spPr/>
    </dgm:pt>
    <dgm:pt modelId="{E4F81B2E-F3F9-496F-BD12-E9D3EC49D01C}" type="pres">
      <dgm:prSet presAssocID="{648579A2-BFFC-441E-BC87-B728556A81B0}" presName="sibTrans" presStyleCnt="0"/>
      <dgm:spPr/>
    </dgm:pt>
    <dgm:pt modelId="{73F00E2F-806F-4EE7-B265-CE9B622C6C44}" type="pres">
      <dgm:prSet presAssocID="{844AECAA-935F-437A-8568-144B11936B55}" presName="compNode" presStyleCnt="0"/>
      <dgm:spPr/>
    </dgm:pt>
    <dgm:pt modelId="{9D858FDB-2539-443E-8B65-0251C2E4E9F1}" type="pres">
      <dgm:prSet presAssocID="{844AECAA-935F-437A-8568-144B11936B55}" presName="bgRect" presStyleLbl="bgShp" presStyleIdx="2" presStyleCnt="5"/>
      <dgm:spPr/>
    </dgm:pt>
    <dgm:pt modelId="{EADA2F39-B6AE-46AA-9B39-80C9D736E5DE}" type="pres">
      <dgm:prSet presAssocID="{844AECAA-935F-437A-8568-144B11936B5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4909BDF8-74C1-4CC2-BAA9-853A12D77F07}" type="pres">
      <dgm:prSet presAssocID="{844AECAA-935F-437A-8568-144B11936B55}" presName="spaceRect" presStyleCnt="0"/>
      <dgm:spPr/>
    </dgm:pt>
    <dgm:pt modelId="{99030D1B-8E69-4BD3-9B23-BC472B4F004D}" type="pres">
      <dgm:prSet presAssocID="{844AECAA-935F-437A-8568-144B11936B55}" presName="parTx" presStyleLbl="revTx" presStyleIdx="2" presStyleCnt="5">
        <dgm:presLayoutVars>
          <dgm:chMax val="0"/>
          <dgm:chPref val="0"/>
        </dgm:presLayoutVars>
      </dgm:prSet>
      <dgm:spPr/>
    </dgm:pt>
    <dgm:pt modelId="{261490C1-EC08-42A6-A238-A3F77FECBE4D}" type="pres">
      <dgm:prSet presAssocID="{3ABA8DAC-97F4-4D74-954E-F1E1550ECC14}" presName="sibTrans" presStyleCnt="0"/>
      <dgm:spPr/>
    </dgm:pt>
    <dgm:pt modelId="{3199973D-A0F6-45F3-BE9A-3562439C2535}" type="pres">
      <dgm:prSet presAssocID="{98D067D6-C009-4B04-BBF0-D77873B05454}" presName="compNode" presStyleCnt="0"/>
      <dgm:spPr/>
    </dgm:pt>
    <dgm:pt modelId="{9EA68470-CA48-4D89-A92D-930468BF6799}" type="pres">
      <dgm:prSet presAssocID="{98D067D6-C009-4B04-BBF0-D77873B05454}" presName="bgRect" presStyleLbl="bgShp" presStyleIdx="3" presStyleCnt="5"/>
      <dgm:spPr/>
    </dgm:pt>
    <dgm:pt modelId="{D982853F-1A65-4AB1-A36B-F345BE8CBBA5}" type="pres">
      <dgm:prSet presAssocID="{98D067D6-C009-4B04-BBF0-D77873B0545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3FD9AE1F-DEB6-44B0-9F83-2A651BDA05EC}" type="pres">
      <dgm:prSet presAssocID="{98D067D6-C009-4B04-BBF0-D77873B05454}" presName="spaceRect" presStyleCnt="0"/>
      <dgm:spPr/>
    </dgm:pt>
    <dgm:pt modelId="{8FAD8BC3-BD62-4F7C-B597-44EC784738EE}" type="pres">
      <dgm:prSet presAssocID="{98D067D6-C009-4B04-BBF0-D77873B05454}" presName="parTx" presStyleLbl="revTx" presStyleIdx="3" presStyleCnt="5">
        <dgm:presLayoutVars>
          <dgm:chMax val="0"/>
          <dgm:chPref val="0"/>
        </dgm:presLayoutVars>
      </dgm:prSet>
      <dgm:spPr/>
    </dgm:pt>
    <dgm:pt modelId="{EA49EBA7-605E-4367-AC86-0565EDFF59F5}" type="pres">
      <dgm:prSet presAssocID="{3AEF3C5F-5CBF-454F-A294-7BC42B6483CA}" presName="sibTrans" presStyleCnt="0"/>
      <dgm:spPr/>
    </dgm:pt>
    <dgm:pt modelId="{161A2A57-3751-4637-A0D1-E4C114CFA33C}" type="pres">
      <dgm:prSet presAssocID="{AF711117-79C2-4900-8626-3AA3E2A99BC3}" presName="compNode" presStyleCnt="0"/>
      <dgm:spPr/>
    </dgm:pt>
    <dgm:pt modelId="{DE9441F0-4B68-4C10-B662-599F4329C57E}" type="pres">
      <dgm:prSet presAssocID="{AF711117-79C2-4900-8626-3AA3E2A99BC3}" presName="bgRect" presStyleLbl="bgShp" presStyleIdx="4" presStyleCnt="5"/>
      <dgm:spPr/>
    </dgm:pt>
    <dgm:pt modelId="{EDA14FD5-0113-4EA6-9BEC-A35AEF4F1FE6}" type="pres">
      <dgm:prSet presAssocID="{AF711117-79C2-4900-8626-3AA3E2A99BC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hought bubble"/>
        </a:ext>
      </dgm:extLst>
    </dgm:pt>
    <dgm:pt modelId="{BE8D045D-FB5C-4080-B194-F256CB39DA84}" type="pres">
      <dgm:prSet presAssocID="{AF711117-79C2-4900-8626-3AA3E2A99BC3}" presName="spaceRect" presStyleCnt="0"/>
      <dgm:spPr/>
    </dgm:pt>
    <dgm:pt modelId="{D4E91820-EF10-4F27-A093-B700CE74BD12}" type="pres">
      <dgm:prSet presAssocID="{AF711117-79C2-4900-8626-3AA3E2A99BC3}" presName="parTx" presStyleLbl="revTx" presStyleIdx="4" presStyleCnt="5">
        <dgm:presLayoutVars>
          <dgm:chMax val="0"/>
          <dgm:chPref val="0"/>
        </dgm:presLayoutVars>
      </dgm:prSet>
      <dgm:spPr/>
    </dgm:pt>
  </dgm:ptLst>
  <dgm:cxnLst>
    <dgm:cxn modelId="{B8AEC01F-4365-4800-869F-E03FE7059158}" type="presOf" srcId="{AF711117-79C2-4900-8626-3AA3E2A99BC3}" destId="{D4E91820-EF10-4F27-A093-B700CE74BD12}" srcOrd="0" destOrd="0" presId="urn:microsoft.com/office/officeart/2018/2/layout/IconVerticalSolidList"/>
    <dgm:cxn modelId="{8CB70C39-A643-43B3-A9D6-EA87E784CD5F}" type="presOf" srcId="{98D067D6-C009-4B04-BBF0-D77873B05454}" destId="{8FAD8BC3-BD62-4F7C-B597-44EC784738EE}" srcOrd="0" destOrd="0" presId="urn:microsoft.com/office/officeart/2018/2/layout/IconVerticalSolidList"/>
    <dgm:cxn modelId="{9A85E03D-8DAB-4DAF-A220-05F1A47F598F}" type="presOf" srcId="{5B821DBC-1B2F-4332-84E0-4DCD8FDF0B06}" destId="{97C7380A-B0E1-462D-88C6-67840126E7F9}" srcOrd="0" destOrd="0" presId="urn:microsoft.com/office/officeart/2018/2/layout/IconVerticalSolidList"/>
    <dgm:cxn modelId="{86E1277E-D984-46D9-A23C-3D3E2F14D091}" type="presOf" srcId="{94A3872C-D8E8-4AB1-A399-0B96C68C1EBA}" destId="{493AC4B8-1634-4F85-B11F-39191916AD91}" srcOrd="0" destOrd="0" presId="urn:microsoft.com/office/officeart/2018/2/layout/IconVerticalSolidList"/>
    <dgm:cxn modelId="{752E117F-3331-49CC-AC65-0DE2912F3E56}" srcId="{5B821DBC-1B2F-4332-84E0-4DCD8FDF0B06}" destId="{844AECAA-935F-437A-8568-144B11936B55}" srcOrd="2" destOrd="0" parTransId="{3C8320C4-540A-4236-97B7-8F84D03273B6}" sibTransId="{3ABA8DAC-97F4-4D74-954E-F1E1550ECC14}"/>
    <dgm:cxn modelId="{F543B1A1-BA77-4D54-B299-301E3FD12924}" srcId="{5B821DBC-1B2F-4332-84E0-4DCD8FDF0B06}" destId="{94A3872C-D8E8-4AB1-A399-0B96C68C1EBA}" srcOrd="0" destOrd="0" parTransId="{DC4487F6-96C6-4CEF-9606-6D39F3D37F0D}" sibTransId="{AA7195EC-31C1-4C4D-BCB0-9372BE251E9D}"/>
    <dgm:cxn modelId="{A38CE3B1-E674-4FAC-B4C4-C735DE9CF625}" type="presOf" srcId="{844AECAA-935F-437A-8568-144B11936B55}" destId="{99030D1B-8E69-4BD3-9B23-BC472B4F004D}" srcOrd="0" destOrd="0" presId="urn:microsoft.com/office/officeart/2018/2/layout/IconVerticalSolidList"/>
    <dgm:cxn modelId="{72C3D0B4-BE16-4895-A245-A4C2AB629B7F}" srcId="{5B821DBC-1B2F-4332-84E0-4DCD8FDF0B06}" destId="{98D067D6-C009-4B04-BBF0-D77873B05454}" srcOrd="3" destOrd="0" parTransId="{5AFAD47D-3883-499A-9559-78B862904005}" sibTransId="{3AEF3C5F-5CBF-454F-A294-7BC42B6483CA}"/>
    <dgm:cxn modelId="{AAF30FDB-3AFA-451D-BD72-0BA1D2D05739}" type="presOf" srcId="{C374E2D0-5867-4958-B99C-1102F1EE0923}" destId="{8D66BD02-F495-4175-88F6-E6315CA7B2F0}" srcOrd="0" destOrd="0" presId="urn:microsoft.com/office/officeart/2018/2/layout/IconVerticalSolidList"/>
    <dgm:cxn modelId="{1A073DE6-7167-42F9-9839-35D479DAE7CC}" srcId="{5B821DBC-1B2F-4332-84E0-4DCD8FDF0B06}" destId="{AF711117-79C2-4900-8626-3AA3E2A99BC3}" srcOrd="4" destOrd="0" parTransId="{FD7DF421-E7BA-4132-ADFE-A914C9903FE4}" sibTransId="{DA2F250C-6B48-4EC1-8B01-106F9F4761BD}"/>
    <dgm:cxn modelId="{5F1B4DF7-200A-4469-8647-A7F93B5E0E47}" srcId="{5B821DBC-1B2F-4332-84E0-4DCD8FDF0B06}" destId="{C374E2D0-5867-4958-B99C-1102F1EE0923}" srcOrd="1" destOrd="0" parTransId="{BB49769F-C460-4B88-B48B-1ACEA16BB82D}" sibTransId="{648579A2-BFFC-441E-BC87-B728556A81B0}"/>
    <dgm:cxn modelId="{B4CC5802-3DBD-404C-A6ED-12FB06047649}" type="presParOf" srcId="{97C7380A-B0E1-462D-88C6-67840126E7F9}" destId="{D1C184B1-ED2B-40E3-8C95-B14D8FE16626}" srcOrd="0" destOrd="0" presId="urn:microsoft.com/office/officeart/2018/2/layout/IconVerticalSolidList"/>
    <dgm:cxn modelId="{ACD609D8-12FF-431D-9673-4A7FD92BCB7F}" type="presParOf" srcId="{D1C184B1-ED2B-40E3-8C95-B14D8FE16626}" destId="{EDC7374F-730D-4435-9759-01D3A6A11680}" srcOrd="0" destOrd="0" presId="urn:microsoft.com/office/officeart/2018/2/layout/IconVerticalSolidList"/>
    <dgm:cxn modelId="{970C93F0-4044-4E02-80CB-75442500B435}" type="presParOf" srcId="{D1C184B1-ED2B-40E3-8C95-B14D8FE16626}" destId="{CBECC2A2-C9AE-4FEC-B47A-52E0D19F24B5}" srcOrd="1" destOrd="0" presId="urn:microsoft.com/office/officeart/2018/2/layout/IconVerticalSolidList"/>
    <dgm:cxn modelId="{32C59A80-03AB-4D4A-9EB9-766024BC966F}" type="presParOf" srcId="{D1C184B1-ED2B-40E3-8C95-B14D8FE16626}" destId="{571F5C5D-0362-467C-980D-08EE124AB2A2}" srcOrd="2" destOrd="0" presId="urn:microsoft.com/office/officeart/2018/2/layout/IconVerticalSolidList"/>
    <dgm:cxn modelId="{BAAB0CFB-F5A4-4FB6-B1A3-2FB06B48B436}" type="presParOf" srcId="{D1C184B1-ED2B-40E3-8C95-B14D8FE16626}" destId="{493AC4B8-1634-4F85-B11F-39191916AD91}" srcOrd="3" destOrd="0" presId="urn:microsoft.com/office/officeart/2018/2/layout/IconVerticalSolidList"/>
    <dgm:cxn modelId="{ED768E14-2DEF-428D-AE0A-41C645210BF6}" type="presParOf" srcId="{97C7380A-B0E1-462D-88C6-67840126E7F9}" destId="{4D50C723-F230-4948-AE2F-D4832542D40D}" srcOrd="1" destOrd="0" presId="urn:microsoft.com/office/officeart/2018/2/layout/IconVerticalSolidList"/>
    <dgm:cxn modelId="{67055646-53D8-4A91-A795-9C94AED64DA0}" type="presParOf" srcId="{97C7380A-B0E1-462D-88C6-67840126E7F9}" destId="{561BBF78-824B-4FF0-B145-E20207A769A4}" srcOrd="2" destOrd="0" presId="urn:microsoft.com/office/officeart/2018/2/layout/IconVerticalSolidList"/>
    <dgm:cxn modelId="{EBC74258-8BBD-4E7D-834E-DA0230001413}" type="presParOf" srcId="{561BBF78-824B-4FF0-B145-E20207A769A4}" destId="{B39F823B-B7AA-400F-911F-8E5F0B3841FB}" srcOrd="0" destOrd="0" presId="urn:microsoft.com/office/officeart/2018/2/layout/IconVerticalSolidList"/>
    <dgm:cxn modelId="{C2CEE49D-1B31-4F35-991D-05CD2E001682}" type="presParOf" srcId="{561BBF78-824B-4FF0-B145-E20207A769A4}" destId="{0C8F4228-10FA-4629-B5A5-A06CB20E6CD7}" srcOrd="1" destOrd="0" presId="urn:microsoft.com/office/officeart/2018/2/layout/IconVerticalSolidList"/>
    <dgm:cxn modelId="{2D454010-5B00-46E9-B720-2CCB62E70030}" type="presParOf" srcId="{561BBF78-824B-4FF0-B145-E20207A769A4}" destId="{9CB1F829-381C-4326-9A50-EBAAAA24DB18}" srcOrd="2" destOrd="0" presId="urn:microsoft.com/office/officeart/2018/2/layout/IconVerticalSolidList"/>
    <dgm:cxn modelId="{6C19A76C-0E37-43BA-8F09-17194469ADEC}" type="presParOf" srcId="{561BBF78-824B-4FF0-B145-E20207A769A4}" destId="{8D66BD02-F495-4175-88F6-E6315CA7B2F0}" srcOrd="3" destOrd="0" presId="urn:microsoft.com/office/officeart/2018/2/layout/IconVerticalSolidList"/>
    <dgm:cxn modelId="{C0BEEF47-5E27-46CF-802A-15BA097CCD4E}" type="presParOf" srcId="{97C7380A-B0E1-462D-88C6-67840126E7F9}" destId="{E4F81B2E-F3F9-496F-BD12-E9D3EC49D01C}" srcOrd="3" destOrd="0" presId="urn:microsoft.com/office/officeart/2018/2/layout/IconVerticalSolidList"/>
    <dgm:cxn modelId="{D4DD61C1-5D99-4DED-9393-2757C5DC7DE0}" type="presParOf" srcId="{97C7380A-B0E1-462D-88C6-67840126E7F9}" destId="{73F00E2F-806F-4EE7-B265-CE9B622C6C44}" srcOrd="4" destOrd="0" presId="urn:microsoft.com/office/officeart/2018/2/layout/IconVerticalSolidList"/>
    <dgm:cxn modelId="{68511922-4560-4092-95EB-E75682FD7CE9}" type="presParOf" srcId="{73F00E2F-806F-4EE7-B265-CE9B622C6C44}" destId="{9D858FDB-2539-443E-8B65-0251C2E4E9F1}" srcOrd="0" destOrd="0" presId="urn:microsoft.com/office/officeart/2018/2/layout/IconVerticalSolidList"/>
    <dgm:cxn modelId="{7451861B-9783-452F-9C87-949F4F47DB81}" type="presParOf" srcId="{73F00E2F-806F-4EE7-B265-CE9B622C6C44}" destId="{EADA2F39-B6AE-46AA-9B39-80C9D736E5DE}" srcOrd="1" destOrd="0" presId="urn:microsoft.com/office/officeart/2018/2/layout/IconVerticalSolidList"/>
    <dgm:cxn modelId="{8DEB2510-BBEC-4475-BA0E-A979B3CC18A1}" type="presParOf" srcId="{73F00E2F-806F-4EE7-B265-CE9B622C6C44}" destId="{4909BDF8-74C1-4CC2-BAA9-853A12D77F07}" srcOrd="2" destOrd="0" presId="urn:microsoft.com/office/officeart/2018/2/layout/IconVerticalSolidList"/>
    <dgm:cxn modelId="{E164C123-4774-48FC-873E-DA52C340556E}" type="presParOf" srcId="{73F00E2F-806F-4EE7-B265-CE9B622C6C44}" destId="{99030D1B-8E69-4BD3-9B23-BC472B4F004D}" srcOrd="3" destOrd="0" presId="urn:microsoft.com/office/officeart/2018/2/layout/IconVerticalSolidList"/>
    <dgm:cxn modelId="{D444F706-6E79-4C9A-8269-E945FCB60CC8}" type="presParOf" srcId="{97C7380A-B0E1-462D-88C6-67840126E7F9}" destId="{261490C1-EC08-42A6-A238-A3F77FECBE4D}" srcOrd="5" destOrd="0" presId="urn:microsoft.com/office/officeart/2018/2/layout/IconVerticalSolidList"/>
    <dgm:cxn modelId="{54FE5C90-7E37-4D5F-B6A7-80CAE069B407}" type="presParOf" srcId="{97C7380A-B0E1-462D-88C6-67840126E7F9}" destId="{3199973D-A0F6-45F3-BE9A-3562439C2535}" srcOrd="6" destOrd="0" presId="urn:microsoft.com/office/officeart/2018/2/layout/IconVerticalSolidList"/>
    <dgm:cxn modelId="{4623F27F-AE6D-47B3-9820-94AE9DEAA1B2}" type="presParOf" srcId="{3199973D-A0F6-45F3-BE9A-3562439C2535}" destId="{9EA68470-CA48-4D89-A92D-930468BF6799}" srcOrd="0" destOrd="0" presId="urn:microsoft.com/office/officeart/2018/2/layout/IconVerticalSolidList"/>
    <dgm:cxn modelId="{03D13E66-7C11-4EDE-BD3A-39090B5F04AF}" type="presParOf" srcId="{3199973D-A0F6-45F3-BE9A-3562439C2535}" destId="{D982853F-1A65-4AB1-A36B-F345BE8CBBA5}" srcOrd="1" destOrd="0" presId="urn:microsoft.com/office/officeart/2018/2/layout/IconVerticalSolidList"/>
    <dgm:cxn modelId="{E549762C-211F-4001-8041-0A86B5EF87CA}" type="presParOf" srcId="{3199973D-A0F6-45F3-BE9A-3562439C2535}" destId="{3FD9AE1F-DEB6-44B0-9F83-2A651BDA05EC}" srcOrd="2" destOrd="0" presId="urn:microsoft.com/office/officeart/2018/2/layout/IconVerticalSolidList"/>
    <dgm:cxn modelId="{DB62220E-D809-4C23-8850-0351A5535288}" type="presParOf" srcId="{3199973D-A0F6-45F3-BE9A-3562439C2535}" destId="{8FAD8BC3-BD62-4F7C-B597-44EC784738EE}" srcOrd="3" destOrd="0" presId="urn:microsoft.com/office/officeart/2018/2/layout/IconVerticalSolidList"/>
    <dgm:cxn modelId="{EE4D4C14-1073-42AC-AF41-1D435A445CA2}" type="presParOf" srcId="{97C7380A-B0E1-462D-88C6-67840126E7F9}" destId="{EA49EBA7-605E-4367-AC86-0565EDFF59F5}" srcOrd="7" destOrd="0" presId="urn:microsoft.com/office/officeart/2018/2/layout/IconVerticalSolidList"/>
    <dgm:cxn modelId="{785B735B-6061-4D36-8660-9CE08AD6E104}" type="presParOf" srcId="{97C7380A-B0E1-462D-88C6-67840126E7F9}" destId="{161A2A57-3751-4637-A0D1-E4C114CFA33C}" srcOrd="8" destOrd="0" presId="urn:microsoft.com/office/officeart/2018/2/layout/IconVerticalSolidList"/>
    <dgm:cxn modelId="{5B21036F-976F-464D-B7F7-1D34D349BC96}" type="presParOf" srcId="{161A2A57-3751-4637-A0D1-E4C114CFA33C}" destId="{DE9441F0-4B68-4C10-B662-599F4329C57E}" srcOrd="0" destOrd="0" presId="urn:microsoft.com/office/officeart/2018/2/layout/IconVerticalSolidList"/>
    <dgm:cxn modelId="{2B0AB702-F9D5-4B3C-93E8-AF0D94D13661}" type="presParOf" srcId="{161A2A57-3751-4637-A0D1-E4C114CFA33C}" destId="{EDA14FD5-0113-4EA6-9BEC-A35AEF4F1FE6}" srcOrd="1" destOrd="0" presId="urn:microsoft.com/office/officeart/2018/2/layout/IconVerticalSolidList"/>
    <dgm:cxn modelId="{866474DA-73B8-40CE-A3A0-B3CB5B4F6DDE}" type="presParOf" srcId="{161A2A57-3751-4637-A0D1-E4C114CFA33C}" destId="{BE8D045D-FB5C-4080-B194-F256CB39DA84}" srcOrd="2" destOrd="0" presId="urn:microsoft.com/office/officeart/2018/2/layout/IconVerticalSolidList"/>
    <dgm:cxn modelId="{424E6943-1D48-4796-B4F3-878921612028}" type="presParOf" srcId="{161A2A57-3751-4637-A0D1-E4C114CFA33C}" destId="{D4E91820-EF10-4F27-A093-B700CE74BD1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43B1F0-7319-49AC-9EA6-ADE33DEC153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48A0C3D-1F35-4E3A-800F-154EA64A4DDA}">
      <dgm:prSet/>
      <dgm:spPr/>
      <dgm:t>
        <a:bodyPr/>
        <a:lstStyle/>
        <a:p>
          <a:r>
            <a:rPr lang="en-US"/>
            <a:t>Read the short passage on the next slide.</a:t>
          </a:r>
        </a:p>
      </dgm:t>
    </dgm:pt>
    <dgm:pt modelId="{BA2FB465-305C-493C-A831-1DA6BE9C1A6B}" type="parTrans" cxnId="{0F69CC03-9CCB-4C07-9999-67FE7692EA2E}">
      <dgm:prSet/>
      <dgm:spPr/>
      <dgm:t>
        <a:bodyPr/>
        <a:lstStyle/>
        <a:p>
          <a:endParaRPr lang="en-US"/>
        </a:p>
      </dgm:t>
    </dgm:pt>
    <dgm:pt modelId="{E891793B-0C81-4FEB-A546-E36584ED22D3}" type="sibTrans" cxnId="{0F69CC03-9CCB-4C07-9999-67FE7692EA2E}">
      <dgm:prSet/>
      <dgm:spPr/>
      <dgm:t>
        <a:bodyPr/>
        <a:lstStyle/>
        <a:p>
          <a:endParaRPr lang="en-US"/>
        </a:p>
      </dgm:t>
    </dgm:pt>
    <dgm:pt modelId="{1C32C09B-A2DE-4D18-90AA-A46F1DC8AE7B}">
      <dgm:prSet/>
      <dgm:spPr/>
      <dgm:t>
        <a:bodyPr/>
        <a:lstStyle/>
        <a:p>
          <a:r>
            <a:rPr lang="en-US"/>
            <a:t>What is the main point?</a:t>
          </a:r>
        </a:p>
      </dgm:t>
    </dgm:pt>
    <dgm:pt modelId="{747E81EF-94F3-4FB2-B74A-8BD0864A1767}" type="parTrans" cxnId="{450D5A12-BB2B-4698-9D00-E0ECF90B3295}">
      <dgm:prSet/>
      <dgm:spPr/>
      <dgm:t>
        <a:bodyPr/>
        <a:lstStyle/>
        <a:p>
          <a:endParaRPr lang="en-US"/>
        </a:p>
      </dgm:t>
    </dgm:pt>
    <dgm:pt modelId="{6FB091D2-6FCB-4105-B106-45FF63D7291A}" type="sibTrans" cxnId="{450D5A12-BB2B-4698-9D00-E0ECF90B3295}">
      <dgm:prSet/>
      <dgm:spPr/>
      <dgm:t>
        <a:bodyPr/>
        <a:lstStyle/>
        <a:p>
          <a:endParaRPr lang="en-US"/>
        </a:p>
      </dgm:t>
    </dgm:pt>
    <dgm:pt modelId="{B34E8AC5-E4CE-4878-971F-4F16517D03E0}">
      <dgm:prSet/>
      <dgm:spPr/>
      <dgm:t>
        <a:bodyPr/>
        <a:lstStyle/>
        <a:p>
          <a:r>
            <a:rPr lang="en-US"/>
            <a:t>What are the key supporting ideas?</a:t>
          </a:r>
        </a:p>
      </dgm:t>
    </dgm:pt>
    <dgm:pt modelId="{5EAA9E6B-16AF-459F-B4C4-6BBA4C831763}" type="parTrans" cxnId="{67B3FC86-CE28-4D11-BE60-CA987B2E30BE}">
      <dgm:prSet/>
      <dgm:spPr/>
      <dgm:t>
        <a:bodyPr/>
        <a:lstStyle/>
        <a:p>
          <a:endParaRPr lang="en-US"/>
        </a:p>
      </dgm:t>
    </dgm:pt>
    <dgm:pt modelId="{40A1584E-98DA-44FE-BF7A-B2ED8B806CFB}" type="sibTrans" cxnId="{67B3FC86-CE28-4D11-BE60-CA987B2E30BE}">
      <dgm:prSet/>
      <dgm:spPr/>
      <dgm:t>
        <a:bodyPr/>
        <a:lstStyle/>
        <a:p>
          <a:endParaRPr lang="en-US"/>
        </a:p>
      </dgm:t>
    </dgm:pt>
    <dgm:pt modelId="{8FD9167B-5524-416C-AA98-560756E58F3D}">
      <dgm:prSet/>
      <dgm:spPr/>
      <dgm:t>
        <a:bodyPr/>
        <a:lstStyle/>
        <a:p>
          <a:r>
            <a:rPr lang="en-US"/>
            <a:t>Write a 3–4 sentence summary.</a:t>
          </a:r>
        </a:p>
      </dgm:t>
    </dgm:pt>
    <dgm:pt modelId="{E2A15AA4-20DA-477B-B93F-9F00253B9D12}" type="parTrans" cxnId="{00BAD498-B4E5-43F5-9C2A-F3D3A852090D}">
      <dgm:prSet/>
      <dgm:spPr/>
      <dgm:t>
        <a:bodyPr/>
        <a:lstStyle/>
        <a:p>
          <a:endParaRPr lang="en-US"/>
        </a:p>
      </dgm:t>
    </dgm:pt>
    <dgm:pt modelId="{4D7C77A4-B85E-42BE-8113-2F0C26A594A4}" type="sibTrans" cxnId="{00BAD498-B4E5-43F5-9C2A-F3D3A852090D}">
      <dgm:prSet/>
      <dgm:spPr/>
      <dgm:t>
        <a:bodyPr/>
        <a:lstStyle/>
        <a:p>
          <a:endParaRPr lang="en-US"/>
        </a:p>
      </dgm:t>
    </dgm:pt>
    <dgm:pt modelId="{2D7C02CA-76A8-5F48-A73C-4847F19CDC83}" type="pres">
      <dgm:prSet presAssocID="{9443B1F0-7319-49AC-9EA6-ADE33DEC1537}" presName="vert0" presStyleCnt="0">
        <dgm:presLayoutVars>
          <dgm:dir/>
          <dgm:animOne val="branch"/>
          <dgm:animLvl val="lvl"/>
        </dgm:presLayoutVars>
      </dgm:prSet>
      <dgm:spPr/>
    </dgm:pt>
    <dgm:pt modelId="{D45B272B-E841-BF4D-A458-6F6557062BDD}" type="pres">
      <dgm:prSet presAssocID="{748A0C3D-1F35-4E3A-800F-154EA64A4DDA}" presName="thickLine" presStyleLbl="alignNode1" presStyleIdx="0" presStyleCnt="1"/>
      <dgm:spPr/>
    </dgm:pt>
    <dgm:pt modelId="{53F14D88-A171-B043-AC25-13BAE0579A95}" type="pres">
      <dgm:prSet presAssocID="{748A0C3D-1F35-4E3A-800F-154EA64A4DDA}" presName="horz1" presStyleCnt="0"/>
      <dgm:spPr/>
    </dgm:pt>
    <dgm:pt modelId="{92147C26-8FC1-AF48-B0C7-D6643256D09D}" type="pres">
      <dgm:prSet presAssocID="{748A0C3D-1F35-4E3A-800F-154EA64A4DDA}" presName="tx1" presStyleLbl="revTx" presStyleIdx="0" presStyleCnt="4"/>
      <dgm:spPr/>
    </dgm:pt>
    <dgm:pt modelId="{665C1B45-5CEC-8344-BA0B-008D1724CC5E}" type="pres">
      <dgm:prSet presAssocID="{748A0C3D-1F35-4E3A-800F-154EA64A4DDA}" presName="vert1" presStyleCnt="0"/>
      <dgm:spPr/>
    </dgm:pt>
    <dgm:pt modelId="{B5F68EC2-A198-354F-86CD-5A2B95E75011}" type="pres">
      <dgm:prSet presAssocID="{1C32C09B-A2DE-4D18-90AA-A46F1DC8AE7B}" presName="vertSpace2a" presStyleCnt="0"/>
      <dgm:spPr/>
    </dgm:pt>
    <dgm:pt modelId="{96F19427-81FB-1440-A8B6-27F38E2C78B7}" type="pres">
      <dgm:prSet presAssocID="{1C32C09B-A2DE-4D18-90AA-A46F1DC8AE7B}" presName="horz2" presStyleCnt="0"/>
      <dgm:spPr/>
    </dgm:pt>
    <dgm:pt modelId="{CE1BC28E-9341-644C-A445-223BAD7245E5}" type="pres">
      <dgm:prSet presAssocID="{1C32C09B-A2DE-4D18-90AA-A46F1DC8AE7B}" presName="horzSpace2" presStyleCnt="0"/>
      <dgm:spPr/>
    </dgm:pt>
    <dgm:pt modelId="{8A12727F-3DD1-9245-AEE7-7846FD6C5666}" type="pres">
      <dgm:prSet presAssocID="{1C32C09B-A2DE-4D18-90AA-A46F1DC8AE7B}" presName="tx2" presStyleLbl="revTx" presStyleIdx="1" presStyleCnt="4"/>
      <dgm:spPr/>
    </dgm:pt>
    <dgm:pt modelId="{ADAE4D05-7A30-2A4E-B0BE-C3B69C23922A}" type="pres">
      <dgm:prSet presAssocID="{1C32C09B-A2DE-4D18-90AA-A46F1DC8AE7B}" presName="vert2" presStyleCnt="0"/>
      <dgm:spPr/>
    </dgm:pt>
    <dgm:pt modelId="{3827EF4C-8A4A-6941-B636-18E9CFC4C8F8}" type="pres">
      <dgm:prSet presAssocID="{1C32C09B-A2DE-4D18-90AA-A46F1DC8AE7B}" presName="thinLine2b" presStyleLbl="callout" presStyleIdx="0" presStyleCnt="3"/>
      <dgm:spPr/>
    </dgm:pt>
    <dgm:pt modelId="{3DC853D3-A72A-5441-96F5-E12D51FFA5AB}" type="pres">
      <dgm:prSet presAssocID="{1C32C09B-A2DE-4D18-90AA-A46F1DC8AE7B}" presName="vertSpace2b" presStyleCnt="0"/>
      <dgm:spPr/>
    </dgm:pt>
    <dgm:pt modelId="{07C411D6-79A4-904F-AA6A-6727D78C08B5}" type="pres">
      <dgm:prSet presAssocID="{B34E8AC5-E4CE-4878-971F-4F16517D03E0}" presName="horz2" presStyleCnt="0"/>
      <dgm:spPr/>
    </dgm:pt>
    <dgm:pt modelId="{D8B5779D-479F-664C-95ED-8D8FC3AE7151}" type="pres">
      <dgm:prSet presAssocID="{B34E8AC5-E4CE-4878-971F-4F16517D03E0}" presName="horzSpace2" presStyleCnt="0"/>
      <dgm:spPr/>
    </dgm:pt>
    <dgm:pt modelId="{38213852-E480-7F46-8435-CDC760A7D3A9}" type="pres">
      <dgm:prSet presAssocID="{B34E8AC5-E4CE-4878-971F-4F16517D03E0}" presName="tx2" presStyleLbl="revTx" presStyleIdx="2" presStyleCnt="4"/>
      <dgm:spPr/>
    </dgm:pt>
    <dgm:pt modelId="{5650A7F1-E0F5-8949-9AF9-77618D6E7119}" type="pres">
      <dgm:prSet presAssocID="{B34E8AC5-E4CE-4878-971F-4F16517D03E0}" presName="vert2" presStyleCnt="0"/>
      <dgm:spPr/>
    </dgm:pt>
    <dgm:pt modelId="{E4052ABE-07EC-B44D-BBD8-E6D3C69AC619}" type="pres">
      <dgm:prSet presAssocID="{B34E8AC5-E4CE-4878-971F-4F16517D03E0}" presName="thinLine2b" presStyleLbl="callout" presStyleIdx="1" presStyleCnt="3"/>
      <dgm:spPr/>
    </dgm:pt>
    <dgm:pt modelId="{EF03C10A-0F45-4A41-BE89-9AB898CF06F0}" type="pres">
      <dgm:prSet presAssocID="{B34E8AC5-E4CE-4878-971F-4F16517D03E0}" presName="vertSpace2b" presStyleCnt="0"/>
      <dgm:spPr/>
    </dgm:pt>
    <dgm:pt modelId="{FFB2BCF5-47E9-A84B-9DF1-1C0909D73159}" type="pres">
      <dgm:prSet presAssocID="{8FD9167B-5524-416C-AA98-560756E58F3D}" presName="horz2" presStyleCnt="0"/>
      <dgm:spPr/>
    </dgm:pt>
    <dgm:pt modelId="{7B445949-A7DB-2949-AD89-98C432D5E68D}" type="pres">
      <dgm:prSet presAssocID="{8FD9167B-5524-416C-AA98-560756E58F3D}" presName="horzSpace2" presStyleCnt="0"/>
      <dgm:spPr/>
    </dgm:pt>
    <dgm:pt modelId="{37827DC8-63B3-3D4C-8D3A-8F73AFCF8B1D}" type="pres">
      <dgm:prSet presAssocID="{8FD9167B-5524-416C-AA98-560756E58F3D}" presName="tx2" presStyleLbl="revTx" presStyleIdx="3" presStyleCnt="4"/>
      <dgm:spPr/>
    </dgm:pt>
    <dgm:pt modelId="{5AF2820B-3679-5943-B14E-12BEF59A810C}" type="pres">
      <dgm:prSet presAssocID="{8FD9167B-5524-416C-AA98-560756E58F3D}" presName="vert2" presStyleCnt="0"/>
      <dgm:spPr/>
    </dgm:pt>
    <dgm:pt modelId="{A87D3917-06E5-7543-A55B-34B846625419}" type="pres">
      <dgm:prSet presAssocID="{8FD9167B-5524-416C-AA98-560756E58F3D}" presName="thinLine2b" presStyleLbl="callout" presStyleIdx="2" presStyleCnt="3"/>
      <dgm:spPr/>
    </dgm:pt>
    <dgm:pt modelId="{53BCF11B-3EE2-014A-B250-759ED2A115B7}" type="pres">
      <dgm:prSet presAssocID="{8FD9167B-5524-416C-AA98-560756E58F3D}" presName="vertSpace2b" presStyleCnt="0"/>
      <dgm:spPr/>
    </dgm:pt>
  </dgm:ptLst>
  <dgm:cxnLst>
    <dgm:cxn modelId="{0F69CC03-9CCB-4C07-9999-67FE7692EA2E}" srcId="{9443B1F0-7319-49AC-9EA6-ADE33DEC1537}" destId="{748A0C3D-1F35-4E3A-800F-154EA64A4DDA}" srcOrd="0" destOrd="0" parTransId="{BA2FB465-305C-493C-A831-1DA6BE9C1A6B}" sibTransId="{E891793B-0C81-4FEB-A546-E36584ED22D3}"/>
    <dgm:cxn modelId="{5114D110-7D7F-FE49-9A20-14FF55345A2E}" type="presOf" srcId="{1C32C09B-A2DE-4D18-90AA-A46F1DC8AE7B}" destId="{8A12727F-3DD1-9245-AEE7-7846FD6C5666}" srcOrd="0" destOrd="0" presId="urn:microsoft.com/office/officeart/2008/layout/LinedList"/>
    <dgm:cxn modelId="{450D5A12-BB2B-4698-9D00-E0ECF90B3295}" srcId="{748A0C3D-1F35-4E3A-800F-154EA64A4DDA}" destId="{1C32C09B-A2DE-4D18-90AA-A46F1DC8AE7B}" srcOrd="0" destOrd="0" parTransId="{747E81EF-94F3-4FB2-B74A-8BD0864A1767}" sibTransId="{6FB091D2-6FCB-4105-B106-45FF63D7291A}"/>
    <dgm:cxn modelId="{48031826-01A4-8C44-80D1-10F20651D49A}" type="presOf" srcId="{8FD9167B-5524-416C-AA98-560756E58F3D}" destId="{37827DC8-63B3-3D4C-8D3A-8F73AFCF8B1D}" srcOrd="0" destOrd="0" presId="urn:microsoft.com/office/officeart/2008/layout/LinedList"/>
    <dgm:cxn modelId="{124D8E3F-9A74-B04D-96C0-5D1FF187E66B}" type="presOf" srcId="{9443B1F0-7319-49AC-9EA6-ADE33DEC1537}" destId="{2D7C02CA-76A8-5F48-A73C-4847F19CDC83}" srcOrd="0" destOrd="0" presId="urn:microsoft.com/office/officeart/2008/layout/LinedList"/>
    <dgm:cxn modelId="{67B3FC86-CE28-4D11-BE60-CA987B2E30BE}" srcId="{748A0C3D-1F35-4E3A-800F-154EA64A4DDA}" destId="{B34E8AC5-E4CE-4878-971F-4F16517D03E0}" srcOrd="1" destOrd="0" parTransId="{5EAA9E6B-16AF-459F-B4C4-6BBA4C831763}" sibTransId="{40A1584E-98DA-44FE-BF7A-B2ED8B806CFB}"/>
    <dgm:cxn modelId="{892DCF8A-AD90-6744-9570-D4A7F97CBF7A}" type="presOf" srcId="{748A0C3D-1F35-4E3A-800F-154EA64A4DDA}" destId="{92147C26-8FC1-AF48-B0C7-D6643256D09D}" srcOrd="0" destOrd="0" presId="urn:microsoft.com/office/officeart/2008/layout/LinedList"/>
    <dgm:cxn modelId="{00BAD498-B4E5-43F5-9C2A-F3D3A852090D}" srcId="{748A0C3D-1F35-4E3A-800F-154EA64A4DDA}" destId="{8FD9167B-5524-416C-AA98-560756E58F3D}" srcOrd="2" destOrd="0" parTransId="{E2A15AA4-20DA-477B-B93F-9F00253B9D12}" sibTransId="{4D7C77A4-B85E-42BE-8113-2F0C26A594A4}"/>
    <dgm:cxn modelId="{31B554FA-A317-214E-9B0F-0F832100B35E}" type="presOf" srcId="{B34E8AC5-E4CE-4878-971F-4F16517D03E0}" destId="{38213852-E480-7F46-8435-CDC760A7D3A9}" srcOrd="0" destOrd="0" presId="urn:microsoft.com/office/officeart/2008/layout/LinedList"/>
    <dgm:cxn modelId="{FE1EA4F4-DB46-374D-BC80-AF008C1B78DC}" type="presParOf" srcId="{2D7C02CA-76A8-5F48-A73C-4847F19CDC83}" destId="{D45B272B-E841-BF4D-A458-6F6557062BDD}" srcOrd="0" destOrd="0" presId="urn:microsoft.com/office/officeart/2008/layout/LinedList"/>
    <dgm:cxn modelId="{D179B394-2DD5-7247-8738-0F94FA4DF6C8}" type="presParOf" srcId="{2D7C02CA-76A8-5F48-A73C-4847F19CDC83}" destId="{53F14D88-A171-B043-AC25-13BAE0579A95}" srcOrd="1" destOrd="0" presId="urn:microsoft.com/office/officeart/2008/layout/LinedList"/>
    <dgm:cxn modelId="{A48FCAE6-F533-B340-B496-F74988F55915}" type="presParOf" srcId="{53F14D88-A171-B043-AC25-13BAE0579A95}" destId="{92147C26-8FC1-AF48-B0C7-D6643256D09D}" srcOrd="0" destOrd="0" presId="urn:microsoft.com/office/officeart/2008/layout/LinedList"/>
    <dgm:cxn modelId="{EEB6DE5A-8808-0942-B54D-D6F530E63987}" type="presParOf" srcId="{53F14D88-A171-B043-AC25-13BAE0579A95}" destId="{665C1B45-5CEC-8344-BA0B-008D1724CC5E}" srcOrd="1" destOrd="0" presId="urn:microsoft.com/office/officeart/2008/layout/LinedList"/>
    <dgm:cxn modelId="{BEF356CB-EBED-EE4E-8C1B-E29CCFE913C7}" type="presParOf" srcId="{665C1B45-5CEC-8344-BA0B-008D1724CC5E}" destId="{B5F68EC2-A198-354F-86CD-5A2B95E75011}" srcOrd="0" destOrd="0" presId="urn:microsoft.com/office/officeart/2008/layout/LinedList"/>
    <dgm:cxn modelId="{00D14EFF-9CE4-A941-B5AD-7690C1274C03}" type="presParOf" srcId="{665C1B45-5CEC-8344-BA0B-008D1724CC5E}" destId="{96F19427-81FB-1440-A8B6-27F38E2C78B7}" srcOrd="1" destOrd="0" presId="urn:microsoft.com/office/officeart/2008/layout/LinedList"/>
    <dgm:cxn modelId="{A410DA23-D02E-7140-90B4-1D53E335EF0D}" type="presParOf" srcId="{96F19427-81FB-1440-A8B6-27F38E2C78B7}" destId="{CE1BC28E-9341-644C-A445-223BAD7245E5}" srcOrd="0" destOrd="0" presId="urn:microsoft.com/office/officeart/2008/layout/LinedList"/>
    <dgm:cxn modelId="{03B7C859-4A58-A941-A5B1-297275D8EB47}" type="presParOf" srcId="{96F19427-81FB-1440-A8B6-27F38E2C78B7}" destId="{8A12727F-3DD1-9245-AEE7-7846FD6C5666}" srcOrd="1" destOrd="0" presId="urn:microsoft.com/office/officeart/2008/layout/LinedList"/>
    <dgm:cxn modelId="{78903682-FE0A-4B42-B4EA-DCAA952182BC}" type="presParOf" srcId="{96F19427-81FB-1440-A8B6-27F38E2C78B7}" destId="{ADAE4D05-7A30-2A4E-B0BE-C3B69C23922A}" srcOrd="2" destOrd="0" presId="urn:microsoft.com/office/officeart/2008/layout/LinedList"/>
    <dgm:cxn modelId="{D1A0CA8B-3693-0B44-AFC0-477E50EE2FD0}" type="presParOf" srcId="{665C1B45-5CEC-8344-BA0B-008D1724CC5E}" destId="{3827EF4C-8A4A-6941-B636-18E9CFC4C8F8}" srcOrd="2" destOrd="0" presId="urn:microsoft.com/office/officeart/2008/layout/LinedList"/>
    <dgm:cxn modelId="{FE6CD18A-8221-E947-B0CC-DA25346FC506}" type="presParOf" srcId="{665C1B45-5CEC-8344-BA0B-008D1724CC5E}" destId="{3DC853D3-A72A-5441-96F5-E12D51FFA5AB}" srcOrd="3" destOrd="0" presId="urn:microsoft.com/office/officeart/2008/layout/LinedList"/>
    <dgm:cxn modelId="{C60B587F-1184-FA40-BC9D-1F8C4310C3C9}" type="presParOf" srcId="{665C1B45-5CEC-8344-BA0B-008D1724CC5E}" destId="{07C411D6-79A4-904F-AA6A-6727D78C08B5}" srcOrd="4" destOrd="0" presId="urn:microsoft.com/office/officeart/2008/layout/LinedList"/>
    <dgm:cxn modelId="{D866B715-A173-3A43-BA6F-D7FA024CAF5B}" type="presParOf" srcId="{07C411D6-79A4-904F-AA6A-6727D78C08B5}" destId="{D8B5779D-479F-664C-95ED-8D8FC3AE7151}" srcOrd="0" destOrd="0" presId="urn:microsoft.com/office/officeart/2008/layout/LinedList"/>
    <dgm:cxn modelId="{7B19E2DC-3CBD-9D42-B8EF-82979CBACBEE}" type="presParOf" srcId="{07C411D6-79A4-904F-AA6A-6727D78C08B5}" destId="{38213852-E480-7F46-8435-CDC760A7D3A9}" srcOrd="1" destOrd="0" presId="urn:microsoft.com/office/officeart/2008/layout/LinedList"/>
    <dgm:cxn modelId="{849D94BC-2A1D-1E42-B458-942315C665E9}" type="presParOf" srcId="{07C411D6-79A4-904F-AA6A-6727D78C08B5}" destId="{5650A7F1-E0F5-8949-9AF9-77618D6E7119}" srcOrd="2" destOrd="0" presId="urn:microsoft.com/office/officeart/2008/layout/LinedList"/>
    <dgm:cxn modelId="{AB93B8BE-71DE-664E-9E10-D9DC1D91DD45}" type="presParOf" srcId="{665C1B45-5CEC-8344-BA0B-008D1724CC5E}" destId="{E4052ABE-07EC-B44D-BBD8-E6D3C69AC619}" srcOrd="5" destOrd="0" presId="urn:microsoft.com/office/officeart/2008/layout/LinedList"/>
    <dgm:cxn modelId="{4AE2614F-5BE1-3947-819A-B1EE6524E2DC}" type="presParOf" srcId="{665C1B45-5CEC-8344-BA0B-008D1724CC5E}" destId="{EF03C10A-0F45-4A41-BE89-9AB898CF06F0}" srcOrd="6" destOrd="0" presId="urn:microsoft.com/office/officeart/2008/layout/LinedList"/>
    <dgm:cxn modelId="{873D53B9-76F3-2F48-9D7A-4701B743A26C}" type="presParOf" srcId="{665C1B45-5CEC-8344-BA0B-008D1724CC5E}" destId="{FFB2BCF5-47E9-A84B-9DF1-1C0909D73159}" srcOrd="7" destOrd="0" presId="urn:microsoft.com/office/officeart/2008/layout/LinedList"/>
    <dgm:cxn modelId="{7C001637-6659-1948-B565-08E291171F47}" type="presParOf" srcId="{FFB2BCF5-47E9-A84B-9DF1-1C0909D73159}" destId="{7B445949-A7DB-2949-AD89-98C432D5E68D}" srcOrd="0" destOrd="0" presId="urn:microsoft.com/office/officeart/2008/layout/LinedList"/>
    <dgm:cxn modelId="{70DA00ED-4D26-FA47-BF43-50E13A052337}" type="presParOf" srcId="{FFB2BCF5-47E9-A84B-9DF1-1C0909D73159}" destId="{37827DC8-63B3-3D4C-8D3A-8F73AFCF8B1D}" srcOrd="1" destOrd="0" presId="urn:microsoft.com/office/officeart/2008/layout/LinedList"/>
    <dgm:cxn modelId="{6917DF40-8BE7-D841-867B-4BD81D52FEC9}" type="presParOf" srcId="{FFB2BCF5-47E9-A84B-9DF1-1C0909D73159}" destId="{5AF2820B-3679-5943-B14E-12BEF59A810C}" srcOrd="2" destOrd="0" presId="urn:microsoft.com/office/officeart/2008/layout/LinedList"/>
    <dgm:cxn modelId="{767F626E-0824-F34C-AC4A-78FC81D4C119}" type="presParOf" srcId="{665C1B45-5CEC-8344-BA0B-008D1724CC5E}" destId="{A87D3917-06E5-7543-A55B-34B846625419}" srcOrd="8" destOrd="0" presId="urn:microsoft.com/office/officeart/2008/layout/LinedList"/>
    <dgm:cxn modelId="{C2E28DE4-3346-6249-9C4C-F3A25FF79C29}" type="presParOf" srcId="{665C1B45-5CEC-8344-BA0B-008D1724CC5E}" destId="{53BCF11B-3EE2-014A-B250-759ED2A115B7}"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6D577B-CAF9-4E3E-AC06-48AA9094C948}"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592BE9F2-E857-4B23-9DA8-0C7AC3D4C0A5}">
      <dgm:prSet/>
      <dgm:spPr/>
      <dgm:t>
        <a:bodyPr/>
        <a:lstStyle/>
        <a:p>
          <a:r>
            <a:rPr lang="en-US"/>
            <a:t>✅ Focuses on the author’s main points</a:t>
          </a:r>
        </a:p>
      </dgm:t>
    </dgm:pt>
    <dgm:pt modelId="{D372D079-2BEF-408E-9381-AB158F9AB447}" type="parTrans" cxnId="{6EBE359A-8FE4-4F2A-BCC8-A0D3C3384B62}">
      <dgm:prSet/>
      <dgm:spPr/>
      <dgm:t>
        <a:bodyPr/>
        <a:lstStyle/>
        <a:p>
          <a:endParaRPr lang="en-US"/>
        </a:p>
      </dgm:t>
    </dgm:pt>
    <dgm:pt modelId="{8DA4582E-54B1-4226-B78E-5EC6C26D47BB}" type="sibTrans" cxnId="{6EBE359A-8FE4-4F2A-BCC8-A0D3C3384B62}">
      <dgm:prSet/>
      <dgm:spPr/>
      <dgm:t>
        <a:bodyPr/>
        <a:lstStyle/>
        <a:p>
          <a:endParaRPr lang="en-US"/>
        </a:p>
      </dgm:t>
    </dgm:pt>
    <dgm:pt modelId="{50A9C11B-54C4-4A88-A853-A60328F76FF4}">
      <dgm:prSet/>
      <dgm:spPr/>
      <dgm:t>
        <a:bodyPr/>
        <a:lstStyle/>
        <a:p>
          <a:r>
            <a:rPr lang="en-US"/>
            <a:t>✅ No personal opinions or commentary</a:t>
          </a:r>
        </a:p>
      </dgm:t>
    </dgm:pt>
    <dgm:pt modelId="{C6B678A0-C1C6-4794-86FB-12200CF7EFD6}" type="parTrans" cxnId="{9DD50EB4-5D8D-4695-BE37-39BDA9B1DA6C}">
      <dgm:prSet/>
      <dgm:spPr/>
      <dgm:t>
        <a:bodyPr/>
        <a:lstStyle/>
        <a:p>
          <a:endParaRPr lang="en-US"/>
        </a:p>
      </dgm:t>
    </dgm:pt>
    <dgm:pt modelId="{35B35890-95E2-434C-AA47-2CBFC4548AE1}" type="sibTrans" cxnId="{9DD50EB4-5D8D-4695-BE37-39BDA9B1DA6C}">
      <dgm:prSet/>
      <dgm:spPr/>
      <dgm:t>
        <a:bodyPr/>
        <a:lstStyle/>
        <a:p>
          <a:endParaRPr lang="en-US"/>
        </a:p>
      </dgm:t>
    </dgm:pt>
    <dgm:pt modelId="{98ABFB8E-621E-4652-96EB-6A0F1E94FE76}">
      <dgm:prSet/>
      <dgm:spPr/>
      <dgm:t>
        <a:bodyPr/>
        <a:lstStyle/>
        <a:p>
          <a:r>
            <a:rPr lang="en-US"/>
            <a:t>✅ Uses your own words</a:t>
          </a:r>
        </a:p>
      </dgm:t>
    </dgm:pt>
    <dgm:pt modelId="{25D708A7-E67B-4037-96B0-37B9889FB497}" type="parTrans" cxnId="{68884633-6A1D-47B0-AE36-6D21FA609032}">
      <dgm:prSet/>
      <dgm:spPr/>
      <dgm:t>
        <a:bodyPr/>
        <a:lstStyle/>
        <a:p>
          <a:endParaRPr lang="en-US"/>
        </a:p>
      </dgm:t>
    </dgm:pt>
    <dgm:pt modelId="{27167745-B1A4-49FD-A92A-2D7AF70DE092}" type="sibTrans" cxnId="{68884633-6A1D-47B0-AE36-6D21FA609032}">
      <dgm:prSet/>
      <dgm:spPr/>
      <dgm:t>
        <a:bodyPr/>
        <a:lstStyle/>
        <a:p>
          <a:endParaRPr lang="en-US"/>
        </a:p>
      </dgm:t>
    </dgm:pt>
    <dgm:pt modelId="{3964B5C8-AD41-4513-B36C-AE4E3865D784}">
      <dgm:prSet/>
      <dgm:spPr/>
      <dgm:t>
        <a:bodyPr/>
        <a:lstStyle/>
        <a:p>
          <a:r>
            <a:rPr lang="en-US"/>
            <a:t>✅ Much shorter than the original</a:t>
          </a:r>
        </a:p>
      </dgm:t>
    </dgm:pt>
    <dgm:pt modelId="{62B42B25-24F7-47BB-9E0B-14836BEC3E89}" type="parTrans" cxnId="{CFF71071-B252-4713-841B-F28323E52611}">
      <dgm:prSet/>
      <dgm:spPr/>
      <dgm:t>
        <a:bodyPr/>
        <a:lstStyle/>
        <a:p>
          <a:endParaRPr lang="en-US"/>
        </a:p>
      </dgm:t>
    </dgm:pt>
    <dgm:pt modelId="{BEFCCA36-F00B-40F3-B580-60F33E7C09B0}" type="sibTrans" cxnId="{CFF71071-B252-4713-841B-F28323E52611}">
      <dgm:prSet/>
      <dgm:spPr/>
      <dgm:t>
        <a:bodyPr/>
        <a:lstStyle/>
        <a:p>
          <a:endParaRPr lang="en-US"/>
        </a:p>
      </dgm:t>
    </dgm:pt>
    <dgm:pt modelId="{23DD5F51-2648-4747-9B14-4AEED4135524}" type="pres">
      <dgm:prSet presAssocID="{026D577B-CAF9-4E3E-AC06-48AA9094C948}" presName="vert0" presStyleCnt="0">
        <dgm:presLayoutVars>
          <dgm:dir/>
          <dgm:animOne val="branch"/>
          <dgm:animLvl val="lvl"/>
        </dgm:presLayoutVars>
      </dgm:prSet>
      <dgm:spPr/>
    </dgm:pt>
    <dgm:pt modelId="{4AEDDA5B-CCDB-3549-8C5F-B56B8BEF865C}" type="pres">
      <dgm:prSet presAssocID="{592BE9F2-E857-4B23-9DA8-0C7AC3D4C0A5}" presName="thickLine" presStyleLbl="alignNode1" presStyleIdx="0" presStyleCnt="4"/>
      <dgm:spPr/>
    </dgm:pt>
    <dgm:pt modelId="{947DE3BA-3206-2345-8394-CA9639C07EB7}" type="pres">
      <dgm:prSet presAssocID="{592BE9F2-E857-4B23-9DA8-0C7AC3D4C0A5}" presName="horz1" presStyleCnt="0"/>
      <dgm:spPr/>
    </dgm:pt>
    <dgm:pt modelId="{808F110C-5B5A-3944-A09D-371956AAC378}" type="pres">
      <dgm:prSet presAssocID="{592BE9F2-E857-4B23-9DA8-0C7AC3D4C0A5}" presName="tx1" presStyleLbl="revTx" presStyleIdx="0" presStyleCnt="4"/>
      <dgm:spPr/>
    </dgm:pt>
    <dgm:pt modelId="{0DF861FA-CEDB-2D4F-833D-A4DD7A03B759}" type="pres">
      <dgm:prSet presAssocID="{592BE9F2-E857-4B23-9DA8-0C7AC3D4C0A5}" presName="vert1" presStyleCnt="0"/>
      <dgm:spPr/>
    </dgm:pt>
    <dgm:pt modelId="{AB0F53BC-A36A-A34B-91B1-14B004111567}" type="pres">
      <dgm:prSet presAssocID="{50A9C11B-54C4-4A88-A853-A60328F76FF4}" presName="thickLine" presStyleLbl="alignNode1" presStyleIdx="1" presStyleCnt="4"/>
      <dgm:spPr/>
    </dgm:pt>
    <dgm:pt modelId="{BDAD5828-AD8E-7B4A-8646-1FD3EBA1EB5E}" type="pres">
      <dgm:prSet presAssocID="{50A9C11B-54C4-4A88-A853-A60328F76FF4}" presName="horz1" presStyleCnt="0"/>
      <dgm:spPr/>
    </dgm:pt>
    <dgm:pt modelId="{3E58FA89-2475-1944-BB38-E46E173CB6CF}" type="pres">
      <dgm:prSet presAssocID="{50A9C11B-54C4-4A88-A853-A60328F76FF4}" presName="tx1" presStyleLbl="revTx" presStyleIdx="1" presStyleCnt="4"/>
      <dgm:spPr/>
    </dgm:pt>
    <dgm:pt modelId="{718EFA4A-E974-8F49-BF71-2904777FD4B1}" type="pres">
      <dgm:prSet presAssocID="{50A9C11B-54C4-4A88-A853-A60328F76FF4}" presName="vert1" presStyleCnt="0"/>
      <dgm:spPr/>
    </dgm:pt>
    <dgm:pt modelId="{38C2682D-EF2C-3D4F-9D52-BE6F71F46BE1}" type="pres">
      <dgm:prSet presAssocID="{98ABFB8E-621E-4652-96EB-6A0F1E94FE76}" presName="thickLine" presStyleLbl="alignNode1" presStyleIdx="2" presStyleCnt="4"/>
      <dgm:spPr/>
    </dgm:pt>
    <dgm:pt modelId="{C6671705-4D56-6E48-8F2C-34AC691B050C}" type="pres">
      <dgm:prSet presAssocID="{98ABFB8E-621E-4652-96EB-6A0F1E94FE76}" presName="horz1" presStyleCnt="0"/>
      <dgm:spPr/>
    </dgm:pt>
    <dgm:pt modelId="{72F331F9-529D-144F-B75C-F44B97EFF608}" type="pres">
      <dgm:prSet presAssocID="{98ABFB8E-621E-4652-96EB-6A0F1E94FE76}" presName="tx1" presStyleLbl="revTx" presStyleIdx="2" presStyleCnt="4"/>
      <dgm:spPr/>
    </dgm:pt>
    <dgm:pt modelId="{32D4168F-7730-3849-BBBF-7E26BDA185D8}" type="pres">
      <dgm:prSet presAssocID="{98ABFB8E-621E-4652-96EB-6A0F1E94FE76}" presName="vert1" presStyleCnt="0"/>
      <dgm:spPr/>
    </dgm:pt>
    <dgm:pt modelId="{7BA61007-E00B-5C48-B9DC-E59157A248A2}" type="pres">
      <dgm:prSet presAssocID="{3964B5C8-AD41-4513-B36C-AE4E3865D784}" presName="thickLine" presStyleLbl="alignNode1" presStyleIdx="3" presStyleCnt="4"/>
      <dgm:spPr/>
    </dgm:pt>
    <dgm:pt modelId="{546CD540-4F7C-5E4B-B368-DADDDA036F8A}" type="pres">
      <dgm:prSet presAssocID="{3964B5C8-AD41-4513-B36C-AE4E3865D784}" presName="horz1" presStyleCnt="0"/>
      <dgm:spPr/>
    </dgm:pt>
    <dgm:pt modelId="{CFC3D67F-6F3F-1741-96CA-3CDDB210873D}" type="pres">
      <dgm:prSet presAssocID="{3964B5C8-AD41-4513-B36C-AE4E3865D784}" presName="tx1" presStyleLbl="revTx" presStyleIdx="3" presStyleCnt="4"/>
      <dgm:spPr/>
    </dgm:pt>
    <dgm:pt modelId="{30A591CE-4734-E34B-B8E8-F7104562469A}" type="pres">
      <dgm:prSet presAssocID="{3964B5C8-AD41-4513-B36C-AE4E3865D784}" presName="vert1" presStyleCnt="0"/>
      <dgm:spPr/>
    </dgm:pt>
  </dgm:ptLst>
  <dgm:cxnLst>
    <dgm:cxn modelId="{C003A508-0A30-D64B-8A74-090CDA9AB59C}" type="presOf" srcId="{50A9C11B-54C4-4A88-A853-A60328F76FF4}" destId="{3E58FA89-2475-1944-BB38-E46E173CB6CF}" srcOrd="0" destOrd="0" presId="urn:microsoft.com/office/officeart/2008/layout/LinedList"/>
    <dgm:cxn modelId="{1C1ADC2A-15AF-344B-AA2F-938DCF694536}" type="presOf" srcId="{98ABFB8E-621E-4652-96EB-6A0F1E94FE76}" destId="{72F331F9-529D-144F-B75C-F44B97EFF608}" srcOrd="0" destOrd="0" presId="urn:microsoft.com/office/officeart/2008/layout/LinedList"/>
    <dgm:cxn modelId="{68884633-6A1D-47B0-AE36-6D21FA609032}" srcId="{026D577B-CAF9-4E3E-AC06-48AA9094C948}" destId="{98ABFB8E-621E-4652-96EB-6A0F1E94FE76}" srcOrd="2" destOrd="0" parTransId="{25D708A7-E67B-4037-96B0-37B9889FB497}" sibTransId="{27167745-B1A4-49FD-A92A-2D7AF70DE092}"/>
    <dgm:cxn modelId="{09571740-BA08-6043-AA99-11BAA1F79756}" type="presOf" srcId="{3964B5C8-AD41-4513-B36C-AE4E3865D784}" destId="{CFC3D67F-6F3F-1741-96CA-3CDDB210873D}" srcOrd="0" destOrd="0" presId="urn:microsoft.com/office/officeart/2008/layout/LinedList"/>
    <dgm:cxn modelId="{CFF71071-B252-4713-841B-F28323E52611}" srcId="{026D577B-CAF9-4E3E-AC06-48AA9094C948}" destId="{3964B5C8-AD41-4513-B36C-AE4E3865D784}" srcOrd="3" destOrd="0" parTransId="{62B42B25-24F7-47BB-9E0B-14836BEC3E89}" sibTransId="{BEFCCA36-F00B-40F3-B580-60F33E7C09B0}"/>
    <dgm:cxn modelId="{A57A0196-2789-7F41-8182-12ED8F92F24B}" type="presOf" srcId="{592BE9F2-E857-4B23-9DA8-0C7AC3D4C0A5}" destId="{808F110C-5B5A-3944-A09D-371956AAC378}" srcOrd="0" destOrd="0" presId="urn:microsoft.com/office/officeart/2008/layout/LinedList"/>
    <dgm:cxn modelId="{6EBE359A-8FE4-4F2A-BCC8-A0D3C3384B62}" srcId="{026D577B-CAF9-4E3E-AC06-48AA9094C948}" destId="{592BE9F2-E857-4B23-9DA8-0C7AC3D4C0A5}" srcOrd="0" destOrd="0" parTransId="{D372D079-2BEF-408E-9381-AB158F9AB447}" sibTransId="{8DA4582E-54B1-4226-B78E-5EC6C26D47BB}"/>
    <dgm:cxn modelId="{9DD50EB4-5D8D-4695-BE37-39BDA9B1DA6C}" srcId="{026D577B-CAF9-4E3E-AC06-48AA9094C948}" destId="{50A9C11B-54C4-4A88-A853-A60328F76FF4}" srcOrd="1" destOrd="0" parTransId="{C6B678A0-C1C6-4794-86FB-12200CF7EFD6}" sibTransId="{35B35890-95E2-434C-AA47-2CBFC4548AE1}"/>
    <dgm:cxn modelId="{423B5CF1-A398-324A-A890-8A8011DA15C0}" type="presOf" srcId="{026D577B-CAF9-4E3E-AC06-48AA9094C948}" destId="{23DD5F51-2648-4747-9B14-4AEED4135524}" srcOrd="0" destOrd="0" presId="urn:microsoft.com/office/officeart/2008/layout/LinedList"/>
    <dgm:cxn modelId="{7E787571-7C31-8A4D-ABA4-71AD61529CCD}" type="presParOf" srcId="{23DD5F51-2648-4747-9B14-4AEED4135524}" destId="{4AEDDA5B-CCDB-3549-8C5F-B56B8BEF865C}" srcOrd="0" destOrd="0" presId="urn:microsoft.com/office/officeart/2008/layout/LinedList"/>
    <dgm:cxn modelId="{361BC132-FC7B-C540-9D4C-106A284D94DE}" type="presParOf" srcId="{23DD5F51-2648-4747-9B14-4AEED4135524}" destId="{947DE3BA-3206-2345-8394-CA9639C07EB7}" srcOrd="1" destOrd="0" presId="urn:microsoft.com/office/officeart/2008/layout/LinedList"/>
    <dgm:cxn modelId="{A9D1B588-CC49-7848-A25A-2C8CAE91A6DD}" type="presParOf" srcId="{947DE3BA-3206-2345-8394-CA9639C07EB7}" destId="{808F110C-5B5A-3944-A09D-371956AAC378}" srcOrd="0" destOrd="0" presId="urn:microsoft.com/office/officeart/2008/layout/LinedList"/>
    <dgm:cxn modelId="{C95E6476-C324-924E-A5E7-B94ACCC3C63B}" type="presParOf" srcId="{947DE3BA-3206-2345-8394-CA9639C07EB7}" destId="{0DF861FA-CEDB-2D4F-833D-A4DD7A03B759}" srcOrd="1" destOrd="0" presId="urn:microsoft.com/office/officeart/2008/layout/LinedList"/>
    <dgm:cxn modelId="{04B5208F-8D9C-7C4A-AD54-FA5CBC5B1155}" type="presParOf" srcId="{23DD5F51-2648-4747-9B14-4AEED4135524}" destId="{AB0F53BC-A36A-A34B-91B1-14B004111567}" srcOrd="2" destOrd="0" presId="urn:microsoft.com/office/officeart/2008/layout/LinedList"/>
    <dgm:cxn modelId="{E2A9CB0F-707B-0241-A8D9-638F9AC9E0E6}" type="presParOf" srcId="{23DD5F51-2648-4747-9B14-4AEED4135524}" destId="{BDAD5828-AD8E-7B4A-8646-1FD3EBA1EB5E}" srcOrd="3" destOrd="0" presId="urn:microsoft.com/office/officeart/2008/layout/LinedList"/>
    <dgm:cxn modelId="{4624ADD4-F17A-9C4C-9408-96628C6854D1}" type="presParOf" srcId="{BDAD5828-AD8E-7B4A-8646-1FD3EBA1EB5E}" destId="{3E58FA89-2475-1944-BB38-E46E173CB6CF}" srcOrd="0" destOrd="0" presId="urn:microsoft.com/office/officeart/2008/layout/LinedList"/>
    <dgm:cxn modelId="{D177FADF-5F0C-DD46-850F-D2B5138BA0FB}" type="presParOf" srcId="{BDAD5828-AD8E-7B4A-8646-1FD3EBA1EB5E}" destId="{718EFA4A-E974-8F49-BF71-2904777FD4B1}" srcOrd="1" destOrd="0" presId="urn:microsoft.com/office/officeart/2008/layout/LinedList"/>
    <dgm:cxn modelId="{D30A345B-12C3-BD43-9843-22AAA2C5B3D2}" type="presParOf" srcId="{23DD5F51-2648-4747-9B14-4AEED4135524}" destId="{38C2682D-EF2C-3D4F-9D52-BE6F71F46BE1}" srcOrd="4" destOrd="0" presId="urn:microsoft.com/office/officeart/2008/layout/LinedList"/>
    <dgm:cxn modelId="{0D6C8759-315D-9A41-BB40-4D629E280EFC}" type="presParOf" srcId="{23DD5F51-2648-4747-9B14-4AEED4135524}" destId="{C6671705-4D56-6E48-8F2C-34AC691B050C}" srcOrd="5" destOrd="0" presId="urn:microsoft.com/office/officeart/2008/layout/LinedList"/>
    <dgm:cxn modelId="{0267A5E2-40D9-9642-8A7C-0002A8BC7764}" type="presParOf" srcId="{C6671705-4D56-6E48-8F2C-34AC691B050C}" destId="{72F331F9-529D-144F-B75C-F44B97EFF608}" srcOrd="0" destOrd="0" presId="urn:microsoft.com/office/officeart/2008/layout/LinedList"/>
    <dgm:cxn modelId="{B8E986D7-8A2A-DD4E-9BA9-2973505E4B15}" type="presParOf" srcId="{C6671705-4D56-6E48-8F2C-34AC691B050C}" destId="{32D4168F-7730-3849-BBBF-7E26BDA185D8}" srcOrd="1" destOrd="0" presId="urn:microsoft.com/office/officeart/2008/layout/LinedList"/>
    <dgm:cxn modelId="{0BA53C0C-FB76-2245-AA0B-A5E4574F5CF9}" type="presParOf" srcId="{23DD5F51-2648-4747-9B14-4AEED4135524}" destId="{7BA61007-E00B-5C48-B9DC-E59157A248A2}" srcOrd="6" destOrd="0" presId="urn:microsoft.com/office/officeart/2008/layout/LinedList"/>
    <dgm:cxn modelId="{C84A358E-0719-2548-A358-DE6C3EF0EFC1}" type="presParOf" srcId="{23DD5F51-2648-4747-9B14-4AEED4135524}" destId="{546CD540-4F7C-5E4B-B368-DADDDA036F8A}" srcOrd="7" destOrd="0" presId="urn:microsoft.com/office/officeart/2008/layout/LinedList"/>
    <dgm:cxn modelId="{E5F808F8-F3EC-E24D-9B46-87CD2BDB2EF6}" type="presParOf" srcId="{546CD540-4F7C-5E4B-B368-DADDDA036F8A}" destId="{CFC3D67F-6F3F-1741-96CA-3CDDB210873D}" srcOrd="0" destOrd="0" presId="urn:microsoft.com/office/officeart/2008/layout/LinedList"/>
    <dgm:cxn modelId="{4018E44D-9A04-6142-B700-D6AC2D9B21A6}" type="presParOf" srcId="{546CD540-4F7C-5E4B-B368-DADDDA036F8A}" destId="{30A591CE-4734-E34B-B8E8-F7104562469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01803-B2CE-3E43-821E-3C7117C165DC}">
      <dsp:nvSpPr>
        <dsp:cNvPr id="0" name=""/>
        <dsp:cNvSpPr/>
      </dsp:nvSpPr>
      <dsp:spPr>
        <a:xfrm>
          <a:off x="1045320" y="2124"/>
          <a:ext cx="2868885" cy="172133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A short version of a longer text</a:t>
          </a:r>
        </a:p>
      </dsp:txBody>
      <dsp:txXfrm>
        <a:off x="1045320" y="2124"/>
        <a:ext cx="2868885" cy="1721331"/>
      </dsp:txXfrm>
    </dsp:sp>
    <dsp:sp modelId="{C1988662-D346-3042-A19E-C010C4230567}">
      <dsp:nvSpPr>
        <dsp:cNvPr id="0" name=""/>
        <dsp:cNvSpPr/>
      </dsp:nvSpPr>
      <dsp:spPr>
        <a:xfrm>
          <a:off x="4201094" y="2124"/>
          <a:ext cx="2868885" cy="172133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Covers only the main ideas</a:t>
          </a:r>
        </a:p>
      </dsp:txBody>
      <dsp:txXfrm>
        <a:off x="4201094" y="2124"/>
        <a:ext cx="2868885" cy="1721331"/>
      </dsp:txXfrm>
    </dsp:sp>
    <dsp:sp modelId="{56B179B9-C3F1-A246-B0B4-0506AC2297F1}">
      <dsp:nvSpPr>
        <dsp:cNvPr id="0" name=""/>
        <dsp:cNvSpPr/>
      </dsp:nvSpPr>
      <dsp:spPr>
        <a:xfrm>
          <a:off x="1045320" y="2010343"/>
          <a:ext cx="2868885" cy="172133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Written entirely in your own words</a:t>
          </a:r>
        </a:p>
      </dsp:txBody>
      <dsp:txXfrm>
        <a:off x="1045320" y="2010343"/>
        <a:ext cx="2868885" cy="1721331"/>
      </dsp:txXfrm>
    </dsp:sp>
    <dsp:sp modelId="{AD3848B8-D540-B443-8E5B-3ECEC985928F}">
      <dsp:nvSpPr>
        <dsp:cNvPr id="0" name=""/>
        <dsp:cNvSpPr/>
      </dsp:nvSpPr>
      <dsp:spPr>
        <a:xfrm>
          <a:off x="4201094" y="2010343"/>
          <a:ext cx="2868885" cy="172133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Much shorter than the original</a:t>
          </a:r>
        </a:p>
      </dsp:txBody>
      <dsp:txXfrm>
        <a:off x="4201094" y="2010343"/>
        <a:ext cx="2868885" cy="17213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48CE9-A1E4-0C41-A6C4-6BEFF08612F3}">
      <dsp:nvSpPr>
        <dsp:cNvPr id="0" name=""/>
        <dsp:cNvSpPr/>
      </dsp:nvSpPr>
      <dsp:spPr>
        <a:xfrm>
          <a:off x="1045320" y="2124"/>
          <a:ext cx="2868885" cy="172133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Helps you understand and remember what you read</a:t>
          </a:r>
        </a:p>
      </dsp:txBody>
      <dsp:txXfrm>
        <a:off x="1045320" y="2124"/>
        <a:ext cx="2868885" cy="1721331"/>
      </dsp:txXfrm>
    </dsp:sp>
    <dsp:sp modelId="{7FD3A38E-6F02-E54F-A934-7484BBA196D7}">
      <dsp:nvSpPr>
        <dsp:cNvPr id="0" name=""/>
        <dsp:cNvSpPr/>
      </dsp:nvSpPr>
      <dsp:spPr>
        <a:xfrm>
          <a:off x="4201094" y="2124"/>
          <a:ext cx="2868885" cy="1721331"/>
        </a:xfrm>
        <a:prstGeom prst="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Allows you to use sources in your own writing</a:t>
          </a:r>
        </a:p>
      </dsp:txBody>
      <dsp:txXfrm>
        <a:off x="4201094" y="2124"/>
        <a:ext cx="2868885" cy="1721331"/>
      </dsp:txXfrm>
    </dsp:sp>
    <dsp:sp modelId="{39FE7929-AC66-A34C-99C2-9EE010846191}">
      <dsp:nvSpPr>
        <dsp:cNvPr id="0" name=""/>
        <dsp:cNvSpPr/>
      </dsp:nvSpPr>
      <dsp:spPr>
        <a:xfrm>
          <a:off x="1045320" y="2010343"/>
          <a:ext cx="2868885" cy="1721331"/>
        </a:xfrm>
        <a:prstGeom prst="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Shows that you’ve engaged with the material</a:t>
          </a:r>
        </a:p>
      </dsp:txBody>
      <dsp:txXfrm>
        <a:off x="1045320" y="2010343"/>
        <a:ext cx="2868885" cy="1721331"/>
      </dsp:txXfrm>
    </dsp:sp>
    <dsp:sp modelId="{A070B9E8-2472-BE4F-A5FA-29BC81906DE1}">
      <dsp:nvSpPr>
        <dsp:cNvPr id="0" name=""/>
        <dsp:cNvSpPr/>
      </dsp:nvSpPr>
      <dsp:spPr>
        <a:xfrm>
          <a:off x="4201094" y="2010343"/>
          <a:ext cx="2868885" cy="1721331"/>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Avoids plagiarism</a:t>
          </a:r>
        </a:p>
      </dsp:txBody>
      <dsp:txXfrm>
        <a:off x="4201094" y="2010343"/>
        <a:ext cx="2868885" cy="17213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5AE44-E21E-9B41-AB14-34945616189F}">
      <dsp:nvSpPr>
        <dsp:cNvPr id="0" name=""/>
        <dsp:cNvSpPr/>
      </dsp:nvSpPr>
      <dsp:spPr>
        <a:xfrm>
          <a:off x="0" y="28039"/>
          <a:ext cx="5000124" cy="1949220"/>
        </a:xfrm>
        <a:prstGeom prst="round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1" kern="1200"/>
            <a:t>Summary vs. Paraphrase</a:t>
          </a:r>
          <a:r>
            <a:rPr lang="en-US" sz="4900" kern="1200"/>
            <a:t>:</a:t>
          </a:r>
        </a:p>
      </dsp:txBody>
      <dsp:txXfrm>
        <a:off x="95153" y="123192"/>
        <a:ext cx="4809818" cy="1758914"/>
      </dsp:txXfrm>
    </dsp:sp>
    <dsp:sp modelId="{CC17140A-959A-B943-9E93-36321A0BAFB5}">
      <dsp:nvSpPr>
        <dsp:cNvPr id="0" name=""/>
        <dsp:cNvSpPr/>
      </dsp:nvSpPr>
      <dsp:spPr>
        <a:xfrm>
          <a:off x="0" y="1977259"/>
          <a:ext cx="5000124" cy="3448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4" tIns="62230" rIns="348488" bIns="62230" numCol="1" spcCol="1270" anchor="t" anchorCtr="0">
          <a:noAutofit/>
        </a:bodyPr>
        <a:lstStyle/>
        <a:p>
          <a:pPr marL="285750" lvl="1" indent="-285750" algn="l" defTabSz="1689100">
            <a:lnSpc>
              <a:spcPct val="90000"/>
            </a:lnSpc>
            <a:spcBef>
              <a:spcPct val="0"/>
            </a:spcBef>
            <a:spcAft>
              <a:spcPct val="20000"/>
            </a:spcAft>
            <a:buChar char="•"/>
          </a:pPr>
          <a:r>
            <a:rPr lang="en-US" sz="3800" b="1" kern="1200"/>
            <a:t>Summary</a:t>
          </a:r>
          <a:r>
            <a:rPr lang="en-US" sz="3800" kern="1200"/>
            <a:t>: Whole article, shorter, only main ideas</a:t>
          </a:r>
        </a:p>
        <a:p>
          <a:pPr marL="285750" lvl="1" indent="-285750" algn="l" defTabSz="1689100">
            <a:lnSpc>
              <a:spcPct val="90000"/>
            </a:lnSpc>
            <a:spcBef>
              <a:spcPct val="0"/>
            </a:spcBef>
            <a:spcAft>
              <a:spcPct val="20000"/>
            </a:spcAft>
            <a:buChar char="•"/>
          </a:pPr>
          <a:r>
            <a:rPr lang="en-US" sz="3800" b="1" kern="1200"/>
            <a:t>Paraphrase</a:t>
          </a:r>
          <a:r>
            <a:rPr lang="en-US" sz="3800" kern="1200"/>
            <a:t>: Specific passage, same length, more detail</a:t>
          </a:r>
        </a:p>
      </dsp:txBody>
      <dsp:txXfrm>
        <a:off x="0" y="1977259"/>
        <a:ext cx="5000124" cy="34486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7374F-730D-4435-9759-01D3A6A11680}">
      <dsp:nvSpPr>
        <dsp:cNvPr id="0" name=""/>
        <dsp:cNvSpPr/>
      </dsp:nvSpPr>
      <dsp:spPr>
        <a:xfrm>
          <a:off x="0" y="4250"/>
          <a:ext cx="5122926" cy="9053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ECC2A2-C9AE-4FEC-B47A-52E0D19F24B5}">
      <dsp:nvSpPr>
        <dsp:cNvPr id="0" name=""/>
        <dsp:cNvSpPr/>
      </dsp:nvSpPr>
      <dsp:spPr>
        <a:xfrm>
          <a:off x="273872" y="207957"/>
          <a:ext cx="497949" cy="4979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3AC4B8-1634-4F85-B11F-39191916AD91}">
      <dsp:nvSpPr>
        <dsp:cNvPr id="0" name=""/>
        <dsp:cNvSpPr/>
      </dsp:nvSpPr>
      <dsp:spPr>
        <a:xfrm>
          <a:off x="1045694" y="4250"/>
          <a:ext cx="4077231" cy="905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18" tIns="95818" rIns="95818" bIns="95818" numCol="1" spcCol="1270" anchor="ctr" anchorCtr="0">
          <a:noAutofit/>
        </a:bodyPr>
        <a:lstStyle/>
        <a:p>
          <a:pPr marL="0" lvl="0" indent="0" algn="l" defTabSz="844550">
            <a:lnSpc>
              <a:spcPct val="90000"/>
            </a:lnSpc>
            <a:spcBef>
              <a:spcPct val="0"/>
            </a:spcBef>
            <a:spcAft>
              <a:spcPct val="35000"/>
            </a:spcAft>
            <a:buNone/>
          </a:pPr>
          <a:r>
            <a:rPr lang="en-US" sz="1900" kern="1200"/>
            <a:t>Title and author</a:t>
          </a:r>
        </a:p>
      </dsp:txBody>
      <dsp:txXfrm>
        <a:off x="1045694" y="4250"/>
        <a:ext cx="4077231" cy="905363"/>
      </dsp:txXfrm>
    </dsp:sp>
    <dsp:sp modelId="{B39F823B-B7AA-400F-911F-8E5F0B3841FB}">
      <dsp:nvSpPr>
        <dsp:cNvPr id="0" name=""/>
        <dsp:cNvSpPr/>
      </dsp:nvSpPr>
      <dsp:spPr>
        <a:xfrm>
          <a:off x="0" y="1135954"/>
          <a:ext cx="5122926" cy="9053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8F4228-10FA-4629-B5A5-A06CB20E6CD7}">
      <dsp:nvSpPr>
        <dsp:cNvPr id="0" name=""/>
        <dsp:cNvSpPr/>
      </dsp:nvSpPr>
      <dsp:spPr>
        <a:xfrm>
          <a:off x="273872" y="1339661"/>
          <a:ext cx="497949" cy="4979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66BD02-F495-4175-88F6-E6315CA7B2F0}">
      <dsp:nvSpPr>
        <dsp:cNvPr id="0" name=""/>
        <dsp:cNvSpPr/>
      </dsp:nvSpPr>
      <dsp:spPr>
        <a:xfrm>
          <a:off x="1045694" y="1135954"/>
          <a:ext cx="4077231" cy="905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18" tIns="95818" rIns="95818" bIns="95818" numCol="1" spcCol="1270" anchor="ctr" anchorCtr="0">
          <a:noAutofit/>
        </a:bodyPr>
        <a:lstStyle/>
        <a:p>
          <a:pPr marL="0" lvl="0" indent="0" algn="l" defTabSz="844550">
            <a:lnSpc>
              <a:spcPct val="90000"/>
            </a:lnSpc>
            <a:spcBef>
              <a:spcPct val="0"/>
            </a:spcBef>
            <a:spcAft>
              <a:spcPct val="35000"/>
            </a:spcAft>
            <a:buNone/>
          </a:pPr>
          <a:r>
            <a:rPr lang="en-US" sz="1900" kern="1200"/>
            <a:t>Thesis statement (main argument)</a:t>
          </a:r>
        </a:p>
      </dsp:txBody>
      <dsp:txXfrm>
        <a:off x="1045694" y="1135954"/>
        <a:ext cx="4077231" cy="905363"/>
      </dsp:txXfrm>
    </dsp:sp>
    <dsp:sp modelId="{9D858FDB-2539-443E-8B65-0251C2E4E9F1}">
      <dsp:nvSpPr>
        <dsp:cNvPr id="0" name=""/>
        <dsp:cNvSpPr/>
      </dsp:nvSpPr>
      <dsp:spPr>
        <a:xfrm>
          <a:off x="0" y="2267658"/>
          <a:ext cx="5122926" cy="9053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DA2F39-B6AE-46AA-9B39-80C9D736E5DE}">
      <dsp:nvSpPr>
        <dsp:cNvPr id="0" name=""/>
        <dsp:cNvSpPr/>
      </dsp:nvSpPr>
      <dsp:spPr>
        <a:xfrm>
          <a:off x="273872" y="2471365"/>
          <a:ext cx="497949" cy="4979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030D1B-8E69-4BD3-9B23-BC472B4F004D}">
      <dsp:nvSpPr>
        <dsp:cNvPr id="0" name=""/>
        <dsp:cNvSpPr/>
      </dsp:nvSpPr>
      <dsp:spPr>
        <a:xfrm>
          <a:off x="1045694" y="2267658"/>
          <a:ext cx="4077231" cy="905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18" tIns="95818" rIns="95818" bIns="95818" numCol="1" spcCol="1270" anchor="ctr" anchorCtr="0">
          <a:noAutofit/>
        </a:bodyPr>
        <a:lstStyle/>
        <a:p>
          <a:pPr marL="0" lvl="0" indent="0" algn="l" defTabSz="844550">
            <a:lnSpc>
              <a:spcPct val="90000"/>
            </a:lnSpc>
            <a:spcBef>
              <a:spcPct val="0"/>
            </a:spcBef>
            <a:spcAft>
              <a:spcPct val="35000"/>
            </a:spcAft>
            <a:buNone/>
          </a:pPr>
          <a:r>
            <a:rPr lang="en-US" sz="1900" kern="1200"/>
            <a:t>Topic sentences or section headings</a:t>
          </a:r>
        </a:p>
      </dsp:txBody>
      <dsp:txXfrm>
        <a:off x="1045694" y="2267658"/>
        <a:ext cx="4077231" cy="905363"/>
      </dsp:txXfrm>
    </dsp:sp>
    <dsp:sp modelId="{9EA68470-CA48-4D89-A92D-930468BF6799}">
      <dsp:nvSpPr>
        <dsp:cNvPr id="0" name=""/>
        <dsp:cNvSpPr/>
      </dsp:nvSpPr>
      <dsp:spPr>
        <a:xfrm>
          <a:off x="0" y="3399362"/>
          <a:ext cx="5122926" cy="9053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82853F-1A65-4AB1-A36B-F345BE8CBBA5}">
      <dsp:nvSpPr>
        <dsp:cNvPr id="0" name=""/>
        <dsp:cNvSpPr/>
      </dsp:nvSpPr>
      <dsp:spPr>
        <a:xfrm>
          <a:off x="273872" y="3603069"/>
          <a:ext cx="497949" cy="4979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AD8BC3-BD62-4F7C-B597-44EC784738EE}">
      <dsp:nvSpPr>
        <dsp:cNvPr id="0" name=""/>
        <dsp:cNvSpPr/>
      </dsp:nvSpPr>
      <dsp:spPr>
        <a:xfrm>
          <a:off x="1045694" y="3399362"/>
          <a:ext cx="4077231" cy="905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18" tIns="95818" rIns="95818" bIns="95818" numCol="1" spcCol="1270" anchor="ctr" anchorCtr="0">
          <a:noAutofit/>
        </a:bodyPr>
        <a:lstStyle/>
        <a:p>
          <a:pPr marL="0" lvl="0" indent="0" algn="l" defTabSz="844550">
            <a:lnSpc>
              <a:spcPct val="90000"/>
            </a:lnSpc>
            <a:spcBef>
              <a:spcPct val="0"/>
            </a:spcBef>
            <a:spcAft>
              <a:spcPct val="35000"/>
            </a:spcAft>
            <a:buNone/>
          </a:pPr>
          <a:r>
            <a:rPr lang="en-US" sz="1900" kern="1200"/>
            <a:t>Repeated themes or key terms</a:t>
          </a:r>
        </a:p>
      </dsp:txBody>
      <dsp:txXfrm>
        <a:off x="1045694" y="3399362"/>
        <a:ext cx="4077231" cy="905363"/>
      </dsp:txXfrm>
    </dsp:sp>
    <dsp:sp modelId="{DE9441F0-4B68-4C10-B662-599F4329C57E}">
      <dsp:nvSpPr>
        <dsp:cNvPr id="0" name=""/>
        <dsp:cNvSpPr/>
      </dsp:nvSpPr>
      <dsp:spPr>
        <a:xfrm>
          <a:off x="0" y="4531066"/>
          <a:ext cx="5122926" cy="9053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A14FD5-0113-4EA6-9BEC-A35AEF4F1FE6}">
      <dsp:nvSpPr>
        <dsp:cNvPr id="0" name=""/>
        <dsp:cNvSpPr/>
      </dsp:nvSpPr>
      <dsp:spPr>
        <a:xfrm>
          <a:off x="273872" y="4734773"/>
          <a:ext cx="497949" cy="4979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E91820-EF10-4F27-A093-B700CE74BD12}">
      <dsp:nvSpPr>
        <dsp:cNvPr id="0" name=""/>
        <dsp:cNvSpPr/>
      </dsp:nvSpPr>
      <dsp:spPr>
        <a:xfrm>
          <a:off x="1045694" y="4531066"/>
          <a:ext cx="4077231" cy="905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18" tIns="95818" rIns="95818" bIns="95818" numCol="1" spcCol="1270" anchor="ctr" anchorCtr="0">
          <a:noAutofit/>
        </a:bodyPr>
        <a:lstStyle/>
        <a:p>
          <a:pPr marL="0" lvl="0" indent="0" algn="l" defTabSz="844550">
            <a:lnSpc>
              <a:spcPct val="90000"/>
            </a:lnSpc>
            <a:spcBef>
              <a:spcPct val="0"/>
            </a:spcBef>
            <a:spcAft>
              <a:spcPct val="35000"/>
            </a:spcAft>
            <a:buNone/>
          </a:pPr>
          <a:r>
            <a:rPr lang="en-US" sz="1900" kern="1200"/>
            <a:t>Conclusion or final thoughts</a:t>
          </a:r>
        </a:p>
      </dsp:txBody>
      <dsp:txXfrm>
        <a:off x="1045694" y="4531066"/>
        <a:ext cx="4077231" cy="9053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B272B-E841-BF4D-A458-6F6557062BDD}">
      <dsp:nvSpPr>
        <dsp:cNvPr id="0" name=""/>
        <dsp:cNvSpPr/>
      </dsp:nvSpPr>
      <dsp:spPr>
        <a:xfrm>
          <a:off x="0" y="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147C26-8FC1-AF48-B0C7-D6643256D09D}">
      <dsp:nvSpPr>
        <dsp:cNvPr id="0" name=""/>
        <dsp:cNvSpPr/>
      </dsp:nvSpPr>
      <dsp:spPr>
        <a:xfrm>
          <a:off x="0" y="0"/>
          <a:ext cx="1645920" cy="452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Read the short passage on the next slide.</a:t>
          </a:r>
        </a:p>
      </dsp:txBody>
      <dsp:txXfrm>
        <a:off x="0" y="0"/>
        <a:ext cx="1645920" cy="4525963"/>
      </dsp:txXfrm>
    </dsp:sp>
    <dsp:sp modelId="{8A12727F-3DD1-9245-AEE7-7846FD6C5666}">
      <dsp:nvSpPr>
        <dsp:cNvPr id="0" name=""/>
        <dsp:cNvSpPr/>
      </dsp:nvSpPr>
      <dsp:spPr>
        <a:xfrm>
          <a:off x="1769364" y="70718"/>
          <a:ext cx="6460236" cy="1414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What is the main point?</a:t>
          </a:r>
        </a:p>
      </dsp:txBody>
      <dsp:txXfrm>
        <a:off x="1769364" y="70718"/>
        <a:ext cx="6460236" cy="1414363"/>
      </dsp:txXfrm>
    </dsp:sp>
    <dsp:sp modelId="{3827EF4C-8A4A-6941-B636-18E9CFC4C8F8}">
      <dsp:nvSpPr>
        <dsp:cNvPr id="0" name=""/>
        <dsp:cNvSpPr/>
      </dsp:nvSpPr>
      <dsp:spPr>
        <a:xfrm>
          <a:off x="1645920" y="1485081"/>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213852-E480-7F46-8435-CDC760A7D3A9}">
      <dsp:nvSpPr>
        <dsp:cNvPr id="0" name=""/>
        <dsp:cNvSpPr/>
      </dsp:nvSpPr>
      <dsp:spPr>
        <a:xfrm>
          <a:off x="1769364" y="1555799"/>
          <a:ext cx="6460236" cy="1414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What are the key supporting ideas?</a:t>
          </a:r>
        </a:p>
      </dsp:txBody>
      <dsp:txXfrm>
        <a:off x="1769364" y="1555799"/>
        <a:ext cx="6460236" cy="1414363"/>
      </dsp:txXfrm>
    </dsp:sp>
    <dsp:sp modelId="{E4052ABE-07EC-B44D-BBD8-E6D3C69AC619}">
      <dsp:nvSpPr>
        <dsp:cNvPr id="0" name=""/>
        <dsp:cNvSpPr/>
      </dsp:nvSpPr>
      <dsp:spPr>
        <a:xfrm>
          <a:off x="1645920" y="2970163"/>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827DC8-63B3-3D4C-8D3A-8F73AFCF8B1D}">
      <dsp:nvSpPr>
        <dsp:cNvPr id="0" name=""/>
        <dsp:cNvSpPr/>
      </dsp:nvSpPr>
      <dsp:spPr>
        <a:xfrm>
          <a:off x="1769364" y="3040881"/>
          <a:ext cx="6460236" cy="1414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Write a 3–4 sentence summary.</a:t>
          </a:r>
        </a:p>
      </dsp:txBody>
      <dsp:txXfrm>
        <a:off x="1769364" y="3040881"/>
        <a:ext cx="6460236" cy="1414363"/>
      </dsp:txXfrm>
    </dsp:sp>
    <dsp:sp modelId="{A87D3917-06E5-7543-A55B-34B846625419}">
      <dsp:nvSpPr>
        <dsp:cNvPr id="0" name=""/>
        <dsp:cNvSpPr/>
      </dsp:nvSpPr>
      <dsp:spPr>
        <a:xfrm>
          <a:off x="1645920" y="4455244"/>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DDA5B-CCDB-3549-8C5F-B56B8BEF865C}">
      <dsp:nvSpPr>
        <dsp:cNvPr id="0" name=""/>
        <dsp:cNvSpPr/>
      </dsp:nvSpPr>
      <dsp:spPr>
        <a:xfrm>
          <a:off x="0" y="0"/>
          <a:ext cx="5122926"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8F110C-5B5A-3944-A09D-371956AAC378}">
      <dsp:nvSpPr>
        <dsp:cNvPr id="0" name=""/>
        <dsp:cNvSpPr/>
      </dsp:nvSpPr>
      <dsp:spPr>
        <a:xfrm>
          <a:off x="0" y="0"/>
          <a:ext cx="5122926" cy="136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 Focuses on the author’s main points</a:t>
          </a:r>
        </a:p>
      </dsp:txBody>
      <dsp:txXfrm>
        <a:off x="0" y="0"/>
        <a:ext cx="5122926" cy="1360170"/>
      </dsp:txXfrm>
    </dsp:sp>
    <dsp:sp modelId="{AB0F53BC-A36A-A34B-91B1-14B004111567}">
      <dsp:nvSpPr>
        <dsp:cNvPr id="0" name=""/>
        <dsp:cNvSpPr/>
      </dsp:nvSpPr>
      <dsp:spPr>
        <a:xfrm>
          <a:off x="0" y="1360170"/>
          <a:ext cx="5122926" cy="0"/>
        </a:xfrm>
        <a:prstGeom prst="line">
          <a:avLst/>
        </a:prstGeom>
        <a:solidFill>
          <a:schemeClr val="accent5">
            <a:hueOff val="-3311292"/>
            <a:satOff val="13270"/>
            <a:lumOff val="2876"/>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58FA89-2475-1944-BB38-E46E173CB6CF}">
      <dsp:nvSpPr>
        <dsp:cNvPr id="0" name=""/>
        <dsp:cNvSpPr/>
      </dsp:nvSpPr>
      <dsp:spPr>
        <a:xfrm>
          <a:off x="0" y="1360170"/>
          <a:ext cx="5122926" cy="136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 No personal opinions or commentary</a:t>
          </a:r>
        </a:p>
      </dsp:txBody>
      <dsp:txXfrm>
        <a:off x="0" y="1360170"/>
        <a:ext cx="5122926" cy="1360170"/>
      </dsp:txXfrm>
    </dsp:sp>
    <dsp:sp modelId="{38C2682D-EF2C-3D4F-9D52-BE6F71F46BE1}">
      <dsp:nvSpPr>
        <dsp:cNvPr id="0" name=""/>
        <dsp:cNvSpPr/>
      </dsp:nvSpPr>
      <dsp:spPr>
        <a:xfrm>
          <a:off x="0" y="2720340"/>
          <a:ext cx="5122926" cy="0"/>
        </a:xfrm>
        <a:prstGeom prst="line">
          <a:avLst/>
        </a:prstGeom>
        <a:solidFill>
          <a:schemeClr val="accent5">
            <a:hueOff val="-6622584"/>
            <a:satOff val="26541"/>
            <a:lumOff val="5752"/>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F331F9-529D-144F-B75C-F44B97EFF608}">
      <dsp:nvSpPr>
        <dsp:cNvPr id="0" name=""/>
        <dsp:cNvSpPr/>
      </dsp:nvSpPr>
      <dsp:spPr>
        <a:xfrm>
          <a:off x="0" y="2720340"/>
          <a:ext cx="5122926" cy="136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 Uses your own words</a:t>
          </a:r>
        </a:p>
      </dsp:txBody>
      <dsp:txXfrm>
        <a:off x="0" y="2720340"/>
        <a:ext cx="5122926" cy="1360170"/>
      </dsp:txXfrm>
    </dsp:sp>
    <dsp:sp modelId="{7BA61007-E00B-5C48-B9DC-E59157A248A2}">
      <dsp:nvSpPr>
        <dsp:cNvPr id="0" name=""/>
        <dsp:cNvSpPr/>
      </dsp:nvSpPr>
      <dsp:spPr>
        <a:xfrm>
          <a:off x="0" y="4080509"/>
          <a:ext cx="5122926" cy="0"/>
        </a:xfrm>
        <a:prstGeom prst="line">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C3D67F-6F3F-1741-96CA-3CDDB210873D}">
      <dsp:nvSpPr>
        <dsp:cNvPr id="0" name=""/>
        <dsp:cNvSpPr/>
      </dsp:nvSpPr>
      <dsp:spPr>
        <a:xfrm>
          <a:off x="0" y="4080510"/>
          <a:ext cx="5122926" cy="136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 Much shorter than the original</a:t>
          </a:r>
        </a:p>
      </dsp:txBody>
      <dsp:txXfrm>
        <a:off x="0" y="4080510"/>
        <a:ext cx="5122926" cy="136017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917B47-E00D-5241-971B-674BEE4AA1EE}" type="datetimeFigureOut">
              <a:rPr lang="en-US" smtClean="0"/>
              <a:t>7/12/25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2F13D-CCC7-4141-AA3A-14276648BD12}" type="slidenum">
              <a:rPr lang="en-US" smtClean="0"/>
              <a:t>‹#›</a:t>
            </a:fld>
            <a:endParaRPr lang="en-US"/>
          </a:p>
        </p:txBody>
      </p:sp>
    </p:spTree>
    <p:extLst>
      <p:ext uri="{BB962C8B-B14F-4D97-AF65-F5344CB8AC3E}">
        <p14:creationId xmlns:p14="http://schemas.microsoft.com/office/powerpoint/2010/main" val="1104699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asteriskmag.com</a:t>
            </a:r>
            <a:r>
              <a:rPr lang="en-US" dirty="0"/>
              <a:t>/issues/05/why-you-</a:t>
            </a:r>
            <a:r>
              <a:rPr lang="en-US" dirty="0" err="1"/>
              <a:t>ve</a:t>
            </a:r>
            <a:r>
              <a:rPr lang="en-US" dirty="0"/>
              <a:t>-never-been-in-a-plane-crash   </a:t>
            </a:r>
            <a:r>
              <a:rPr lang="en-US" sz="1200" b="1" i="0" kern="1200" dirty="0">
                <a:solidFill>
                  <a:schemeClr val="tx1"/>
                </a:solidFill>
                <a:effectLst/>
                <a:latin typeface="+mn-lt"/>
                <a:ea typeface="+mn-ea"/>
                <a:cs typeface="+mn-cs"/>
              </a:rPr>
              <a:t>Annex 13 is </a:t>
            </a:r>
            <a:r>
              <a:rPr lang="en-US" b="1" dirty="0"/>
              <a:t>a document within the Convention on International Civil Aviation (also known as the Chicago Convention) that outlines international standards and recommended practices for the investigation of aircraft accidents and incidents.</a:t>
            </a:r>
          </a:p>
        </p:txBody>
      </p:sp>
      <p:sp>
        <p:nvSpPr>
          <p:cNvPr id="4" name="Slide Number Placeholder 3"/>
          <p:cNvSpPr>
            <a:spLocks noGrp="1"/>
          </p:cNvSpPr>
          <p:nvPr>
            <p:ph type="sldNum" sz="quarter" idx="5"/>
          </p:nvPr>
        </p:nvSpPr>
        <p:spPr/>
        <p:txBody>
          <a:bodyPr/>
          <a:lstStyle/>
          <a:p>
            <a:fld id="{55D2F13D-CCC7-4141-AA3A-14276648BD12}" type="slidenum">
              <a:rPr lang="en-US" smtClean="0"/>
              <a:t>11</a:t>
            </a:fld>
            <a:endParaRPr lang="en-US"/>
          </a:p>
        </p:txBody>
      </p:sp>
    </p:spTree>
    <p:extLst>
      <p:ext uri="{BB962C8B-B14F-4D97-AF65-F5344CB8AC3E}">
        <p14:creationId xmlns:p14="http://schemas.microsoft.com/office/powerpoint/2010/main" val="3713487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7/12/25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2700" y="3984"/>
            <a:ext cx="7032474"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550" y="3985"/>
            <a:ext cx="7329573"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p:cNvSpPr>
            <a:spLocks noGrp="1"/>
          </p:cNvSpPr>
          <p:nvPr>
            <p:ph type="title"/>
          </p:nvPr>
        </p:nvSpPr>
        <p:spPr>
          <a:xfrm>
            <a:off x="2627048" y="1542402"/>
            <a:ext cx="3890131" cy="2387918"/>
          </a:xfrm>
        </p:spPr>
        <p:txBody>
          <a:bodyPr vert="horz" lIns="91440" tIns="45720" rIns="91440" bIns="45720" rtlCol="0" anchor="b">
            <a:normAutofit/>
          </a:bodyPr>
          <a:lstStyle/>
          <a:p>
            <a:pPr defTabSz="914400">
              <a:lnSpc>
                <a:spcPct val="90000"/>
              </a:lnSpc>
            </a:pPr>
            <a:r>
              <a:rPr lang="en-US" sz="4500" kern="1200">
                <a:solidFill>
                  <a:schemeClr val="tx2"/>
                </a:solidFill>
                <a:latin typeface="+mj-lt"/>
                <a:ea typeface="+mj-ea"/>
                <a:cs typeface="+mj-cs"/>
              </a:rPr>
              <a:t>How to Summarize an Article</a:t>
            </a:r>
          </a:p>
        </p:txBody>
      </p:sp>
      <p:sp>
        <p:nvSpPr>
          <p:cNvPr id="3" name="Content Placeholder 2"/>
          <p:cNvSpPr>
            <a:spLocks noGrp="1"/>
          </p:cNvSpPr>
          <p:nvPr>
            <p:ph idx="1"/>
          </p:nvPr>
        </p:nvSpPr>
        <p:spPr>
          <a:xfrm>
            <a:off x="2626601" y="4001587"/>
            <a:ext cx="3891025" cy="682079"/>
          </a:xfrm>
        </p:spPr>
        <p:txBody>
          <a:bodyPr vert="horz" lIns="91440" tIns="45720" rIns="91440" bIns="45720" rtlCol="0">
            <a:normAutofit/>
          </a:bodyPr>
          <a:lstStyle/>
          <a:p>
            <a:pPr marL="0" indent="0" algn="ctr" defTabSz="914400">
              <a:lnSpc>
                <a:spcPct val="90000"/>
              </a:lnSpc>
              <a:spcBef>
                <a:spcPts val="1000"/>
              </a:spcBef>
              <a:buNone/>
            </a:pPr>
            <a:r>
              <a:rPr lang="en-US" sz="2000" kern="1200" dirty="0">
                <a:solidFill>
                  <a:schemeClr val="tx2"/>
                </a:solidFill>
                <a:latin typeface="+mn-lt"/>
                <a:ea typeface="+mn-ea"/>
                <a:cs typeface="+mn-cs"/>
              </a:rPr>
              <a:t>Condensing Ideas Without Losing Meaning</a:t>
            </a: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4155"/>
            <a:ext cx="1886210"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264295" y="4683666"/>
            <a:ext cx="1886211"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Practice Activity</a:t>
            </a:r>
          </a:p>
        </p:txBody>
      </p:sp>
      <p:graphicFrame>
        <p:nvGraphicFramePr>
          <p:cNvPr id="5" name="Content Placeholder 2">
            <a:extLst>
              <a:ext uri="{FF2B5EF4-FFF2-40B4-BE49-F238E27FC236}">
                <a16:creationId xmlns:a16="http://schemas.microsoft.com/office/drawing/2014/main" id="{FF6951AF-B576-FE29-2FDE-5D60CDBE9853}"/>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716A-2719-832A-195E-53F541A0741C}"/>
              </a:ext>
            </a:extLst>
          </p:cNvPr>
          <p:cNvSpPr>
            <a:spLocks noGrp="1"/>
          </p:cNvSpPr>
          <p:nvPr>
            <p:ph type="title"/>
          </p:nvPr>
        </p:nvSpPr>
        <p:spPr>
          <a:ln>
            <a:solidFill>
              <a:srgbClr val="C00000"/>
            </a:solidFill>
          </a:ln>
        </p:spPr>
        <p:txBody>
          <a:bodyPr>
            <a:normAutofit fontScale="90000"/>
          </a:bodyPr>
          <a:lstStyle/>
          <a:p>
            <a:r>
              <a:rPr lang="en-US" dirty="0"/>
              <a:t>“Why You’ve Never Been in a Plane Crash” by Kyra Dempsey</a:t>
            </a:r>
          </a:p>
        </p:txBody>
      </p:sp>
      <p:sp>
        <p:nvSpPr>
          <p:cNvPr id="3" name="Content Placeholder 2">
            <a:extLst>
              <a:ext uri="{FF2B5EF4-FFF2-40B4-BE49-F238E27FC236}">
                <a16:creationId xmlns:a16="http://schemas.microsoft.com/office/drawing/2014/main" id="{0AA1092D-7547-1024-7346-A081C1F42FF4}"/>
              </a:ext>
            </a:extLst>
          </p:cNvPr>
          <p:cNvSpPr>
            <a:spLocks noGrp="1"/>
          </p:cNvSpPr>
          <p:nvPr>
            <p:ph idx="1"/>
          </p:nvPr>
        </p:nvSpPr>
        <p:spPr>
          <a:ln>
            <a:solidFill>
              <a:schemeClr val="bg2">
                <a:lumMod val="25000"/>
              </a:schemeClr>
            </a:solidFill>
          </a:ln>
        </p:spPr>
        <p:txBody>
          <a:bodyPr>
            <a:normAutofit fontScale="92500" lnSpcReduction="20000"/>
          </a:bodyPr>
          <a:lstStyle/>
          <a:p>
            <a:pPr marL="0" indent="0">
              <a:buNone/>
            </a:pPr>
            <a:r>
              <a:rPr lang="en-US" dirty="0"/>
              <a:t>Annex 13 holds that the primary purpose of an aircraft accident investigation is to prevent future accidents — a decision that implicitly privileged prevention above the search for liability. Conducting a police-style investigation that faults a deceased pilot does nothing to affect the probability of future accidents. To follow the spirit of Annex 13, investigators must ask how others could be prevented from making the same mistakes in the future. This document, and in particular this provision, formed the basis for the modern practice of aircraft accident investigation.</a:t>
            </a:r>
          </a:p>
        </p:txBody>
      </p:sp>
    </p:spTree>
    <p:extLst>
      <p:ext uri="{BB962C8B-B14F-4D97-AF65-F5344CB8AC3E}">
        <p14:creationId xmlns:p14="http://schemas.microsoft.com/office/powerpoint/2010/main" val="1739313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260019"/>
            <a:ext cx="8375586"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3771" y="507160"/>
            <a:ext cx="2245179" cy="5438730"/>
          </a:xfrm>
        </p:spPr>
        <p:txBody>
          <a:bodyPr>
            <a:normAutofit/>
          </a:bodyPr>
          <a:lstStyle/>
          <a:p>
            <a:r>
              <a:rPr lang="en-US" sz="2800"/>
              <a:t>Checklist – Is Your Summary Effective?</a:t>
            </a:r>
          </a:p>
        </p:txBody>
      </p:sp>
      <p:sp>
        <p:nvSpPr>
          <p:cNvPr id="13" name="Rectangle 1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2874481"/>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272093B-6B63-C57F-C2CB-9057EA0110CF}"/>
              </a:ext>
            </a:extLst>
          </p:cNvPr>
          <p:cNvGraphicFramePr>
            <a:graphicFrameLocks noGrp="1"/>
          </p:cNvGraphicFramePr>
          <p:nvPr>
            <p:ph idx="1"/>
            <p:extLst>
              <p:ext uri="{D42A27DB-BD31-4B8C-83A1-F6EECF244321}">
                <p14:modId xmlns:p14="http://schemas.microsoft.com/office/powerpoint/2010/main" val="164229519"/>
              </p:ext>
            </p:extLst>
          </p:nvPr>
        </p:nvGraphicFramePr>
        <p:xfrm>
          <a:off x="3394710" y="512064"/>
          <a:ext cx="5122926"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3998"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457201"/>
            <a:ext cx="84582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857250" y="990599"/>
            <a:ext cx="7429500" cy="685800"/>
          </a:xfrm>
        </p:spPr>
        <p:txBody>
          <a:bodyPr anchor="t">
            <a:normAutofit/>
          </a:bodyPr>
          <a:lstStyle/>
          <a:p>
            <a:r>
              <a:rPr lang="en-US" sz="3500"/>
              <a:t>What Is a Summary?</a:t>
            </a:r>
          </a:p>
        </p:txBody>
      </p:sp>
      <p:graphicFrame>
        <p:nvGraphicFramePr>
          <p:cNvPr id="5" name="Content Placeholder 2">
            <a:extLst>
              <a:ext uri="{FF2B5EF4-FFF2-40B4-BE49-F238E27FC236}">
                <a16:creationId xmlns:a16="http://schemas.microsoft.com/office/drawing/2014/main" id="{21CADB9D-68EE-4A91-9B17-0B4CED6FACF7}"/>
              </a:ext>
            </a:extLst>
          </p:cNvPr>
          <p:cNvGraphicFramePr>
            <a:graphicFrameLocks noGrp="1"/>
          </p:cNvGraphicFramePr>
          <p:nvPr>
            <p:ph idx="1"/>
            <p:extLst>
              <p:ext uri="{D42A27DB-BD31-4B8C-83A1-F6EECF244321}">
                <p14:modId xmlns:p14="http://schemas.microsoft.com/office/powerpoint/2010/main" val="1608257099"/>
              </p:ext>
            </p:extLst>
          </p:nvPr>
        </p:nvGraphicFramePr>
        <p:xfrm>
          <a:off x="514350" y="2137228"/>
          <a:ext cx="81153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3998"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457201"/>
            <a:ext cx="84582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857250" y="990599"/>
            <a:ext cx="7429500" cy="685800"/>
          </a:xfrm>
        </p:spPr>
        <p:txBody>
          <a:bodyPr anchor="t">
            <a:normAutofit/>
          </a:bodyPr>
          <a:lstStyle/>
          <a:p>
            <a:r>
              <a:rPr lang="en-US" sz="3500" dirty="0"/>
              <a:t>Why Summarize?</a:t>
            </a:r>
          </a:p>
        </p:txBody>
      </p:sp>
      <p:graphicFrame>
        <p:nvGraphicFramePr>
          <p:cNvPr id="5" name="Content Placeholder 2">
            <a:extLst>
              <a:ext uri="{FF2B5EF4-FFF2-40B4-BE49-F238E27FC236}">
                <a16:creationId xmlns:a16="http://schemas.microsoft.com/office/drawing/2014/main" id="{991024BB-7259-49B1-9CF6-9B8616F9B2AF}"/>
              </a:ext>
            </a:extLst>
          </p:cNvPr>
          <p:cNvGraphicFramePr>
            <a:graphicFrameLocks noGrp="1"/>
          </p:cNvGraphicFramePr>
          <p:nvPr>
            <p:ph idx="1"/>
            <p:extLst>
              <p:ext uri="{D42A27DB-BD31-4B8C-83A1-F6EECF244321}">
                <p14:modId xmlns:p14="http://schemas.microsoft.com/office/powerpoint/2010/main" val="622298408"/>
              </p:ext>
            </p:extLst>
          </p:nvPr>
        </p:nvGraphicFramePr>
        <p:xfrm>
          <a:off x="514350" y="2137228"/>
          <a:ext cx="81153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US" sz="3500">
                <a:solidFill>
                  <a:srgbClr val="FFFFFF"/>
                </a:solidFill>
              </a:rPr>
              <a:t>Summary ≠ Paraphrase</a:t>
            </a:r>
          </a:p>
        </p:txBody>
      </p:sp>
      <p:graphicFrame>
        <p:nvGraphicFramePr>
          <p:cNvPr id="5" name="Content Placeholder 2">
            <a:extLst>
              <a:ext uri="{FF2B5EF4-FFF2-40B4-BE49-F238E27FC236}">
                <a16:creationId xmlns:a16="http://schemas.microsoft.com/office/drawing/2014/main" id="{0FA27D1E-24D1-76DA-64B7-B569487C22C2}"/>
              </a:ext>
            </a:extLst>
          </p:cNvPr>
          <p:cNvGraphicFramePr>
            <a:graphicFrameLocks noGrp="1"/>
          </p:cNvGraphicFramePr>
          <p:nvPr>
            <p:ph idx="1"/>
            <p:extLst>
              <p:ext uri="{D42A27DB-BD31-4B8C-83A1-F6EECF244321}">
                <p14:modId xmlns:p14="http://schemas.microsoft.com/office/powerpoint/2010/main" val="1541667743"/>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6"/>
            <a:ext cx="7522845" cy="863930"/>
          </a:xfrm>
        </p:spPr>
        <p:txBody>
          <a:bodyPr anchor="ctr">
            <a:normAutofit/>
          </a:bodyPr>
          <a:lstStyle/>
          <a:p>
            <a:pPr>
              <a:lnSpc>
                <a:spcPct val="90000"/>
              </a:lnSpc>
            </a:pPr>
            <a:r>
              <a:rPr lang="en-US" dirty="0"/>
              <a:t>Steps to Summarize an Article</a:t>
            </a:r>
          </a:p>
        </p:txBody>
      </p:sp>
      <p:sp>
        <p:nvSpPr>
          <p:cNvPr id="20" name="Content Placeholder 2"/>
          <p:cNvSpPr>
            <a:spLocks noGrp="1"/>
          </p:cNvSpPr>
          <p:nvPr>
            <p:ph idx="1"/>
          </p:nvPr>
        </p:nvSpPr>
        <p:spPr>
          <a:xfrm>
            <a:off x="963930" y="1914527"/>
            <a:ext cx="6056111" cy="3855338"/>
          </a:xfrm>
        </p:spPr>
        <p:txBody>
          <a:bodyPr anchor="t">
            <a:normAutofit/>
          </a:bodyPr>
          <a:lstStyle/>
          <a:p>
            <a:pPr marL="0" indent="0">
              <a:buNone/>
            </a:pPr>
            <a:r>
              <a:rPr sz="2800" dirty="0"/>
              <a:t>1. Read the article carefully</a:t>
            </a:r>
          </a:p>
          <a:p>
            <a:pPr marL="0" indent="0">
              <a:buNone/>
            </a:pPr>
            <a:r>
              <a:rPr sz="2800" dirty="0"/>
              <a:t>2. Identify the thesis and main points</a:t>
            </a:r>
          </a:p>
          <a:p>
            <a:pPr marL="0" indent="0">
              <a:buNone/>
            </a:pPr>
            <a:r>
              <a:rPr sz="2800" dirty="0"/>
              <a:t>3. Ignore minor details or examples</a:t>
            </a:r>
          </a:p>
          <a:p>
            <a:pPr marL="0" indent="0">
              <a:buNone/>
            </a:pPr>
            <a:r>
              <a:rPr sz="2800" dirty="0"/>
              <a:t>4. Put it all in your own words</a:t>
            </a:r>
          </a:p>
          <a:p>
            <a:pPr marL="0" indent="0">
              <a:buNone/>
            </a:pPr>
            <a:r>
              <a:rPr sz="2800" dirty="0"/>
              <a:t>5. Keep it objective—no opinions or analysis</a:t>
            </a:r>
          </a:p>
          <a:p>
            <a:pPr marL="0" indent="0">
              <a:buNone/>
            </a:pPr>
            <a:r>
              <a:rPr sz="2800" dirty="0"/>
              <a:t>6. Cite the source in MLA style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260019"/>
            <a:ext cx="8375586"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3771" y="507160"/>
            <a:ext cx="2245179" cy="5438730"/>
          </a:xfrm>
        </p:spPr>
        <p:txBody>
          <a:bodyPr>
            <a:normAutofit/>
          </a:bodyPr>
          <a:lstStyle/>
          <a:p>
            <a:r>
              <a:rPr lang="en-US" sz="2800"/>
              <a:t>What to Look For When Getting Read to Summarize</a:t>
            </a:r>
          </a:p>
        </p:txBody>
      </p:sp>
      <p:sp>
        <p:nvSpPr>
          <p:cNvPr id="13" name="Rectangle 1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2874481"/>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A6680462-1AFE-1AA5-A4C7-9B71CC09BB04}"/>
              </a:ext>
            </a:extLst>
          </p:cNvPr>
          <p:cNvGraphicFramePr>
            <a:graphicFrameLocks noGrp="1"/>
          </p:cNvGraphicFramePr>
          <p:nvPr>
            <p:ph idx="1"/>
            <p:extLst>
              <p:ext uri="{D42A27DB-BD31-4B8C-83A1-F6EECF244321}">
                <p14:modId xmlns:p14="http://schemas.microsoft.com/office/powerpoint/2010/main" val="3915349622"/>
              </p:ext>
            </p:extLst>
          </p:nvPr>
        </p:nvGraphicFramePr>
        <p:xfrm>
          <a:off x="3394710" y="512064"/>
          <a:ext cx="5122926"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1" y="643467"/>
            <a:ext cx="8178799"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222313" y="1059116"/>
            <a:ext cx="6693294" cy="933486"/>
          </a:xfrm>
        </p:spPr>
        <p:txBody>
          <a:bodyPr>
            <a:normAutofit/>
          </a:bodyPr>
          <a:lstStyle/>
          <a:p>
            <a:r>
              <a:t>Example Article Excerpt</a:t>
            </a:r>
          </a:p>
        </p:txBody>
      </p:sp>
      <p:sp>
        <p:nvSpPr>
          <p:cNvPr id="12"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4063620" y="351736"/>
            <a:ext cx="1014085"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468489" y="1992603"/>
            <a:ext cx="6205035" cy="4079586"/>
          </a:xfrm>
        </p:spPr>
        <p:txBody>
          <a:bodyPr>
            <a:noAutofit/>
          </a:bodyPr>
          <a:lstStyle/>
          <a:p>
            <a:pPr marL="0" indent="0">
              <a:buNone/>
            </a:pPr>
            <a:r>
              <a:rPr lang="en-US" sz="2400" b="1" dirty="0"/>
              <a:t>From Barbara Ehrenreich’s </a:t>
            </a:r>
            <a:r>
              <a:rPr lang="en-US" sz="2400" b="1" i="1" dirty="0"/>
              <a:t>Nickel and Dimed</a:t>
            </a:r>
            <a:r>
              <a:rPr lang="en-US" sz="2400" dirty="0"/>
              <a:t>:</a:t>
            </a:r>
          </a:p>
          <a:p>
            <a:pPr marL="0" indent="0">
              <a:buNone/>
            </a:pPr>
            <a:r>
              <a:rPr lang="en-US" sz="2800" dirty="0"/>
              <a:t>“The working poor are in fact the major philanthropists of our society. They neglect their own children so that the children of others will be cared for; they live in substandard housing so that other homes will be shiny and perfect.”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1" y="643467"/>
            <a:ext cx="8178799"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222313" y="1059116"/>
            <a:ext cx="6693294" cy="933486"/>
          </a:xfrm>
        </p:spPr>
        <p:txBody>
          <a:bodyPr>
            <a:normAutofit/>
          </a:bodyPr>
          <a:lstStyle/>
          <a:p>
            <a:pPr>
              <a:lnSpc>
                <a:spcPct val="90000"/>
              </a:lnSpc>
            </a:pPr>
            <a:r>
              <a:rPr lang="en-US" sz="2800" b="1" dirty="0"/>
              <a:t>Example Summary of That Passage</a:t>
            </a:r>
          </a:p>
        </p:txBody>
      </p:sp>
      <p:sp>
        <p:nvSpPr>
          <p:cNvPr id="12"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4063620" y="351736"/>
            <a:ext cx="1014085"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468489" y="1843088"/>
            <a:ext cx="6205035" cy="4129087"/>
          </a:xfrm>
        </p:spPr>
        <p:txBody>
          <a:bodyPr>
            <a:noAutofit/>
          </a:bodyPr>
          <a:lstStyle/>
          <a:p>
            <a:pPr marL="0" indent="0">
              <a:buNone/>
            </a:pPr>
            <a:r>
              <a:rPr lang="en-US" dirty="0"/>
              <a:t>Barbara Ehrenreich argues that the working poor sacrifice their well-being to support wealthier members of society.</a:t>
            </a:r>
          </a:p>
          <a:p>
            <a:endParaRPr lang="en-US" sz="2800" dirty="0"/>
          </a:p>
          <a:p>
            <a:pPr marL="0" indent="0">
              <a:buNone/>
            </a:pPr>
            <a:r>
              <a:rPr lang="en-US" sz="2400" dirty="0"/>
              <a:t>✅ Main idea captured</a:t>
            </a:r>
          </a:p>
          <a:p>
            <a:pPr marL="0" indent="0">
              <a:buNone/>
            </a:pPr>
            <a:r>
              <a:rPr lang="en-US" sz="2400" dirty="0"/>
              <a:t>✅ In the student’s own words</a:t>
            </a:r>
          </a:p>
          <a:p>
            <a:pPr marL="0" indent="0">
              <a:buNone/>
            </a:pPr>
            <a:r>
              <a:rPr lang="en-US" sz="2400" dirty="0"/>
              <a:t>✅ No unnecessary detail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1" y="643467"/>
            <a:ext cx="8178799"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222313" y="1059116"/>
            <a:ext cx="6693294" cy="933486"/>
          </a:xfrm>
        </p:spPr>
        <p:txBody>
          <a:bodyPr>
            <a:normAutofit/>
          </a:bodyPr>
          <a:lstStyle/>
          <a:p>
            <a:r>
              <a:t>MLA Citation for a Summary</a:t>
            </a:r>
          </a:p>
        </p:txBody>
      </p:sp>
      <p:sp>
        <p:nvSpPr>
          <p:cNvPr id="12"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4063620" y="351736"/>
            <a:ext cx="1014085"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468489" y="2292176"/>
            <a:ext cx="6205035" cy="3708574"/>
          </a:xfrm>
        </p:spPr>
        <p:txBody>
          <a:bodyPr>
            <a:noAutofit/>
          </a:bodyPr>
          <a:lstStyle/>
          <a:p>
            <a:pPr marL="0" indent="0">
              <a:buNone/>
            </a:pPr>
            <a:r>
              <a:rPr lang="en-US" sz="2400" b="1" dirty="0"/>
              <a:t>Even if you don’t quote, you still need to cite</a:t>
            </a:r>
            <a:r>
              <a:rPr lang="en-US" sz="2400" dirty="0"/>
              <a:t>:</a:t>
            </a:r>
          </a:p>
          <a:p>
            <a:pPr marL="0" indent="0">
              <a:buNone/>
            </a:pPr>
            <a:endParaRPr lang="en-US" sz="2400" dirty="0"/>
          </a:p>
          <a:p>
            <a:pPr marL="0" indent="0">
              <a:buNone/>
            </a:pPr>
            <a:r>
              <a:rPr lang="en-US" sz="2800" dirty="0"/>
              <a:t>Ehrenreich argues that the working poor give more than they receive (221).</a:t>
            </a:r>
          </a:p>
          <a:p>
            <a:pPr marL="0" indent="0">
              <a:buNone/>
            </a:pPr>
            <a:endParaRPr lang="en-US" sz="2400" dirty="0"/>
          </a:p>
          <a:p>
            <a:pPr marL="0" indent="0">
              <a:buNone/>
            </a:pPr>
            <a:r>
              <a:rPr lang="en-US" sz="2400" dirty="0"/>
              <a:t>✅ No quotation marks</a:t>
            </a:r>
          </a:p>
          <a:p>
            <a:pPr marL="0" indent="0">
              <a:buNone/>
            </a:pPr>
            <a:r>
              <a:rPr lang="en-US" sz="2400" dirty="0"/>
              <a:t>✅ Page number included</a:t>
            </a:r>
          </a:p>
          <a:p>
            <a:pPr marL="0" indent="0">
              <a:buNone/>
            </a:pPr>
            <a:r>
              <a:rPr lang="en-US" sz="2400" dirty="0"/>
              <a:t>✅ Match it to the Works Cited page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TotalTime>
  <Words>535</Words>
  <Application>Microsoft Macintosh PowerPoint</Application>
  <PresentationFormat>On-screen Show (4:3)</PresentationFormat>
  <Paragraphs>60</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Calibri</vt:lpstr>
      <vt:lpstr>Office Theme</vt:lpstr>
      <vt:lpstr>How to Summarize an Article</vt:lpstr>
      <vt:lpstr>What Is a Summary?</vt:lpstr>
      <vt:lpstr>Why Summarize?</vt:lpstr>
      <vt:lpstr>Summary ≠ Paraphrase</vt:lpstr>
      <vt:lpstr>Steps to Summarize an Article</vt:lpstr>
      <vt:lpstr>What to Look For When Getting Read to Summarize</vt:lpstr>
      <vt:lpstr>Example Article Excerpt</vt:lpstr>
      <vt:lpstr>Example Summary of That Passage</vt:lpstr>
      <vt:lpstr>MLA Citation for a Summary</vt:lpstr>
      <vt:lpstr>Practice Activity</vt:lpstr>
      <vt:lpstr>“Why You’ve Never Been in a Plane Crash” by Kyra Dempsey</vt:lpstr>
      <vt:lpstr>Checklist – Is Your Summary Effective?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Candace Craig</cp:lastModifiedBy>
  <cp:revision>4</cp:revision>
  <dcterms:created xsi:type="dcterms:W3CDTF">2013-01-27T09:14:16Z</dcterms:created>
  <dcterms:modified xsi:type="dcterms:W3CDTF">2025-07-12T22:50:16Z</dcterms:modified>
  <cp:category/>
</cp:coreProperties>
</file>