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11581-433C-44A1-9511-8D5BA695A89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28263-A02C-4B38-BD8D-3AE5F4BC1EEC}">
      <dgm:prSet phldrT="[Text]"/>
      <dgm:spPr/>
      <dgm:t>
        <a:bodyPr/>
        <a:lstStyle/>
        <a:p>
          <a:r>
            <a:rPr lang="en-US" dirty="0" smtClean="0"/>
            <a:t>Takes the input of  bias and weight of each node from user</a:t>
          </a:r>
          <a:endParaRPr lang="en-US" dirty="0"/>
        </a:p>
      </dgm:t>
    </dgm:pt>
    <dgm:pt modelId="{3602B4AE-0BF2-4F27-9F3D-9A02CCF979B8}" type="parTrans" cxnId="{163A6FC5-14B3-4496-8770-200C4BF1170D}">
      <dgm:prSet/>
      <dgm:spPr/>
      <dgm:t>
        <a:bodyPr/>
        <a:lstStyle/>
        <a:p>
          <a:endParaRPr lang="en-US"/>
        </a:p>
      </dgm:t>
    </dgm:pt>
    <dgm:pt modelId="{E306F973-077B-4AAC-8C0A-4B5E32C0B985}" type="sibTrans" cxnId="{163A6FC5-14B3-4496-8770-200C4BF1170D}">
      <dgm:prSet/>
      <dgm:spPr/>
      <dgm:t>
        <a:bodyPr/>
        <a:lstStyle/>
        <a:p>
          <a:endParaRPr lang="en-US"/>
        </a:p>
      </dgm:t>
    </dgm:pt>
    <dgm:pt modelId="{05F78507-5B8A-45D7-B673-C3A68EB930F9}">
      <dgm:prSet phldrT="[Text]"/>
      <dgm:spPr/>
      <dgm:t>
        <a:bodyPr/>
        <a:lstStyle/>
        <a:p>
          <a:r>
            <a:rPr lang="en-US" dirty="0" smtClean="0"/>
            <a:t>Demonstrates back propagation based on user data</a:t>
          </a:r>
          <a:endParaRPr lang="en-US" dirty="0"/>
        </a:p>
      </dgm:t>
    </dgm:pt>
    <dgm:pt modelId="{C45E9E5A-813A-4CBA-B5F4-CBAED08C6F5A}" type="parTrans" cxnId="{AA85E600-EEF1-4064-BB57-B1EEF696A9D9}">
      <dgm:prSet/>
      <dgm:spPr/>
      <dgm:t>
        <a:bodyPr/>
        <a:lstStyle/>
        <a:p>
          <a:endParaRPr lang="en-US"/>
        </a:p>
      </dgm:t>
    </dgm:pt>
    <dgm:pt modelId="{25525129-83EA-40D8-A036-7F3484EC4E46}" type="sibTrans" cxnId="{AA85E600-EEF1-4064-BB57-B1EEF696A9D9}">
      <dgm:prSet/>
      <dgm:spPr/>
      <dgm:t>
        <a:bodyPr/>
        <a:lstStyle/>
        <a:p>
          <a:endParaRPr lang="en-US"/>
        </a:p>
      </dgm:t>
    </dgm:pt>
    <dgm:pt modelId="{90C13997-DF38-4211-A898-B8067C1A7106}">
      <dgm:prSet phldrT="[Text]"/>
      <dgm:spPr/>
      <dgm:t>
        <a:bodyPr/>
        <a:lstStyle/>
        <a:p>
          <a:r>
            <a:rPr lang="en-US" dirty="0" smtClean="0"/>
            <a:t>The process  terminates if the correct input is being found.</a:t>
          </a:r>
        </a:p>
        <a:p>
          <a:r>
            <a:rPr lang="en-US" dirty="0" smtClean="0"/>
            <a:t>Otherwise it continues</a:t>
          </a:r>
          <a:br>
            <a:rPr lang="en-US" dirty="0" smtClean="0"/>
          </a:br>
          <a:r>
            <a:rPr lang="en-US" dirty="0" smtClean="0"/>
            <a:t> </a:t>
          </a:r>
          <a:endParaRPr lang="en-US" dirty="0"/>
        </a:p>
      </dgm:t>
    </dgm:pt>
    <dgm:pt modelId="{0987F88C-97A6-40DC-9E5B-E24857ACFA43}" type="parTrans" cxnId="{9D9C135A-63D1-482C-8F30-A9221B381AB3}">
      <dgm:prSet/>
      <dgm:spPr/>
      <dgm:t>
        <a:bodyPr/>
        <a:lstStyle/>
        <a:p>
          <a:endParaRPr lang="en-US"/>
        </a:p>
      </dgm:t>
    </dgm:pt>
    <dgm:pt modelId="{E165D0D3-1BC9-4E6C-BDE3-92F5DAB48E6C}" type="sibTrans" cxnId="{9D9C135A-63D1-482C-8F30-A9221B381AB3}">
      <dgm:prSet/>
      <dgm:spPr/>
      <dgm:t>
        <a:bodyPr/>
        <a:lstStyle/>
        <a:p>
          <a:endParaRPr lang="en-US"/>
        </a:p>
      </dgm:t>
    </dgm:pt>
    <dgm:pt modelId="{1BE10E30-1CFC-44D7-BAEF-803C2B12AA50}" type="pres">
      <dgm:prSet presAssocID="{C4211581-433C-44A1-9511-8D5BA695A896}" presName="diagram" presStyleCnt="0">
        <dgm:presLayoutVars>
          <dgm:dir/>
          <dgm:resizeHandles val="exact"/>
        </dgm:presLayoutVars>
      </dgm:prSet>
      <dgm:spPr/>
    </dgm:pt>
    <dgm:pt modelId="{1121A56A-DC32-4B1C-8AB0-8253FFC9C5DD}" type="pres">
      <dgm:prSet presAssocID="{1B428263-A02C-4B38-BD8D-3AE5F4BC1EEC}" presName="node" presStyleLbl="node1" presStyleIdx="0" presStyleCnt="3" custFlipVert="0" custScaleX="30767" custScaleY="23349" custLinFactNeighborX="1271" custLinFactNeighborY="8610">
        <dgm:presLayoutVars>
          <dgm:bulletEnabled val="1"/>
        </dgm:presLayoutVars>
      </dgm:prSet>
      <dgm:spPr/>
    </dgm:pt>
    <dgm:pt modelId="{805B2E59-161C-4600-987D-0344CD379BA4}" type="pres">
      <dgm:prSet presAssocID="{E306F973-077B-4AAC-8C0A-4B5E32C0B985}" presName="sibTrans" presStyleCnt="0"/>
      <dgm:spPr/>
    </dgm:pt>
    <dgm:pt modelId="{5608D7BF-BF46-4701-89AE-A09C60279664}" type="pres">
      <dgm:prSet presAssocID="{05F78507-5B8A-45D7-B673-C3A68EB930F9}" presName="node" presStyleLbl="node1" presStyleIdx="1" presStyleCnt="3" custScaleX="46089" custScaleY="26841" custLinFactNeighborX="-1261" custLinFactNeighborY="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BEA68-122D-46B1-A5AC-D5887029DBE9}" type="pres">
      <dgm:prSet presAssocID="{25525129-83EA-40D8-A036-7F3484EC4E46}" presName="sibTrans" presStyleCnt="0"/>
      <dgm:spPr/>
    </dgm:pt>
    <dgm:pt modelId="{0F4A8BC5-D8BE-4C20-94FB-59A486E65464}" type="pres">
      <dgm:prSet presAssocID="{90C13997-DF38-4211-A898-B8067C1A7106}" presName="node" presStyleLbl="node1" presStyleIdx="2" presStyleCnt="3" custScaleX="45456" custScaleY="27170" custLinFactNeighborX="17826" custLinFactNeighborY="6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B6D46B-BE1C-460C-A4C9-4E436A2F9F6A}" type="presOf" srcId="{05F78507-5B8A-45D7-B673-C3A68EB930F9}" destId="{5608D7BF-BF46-4701-89AE-A09C60279664}" srcOrd="0" destOrd="0" presId="urn:microsoft.com/office/officeart/2005/8/layout/default"/>
    <dgm:cxn modelId="{805D1E86-B29C-406A-AD72-E922720E91FE}" type="presOf" srcId="{1B428263-A02C-4B38-BD8D-3AE5F4BC1EEC}" destId="{1121A56A-DC32-4B1C-8AB0-8253FFC9C5DD}" srcOrd="0" destOrd="0" presId="urn:microsoft.com/office/officeart/2005/8/layout/default"/>
    <dgm:cxn modelId="{B3E7BB95-933B-4711-A96B-7C24A12A9729}" type="presOf" srcId="{90C13997-DF38-4211-A898-B8067C1A7106}" destId="{0F4A8BC5-D8BE-4C20-94FB-59A486E65464}" srcOrd="0" destOrd="0" presId="urn:microsoft.com/office/officeart/2005/8/layout/default"/>
    <dgm:cxn modelId="{163A6FC5-14B3-4496-8770-200C4BF1170D}" srcId="{C4211581-433C-44A1-9511-8D5BA695A896}" destId="{1B428263-A02C-4B38-BD8D-3AE5F4BC1EEC}" srcOrd="0" destOrd="0" parTransId="{3602B4AE-0BF2-4F27-9F3D-9A02CCF979B8}" sibTransId="{E306F973-077B-4AAC-8C0A-4B5E32C0B985}"/>
    <dgm:cxn modelId="{AA85E600-EEF1-4064-BB57-B1EEF696A9D9}" srcId="{C4211581-433C-44A1-9511-8D5BA695A896}" destId="{05F78507-5B8A-45D7-B673-C3A68EB930F9}" srcOrd="1" destOrd="0" parTransId="{C45E9E5A-813A-4CBA-B5F4-CBAED08C6F5A}" sibTransId="{25525129-83EA-40D8-A036-7F3484EC4E46}"/>
    <dgm:cxn modelId="{A3D58DDD-6437-41AF-9215-3CDA8FB35047}" type="presOf" srcId="{C4211581-433C-44A1-9511-8D5BA695A896}" destId="{1BE10E30-1CFC-44D7-BAEF-803C2B12AA50}" srcOrd="0" destOrd="0" presId="urn:microsoft.com/office/officeart/2005/8/layout/default"/>
    <dgm:cxn modelId="{9D9C135A-63D1-482C-8F30-A9221B381AB3}" srcId="{C4211581-433C-44A1-9511-8D5BA695A896}" destId="{90C13997-DF38-4211-A898-B8067C1A7106}" srcOrd="2" destOrd="0" parTransId="{0987F88C-97A6-40DC-9E5B-E24857ACFA43}" sibTransId="{E165D0D3-1BC9-4E6C-BDE3-92F5DAB48E6C}"/>
    <dgm:cxn modelId="{EBF71A1B-7960-412F-973B-FD785E5786B4}" type="presParOf" srcId="{1BE10E30-1CFC-44D7-BAEF-803C2B12AA50}" destId="{1121A56A-DC32-4B1C-8AB0-8253FFC9C5DD}" srcOrd="0" destOrd="0" presId="urn:microsoft.com/office/officeart/2005/8/layout/default"/>
    <dgm:cxn modelId="{3CFD1240-3528-475F-97D1-711FB58702C6}" type="presParOf" srcId="{1BE10E30-1CFC-44D7-BAEF-803C2B12AA50}" destId="{805B2E59-161C-4600-987D-0344CD379BA4}" srcOrd="1" destOrd="0" presId="urn:microsoft.com/office/officeart/2005/8/layout/default"/>
    <dgm:cxn modelId="{F0933C90-61DD-42DC-8C18-D53038486180}" type="presParOf" srcId="{1BE10E30-1CFC-44D7-BAEF-803C2B12AA50}" destId="{5608D7BF-BF46-4701-89AE-A09C60279664}" srcOrd="2" destOrd="0" presId="urn:microsoft.com/office/officeart/2005/8/layout/default"/>
    <dgm:cxn modelId="{3DC3D20C-1E6C-4EA3-A79B-325508E62D2E}" type="presParOf" srcId="{1BE10E30-1CFC-44D7-BAEF-803C2B12AA50}" destId="{584BEA68-122D-46B1-A5AC-D5887029DBE9}" srcOrd="3" destOrd="0" presId="urn:microsoft.com/office/officeart/2005/8/layout/default"/>
    <dgm:cxn modelId="{9BE29167-38C6-49ED-A8CB-239D39D4741E}" type="presParOf" srcId="{1BE10E30-1CFC-44D7-BAEF-803C2B12AA50}" destId="{0F4A8BC5-D8BE-4C20-94FB-59A486E65464}" srcOrd="4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B56F5-4494-4240-BE94-E17C5EA6B6F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C1CC-53CF-41C5-B926-34EFE70C5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E77-D7A8-4089-B881-67A4D38AFEF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97517-CDAF-4DFF-8734-DF25BF8C7E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7517-CDAF-4DFF-8734-DF25BF8C7EA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F3D886-9715-4F76-858B-D0AE7768CCE2}" type="datetime1">
              <a:rPr lang="en-US" smtClean="0"/>
              <a:t>5/9/2016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CC-67F5-453C-A9EA-51B77C0C56C7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0B2A-7748-4FD8-A875-EFCB6E142F88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70CA74-C3B8-4139-B76C-153B7FE4C217}" type="datetime1">
              <a:rPr lang="en-US" smtClean="0"/>
              <a:t>5/9/2016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8A0CE2-1A92-4FBD-B75E-331A94E0C3A1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CBC8-C26F-4316-8B2E-D038BED318D1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D227-5672-440E-A817-9C5988519A8D}" type="datetime1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DD5994-3F57-4650-A50D-1EEF45B865CB}" type="datetime1">
              <a:rPr lang="en-US" smtClean="0"/>
              <a:t>5/9/2016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3D3A-7E0E-4BBF-A192-8D05B6C85B61}" type="datetime1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7D84E1-5DD9-4499-B881-64803B5AC4DB}" type="datetime1">
              <a:rPr lang="en-US" smtClean="0"/>
              <a:t>5/9/2016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86F8A2-A594-440A-A212-1E783D5DA51A}" type="datetime1">
              <a:rPr lang="en-US" smtClean="0"/>
              <a:t>5/9/2016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7D58AD-901F-48F8-9464-DF0BDA8E5069}" type="datetime1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9F4D13-59FF-4581-B8FD-410590052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800"/>
            <a:ext cx="6172200" cy="2133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Elephant" pitchFamily="18" charset="0"/>
              </a:rPr>
              <a:t>Software   Design  					Document</a:t>
            </a:r>
            <a:br>
              <a:rPr lang="en-US" sz="3200" dirty="0" smtClean="0">
                <a:solidFill>
                  <a:srgbClr val="7030A0"/>
                </a:solidFill>
                <a:latin typeface="Elephant" pitchFamily="18" charset="0"/>
              </a:rPr>
            </a:br>
            <a:endParaRPr lang="en-US" sz="36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362200"/>
            <a:ext cx="6172200" cy="41148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Team : The </a:t>
            </a:r>
            <a:r>
              <a:rPr lang="en-US" sz="28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Procastinators</a:t>
            </a:r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Members:</a:t>
            </a:r>
            <a:br>
              <a:rPr lang="en-US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Sharmin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Mahzabin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(3)</a:t>
            </a:r>
          </a:p>
          <a:p>
            <a:pPr lvl="0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Rezwan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Mahmud (12)</a:t>
            </a:r>
          </a:p>
          <a:p>
            <a:pPr lvl="0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Roza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Tabassum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(13)</a:t>
            </a:r>
          </a:p>
          <a:p>
            <a:pPr lvl="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Melody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Soptaka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(43)</a:t>
            </a:r>
          </a:p>
          <a:p>
            <a:pPr lvl="0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Maksuda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Akhter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 Black" pitchFamily="34" charset="0"/>
              </a:rPr>
              <a:t>Problem Definition </a:t>
            </a:r>
            <a:endParaRPr lang="en-US" sz="3200" b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Visualization of Back </a:t>
            </a:r>
            <a:r>
              <a:rPr lang="en-US" sz="3200" dirty="0" smtClean="0"/>
              <a:t>Propagation</a:t>
            </a:r>
          </a:p>
          <a:p>
            <a:pPr>
              <a:buNone/>
            </a:pPr>
            <a:r>
              <a:rPr lang="en-US" sz="3200" dirty="0" smtClean="0"/>
              <a:t>learning </a:t>
            </a:r>
            <a:r>
              <a:rPr lang="en-US" sz="3200" dirty="0" smtClean="0"/>
              <a:t>in a Multilayer </a:t>
            </a:r>
            <a:r>
              <a:rPr lang="en-US" sz="3200" dirty="0" smtClean="0"/>
              <a:t>Neural</a:t>
            </a:r>
          </a:p>
          <a:p>
            <a:pPr>
              <a:buNone/>
            </a:pPr>
            <a:r>
              <a:rPr lang="en-US" sz="3200" dirty="0" smtClean="0"/>
              <a:t>Network </a:t>
            </a:r>
            <a:r>
              <a:rPr lang="en-US" sz="3200" dirty="0" smtClean="0"/>
              <a:t>using </a:t>
            </a:r>
            <a:r>
              <a:rPr lang="en-US" sz="3200" dirty="0" smtClean="0"/>
              <a:t>Android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Architectural </a:t>
            </a:r>
            <a:r>
              <a:rPr lang="en-US" sz="3200" b="1" dirty="0" smtClean="0">
                <a:solidFill>
                  <a:srgbClr val="7030A0"/>
                </a:solidFill>
              </a:rPr>
              <a:t>Design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tencil" pitchFamily="82" charset="0"/>
              </a:rPr>
              <a:t>Module(s) </a:t>
            </a:r>
          </a:p>
          <a:p>
            <a:endParaRPr lang="en-US" dirty="0" smtClean="0">
              <a:latin typeface="Stencil" pitchFamily="82" charset="0"/>
            </a:endParaRPr>
          </a:p>
          <a:p>
            <a:r>
              <a:rPr lang="en-US" b="1" dirty="0" smtClean="0"/>
              <a:t>Module –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weight and bias for each node from the user</a:t>
            </a:r>
          </a:p>
          <a:p>
            <a:endParaRPr lang="en-US" dirty="0" smtClean="0"/>
          </a:p>
          <a:p>
            <a:r>
              <a:rPr lang="en-US" b="1" dirty="0" smtClean="0"/>
              <a:t>Module-  2:</a:t>
            </a:r>
            <a:br>
              <a:rPr lang="en-US" b="1" dirty="0" smtClean="0"/>
            </a:br>
            <a:r>
              <a:rPr lang="en-US" dirty="0" smtClean="0"/>
              <a:t>Back propagation process will be demonstrated on the given data</a:t>
            </a:r>
          </a:p>
          <a:p>
            <a:endParaRPr lang="en-US" dirty="0" smtClean="0"/>
          </a:p>
          <a:p>
            <a:r>
              <a:rPr lang="en-US" b="1" dirty="0" smtClean="0"/>
              <a:t>Module – 3 :</a:t>
            </a:r>
          </a:p>
          <a:p>
            <a:pPr>
              <a:buNone/>
            </a:pPr>
            <a:r>
              <a:rPr lang="en-US" dirty="0" smtClean="0"/>
              <a:t>    The process will continue until it can back propagate to its correct </a:t>
            </a:r>
            <a:r>
              <a:rPr lang="en-US" dirty="0" err="1" smtClean="0"/>
              <a:t>input.If</a:t>
            </a:r>
            <a:r>
              <a:rPr lang="en-US" dirty="0" smtClean="0"/>
              <a:t> the input  can be reached; the process will terminate.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Decomposition Description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"/>
          </p:nvPr>
        </p:nvGraphicFramePr>
        <p:xfrm>
          <a:off x="381000" y="1371600"/>
          <a:ext cx="7772400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ight Arrow 15"/>
          <p:cNvSpPr/>
          <p:nvPr/>
        </p:nvSpPr>
        <p:spPr>
          <a:xfrm>
            <a:off x="3429000" y="30480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486400" y="4038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Component </a:t>
            </a:r>
            <a:r>
              <a:rPr lang="en-US" sz="3600" dirty="0" smtClean="0">
                <a:solidFill>
                  <a:srgbClr val="7030A0"/>
                </a:solidFill>
              </a:rPr>
              <a:t>Design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 smtClean="0"/>
              <a:t>Module </a:t>
            </a:r>
            <a:r>
              <a:rPr lang="en-US" sz="3100" b="1" dirty="0" smtClean="0"/>
              <a:t>1 </a:t>
            </a:r>
            <a:r>
              <a:rPr lang="en-US" sz="3100" dirty="0" smtClean="0"/>
              <a:t>- Includes all input handling functions</a:t>
            </a:r>
          </a:p>
          <a:p>
            <a:pPr lvl="1"/>
            <a:r>
              <a:rPr lang="en-US" sz="3100" b="1" dirty="0" err="1" smtClean="0"/>
              <a:t>TakeInputActivity</a:t>
            </a:r>
            <a:endParaRPr lang="en-US" sz="3100" b="1" dirty="0" smtClean="0"/>
          </a:p>
          <a:p>
            <a:pPr lvl="1"/>
            <a:endParaRPr lang="en-US" sz="3100" b="1" dirty="0" smtClean="0"/>
          </a:p>
          <a:p>
            <a:pPr>
              <a:buFont typeface="Courier New" pitchFamily="49" charset="0"/>
              <a:buChar char="o"/>
            </a:pPr>
            <a:r>
              <a:rPr lang="en-US" sz="3100" b="1" dirty="0" smtClean="0"/>
              <a:t>Module </a:t>
            </a:r>
            <a:r>
              <a:rPr lang="en-US" sz="3100" b="1" dirty="0" smtClean="0"/>
              <a:t>2</a:t>
            </a:r>
            <a:r>
              <a:rPr lang="en-US" sz="3100" dirty="0" smtClean="0"/>
              <a:t> – </a:t>
            </a:r>
            <a:r>
              <a:rPr lang="en-US" sz="3100" dirty="0" smtClean="0"/>
              <a:t>Includes all activities to demonstrate the back propagation using multilayered neural network</a:t>
            </a:r>
            <a:br>
              <a:rPr lang="en-US" sz="3100" dirty="0" smtClean="0"/>
            </a:br>
            <a:r>
              <a:rPr lang="en-US" sz="3100" b="1" dirty="0" err="1" smtClean="0"/>
              <a:t>DemonstrateBackPropagation</a:t>
            </a:r>
            <a:endParaRPr lang="en-US" sz="3100" b="1" dirty="0" smtClean="0"/>
          </a:p>
          <a:p>
            <a:pPr>
              <a:buFont typeface="Courier New" pitchFamily="49" charset="0"/>
              <a:buChar char="o"/>
            </a:pPr>
            <a:endParaRPr lang="en-US" sz="3100" b="1" dirty="0" smtClean="0"/>
          </a:p>
          <a:p>
            <a:r>
              <a:rPr lang="en-US" sz="3100" b="1" dirty="0" smtClean="0"/>
              <a:t>Module 3</a:t>
            </a:r>
            <a:r>
              <a:rPr lang="en-US" sz="3100" dirty="0" smtClean="0"/>
              <a:t> – </a:t>
            </a:r>
            <a:r>
              <a:rPr lang="en-US" sz="3100" dirty="0" smtClean="0"/>
              <a:t>Includes all activities to terminate the demonstration if correct input found ; otherwise the process </a:t>
            </a:r>
            <a:r>
              <a:rPr lang="en-US" sz="3100" dirty="0" err="1" smtClean="0"/>
              <a:t>continuess</a:t>
            </a:r>
            <a:r>
              <a:rPr lang="en-US" sz="3100" dirty="0" smtClean="0"/>
              <a:t>.</a:t>
            </a:r>
          </a:p>
          <a:p>
            <a:pPr>
              <a:buNone/>
            </a:pPr>
            <a:r>
              <a:rPr lang="en-US" sz="3100" dirty="0" smtClean="0"/>
              <a:t> </a:t>
            </a:r>
            <a:r>
              <a:rPr lang="en-US" sz="3100" dirty="0" smtClean="0"/>
              <a:t>  </a:t>
            </a:r>
            <a:r>
              <a:rPr lang="en-US" sz="3100" b="1" dirty="0" err="1" smtClean="0"/>
              <a:t>TerminationActivity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US" sz="3100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Flow Diagram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04653" y="2800747"/>
            <a:ext cx="788148" cy="97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714750" y="33718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857354" y="2915047"/>
            <a:ext cx="940548" cy="74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43000" y="3733800"/>
            <a:ext cx="1828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Demonstrates back propagation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76600" y="3810000"/>
            <a:ext cx="1828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result if found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34000" y="3886200"/>
            <a:ext cx="1905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Continues</a:t>
            </a:r>
            <a:r>
              <a:rPr lang="en-US" dirty="0" smtClean="0"/>
              <a:t> </a:t>
            </a:r>
            <a:r>
              <a:rPr lang="en-US" sz="1600" dirty="0" smtClean="0"/>
              <a:t>the process if the correct input is not found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24200" y="16002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weight and bias of each node as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Main Menu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U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69342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en-US" sz="4800" dirty="0" smtClean="0">
                <a:solidFill>
                  <a:srgbClr val="7030A0"/>
                </a:solidFill>
              </a:rPr>
              <a:t>Thank You !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F4D13-59FF-4581-B8FD-410590052592}" type="slidenum">
              <a:rPr lang="en-US" smtClean="0"/>
              <a:t>8</a:t>
            </a:fld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553200" y="3276600"/>
            <a:ext cx="533400" cy="457200"/>
          </a:xfrm>
          <a:prstGeom prst="smileyFac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134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Software   Design       Document </vt:lpstr>
      <vt:lpstr>Problem Definition </vt:lpstr>
      <vt:lpstr>Architectural Design</vt:lpstr>
      <vt:lpstr>Decomposition Description</vt:lpstr>
      <vt:lpstr>Component Design</vt:lpstr>
      <vt:lpstr>Data Flow Diagram</vt:lpstr>
      <vt:lpstr>Main Menu </vt:lpstr>
      <vt:lpstr>                Thank You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 Design       Document</dc:title>
  <dc:creator>HP</dc:creator>
  <cp:lastModifiedBy>HP</cp:lastModifiedBy>
  <cp:revision>11</cp:revision>
  <dcterms:created xsi:type="dcterms:W3CDTF">2016-05-09T15:58:42Z</dcterms:created>
  <dcterms:modified xsi:type="dcterms:W3CDTF">2016-05-09T17:55:11Z</dcterms:modified>
</cp:coreProperties>
</file>