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4126-1068-43A7-8E7A-F4AE9BB46A2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D16D-C655-40EB-8392-7DBDD33070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4126-1068-43A7-8E7A-F4AE9BB46A2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D16D-C655-40EB-8392-7DBDD33070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4126-1068-43A7-8E7A-F4AE9BB46A2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D16D-C655-40EB-8392-7DBDD33070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4126-1068-43A7-8E7A-F4AE9BB46A2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D16D-C655-40EB-8392-7DBDD33070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4126-1068-43A7-8E7A-F4AE9BB46A2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D16D-C655-40EB-8392-7DBDD330707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4126-1068-43A7-8E7A-F4AE9BB46A2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D16D-C655-40EB-8392-7DBDD33070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4126-1068-43A7-8E7A-F4AE9BB46A2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D16D-C655-40EB-8392-7DBDD33070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4126-1068-43A7-8E7A-F4AE9BB46A2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D16D-C655-40EB-8392-7DBDD33070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4126-1068-43A7-8E7A-F4AE9BB46A2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D16D-C655-40EB-8392-7DBDD33070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4126-1068-43A7-8E7A-F4AE9BB46A2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D16D-C655-40EB-8392-7DBDD330707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6604126-1068-43A7-8E7A-F4AE9BB46A2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268D16D-C655-40EB-8392-7DBDD330707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6604126-1068-43A7-8E7A-F4AE9BB46A2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268D16D-C655-40EB-8392-7DBDD33070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Microprocessor and Assembly </a:t>
            </a:r>
            <a:br>
              <a:rPr lang="en-US" dirty="0" smtClean="0"/>
            </a:br>
            <a:r>
              <a:rPr lang="en-US" dirty="0" smtClean="0"/>
              <a:t>			Lab Project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Arial Rounded MT Bold" pitchFamily="34" charset="0"/>
              </a:rPr>
              <a:t>CSE – 2212</a:t>
            </a:r>
          </a:p>
          <a:p>
            <a:pPr>
              <a:buNone/>
            </a:pPr>
            <a:r>
              <a:rPr lang="en-US" sz="4800" b="1" dirty="0" smtClean="0">
                <a:latin typeface="Agency FB" pitchFamily="34" charset="0"/>
              </a:rPr>
              <a:t>Project Name: Bomb Alert!</a:t>
            </a:r>
            <a:endParaRPr lang="en-US" sz="4800" b="1" dirty="0" smtClean="0">
              <a:latin typeface="Agency FB" pitchFamily="34" charset="0"/>
            </a:endParaRPr>
          </a:p>
          <a:p>
            <a:pPr>
              <a:buNone/>
            </a:pPr>
            <a:endParaRPr lang="en-US" sz="4800" dirty="0" smtClean="0">
              <a:latin typeface="Agency FB" pitchFamily="34" charset="0"/>
            </a:endParaRPr>
          </a:p>
          <a:p>
            <a:pPr>
              <a:buNone/>
            </a:pPr>
            <a:r>
              <a:rPr lang="en-US" sz="4800" dirty="0" err="1" smtClean="0">
                <a:latin typeface="Agency FB" pitchFamily="34" charset="0"/>
              </a:rPr>
              <a:t>Sharmin</a:t>
            </a:r>
            <a:r>
              <a:rPr lang="en-US" sz="4800" dirty="0" smtClean="0">
                <a:latin typeface="Agency FB" pitchFamily="34" charset="0"/>
              </a:rPr>
              <a:t> </a:t>
            </a:r>
            <a:r>
              <a:rPr lang="en-US" sz="4800" dirty="0" err="1" smtClean="0">
                <a:latin typeface="Agency FB" pitchFamily="34" charset="0"/>
              </a:rPr>
              <a:t>Mahzabin</a:t>
            </a:r>
            <a:r>
              <a:rPr lang="en-US" sz="4800" dirty="0" smtClean="0">
                <a:latin typeface="Agency FB" pitchFamily="34" charset="0"/>
              </a:rPr>
              <a:t> (3)</a:t>
            </a:r>
          </a:p>
          <a:p>
            <a:pPr>
              <a:buNone/>
            </a:pPr>
            <a:r>
              <a:rPr lang="en-US" sz="4800" dirty="0" smtClean="0">
                <a:latin typeface="Agency FB" pitchFamily="34" charset="0"/>
              </a:rPr>
              <a:t>Melody </a:t>
            </a:r>
            <a:r>
              <a:rPr lang="en-US" sz="4800" dirty="0" err="1" smtClean="0">
                <a:latin typeface="Agency FB" pitchFamily="34" charset="0"/>
              </a:rPr>
              <a:t>Soptaka</a:t>
            </a:r>
            <a:r>
              <a:rPr lang="en-US" sz="4800" dirty="0" smtClean="0">
                <a:latin typeface="Agency FB" pitchFamily="34" charset="0"/>
              </a:rPr>
              <a:t> (43)</a:t>
            </a:r>
            <a:endParaRPr lang="en-US" sz="48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000" b="1" dirty="0" smtClean="0">
                <a:latin typeface="Agency FB" pitchFamily="34" charset="0"/>
              </a:rPr>
              <a:t>There were a few things we could do a lot better than we did:</a:t>
            </a:r>
          </a:p>
          <a:p>
            <a:pPr>
              <a:buNone/>
            </a:pPr>
            <a:endParaRPr lang="en-US" sz="4000" b="1" dirty="0" smtClean="0">
              <a:latin typeface="Agency FB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4000" b="1" dirty="0" smtClean="0">
                <a:latin typeface="Agency FB" pitchFamily="34" charset="0"/>
              </a:rPr>
              <a:t>We couldn’t randomize the settings of the cells on each round. So there’s a chance one can almost memorize the current settings(after playing for quite some time) and win each time after.</a:t>
            </a:r>
            <a:endParaRPr lang="en-US" sz="4000" b="1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Limitations: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4000" b="1" dirty="0" err="1" smtClean="0">
                <a:latin typeface="Agency FB" pitchFamily="34" charset="0"/>
              </a:rPr>
              <a:t>Ar</a:t>
            </a:r>
            <a:r>
              <a:rPr lang="en-US" sz="4000" b="1" dirty="0" smtClean="0">
                <a:latin typeface="Agency FB" pitchFamily="34" charset="0"/>
              </a:rPr>
              <a:t> </a:t>
            </a:r>
            <a:r>
              <a:rPr lang="en-US" sz="4000" b="1" dirty="0" err="1" smtClean="0">
                <a:latin typeface="Agency FB" pitchFamily="34" charset="0"/>
              </a:rPr>
              <a:t>kichu</a:t>
            </a:r>
            <a:r>
              <a:rPr lang="en-US" sz="4000" b="1" dirty="0" smtClean="0">
                <a:latin typeface="Agency FB" pitchFamily="34" charset="0"/>
              </a:rPr>
              <a:t> </a:t>
            </a:r>
            <a:r>
              <a:rPr lang="en-US" sz="4000" b="1" dirty="0" err="1" smtClean="0">
                <a:latin typeface="Agency FB" pitchFamily="34" charset="0"/>
              </a:rPr>
              <a:t>pai</a:t>
            </a:r>
            <a:r>
              <a:rPr lang="en-US" sz="4000" b="1" dirty="0" smtClean="0">
                <a:latin typeface="Agency FB" pitchFamily="34" charset="0"/>
              </a:rPr>
              <a:t> </a:t>
            </a:r>
            <a:r>
              <a:rPr lang="en-US" sz="4000" b="1" dirty="0" err="1" smtClean="0">
                <a:latin typeface="Agency FB" pitchFamily="34" charset="0"/>
              </a:rPr>
              <a:t>na</a:t>
            </a:r>
            <a:r>
              <a:rPr lang="en-US" sz="4000" b="1" dirty="0" smtClean="0">
                <a:latin typeface="Agency FB" pitchFamily="34" charset="0"/>
              </a:rPr>
              <a:t>. Pele </a:t>
            </a:r>
            <a:r>
              <a:rPr lang="en-US" sz="4000" b="1" dirty="0" err="1" smtClean="0">
                <a:latin typeface="Agency FB" pitchFamily="34" charset="0"/>
              </a:rPr>
              <a:t>likhish</a:t>
            </a:r>
            <a:r>
              <a:rPr lang="en-US" sz="4000" b="1" dirty="0" smtClean="0">
                <a:latin typeface="Agency FB" pitchFamily="34" charset="0"/>
              </a:rPr>
              <a:t> B|</a:t>
            </a:r>
            <a:endParaRPr lang="en-US" sz="4000" b="1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Gratitude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4000" b="1" dirty="0" smtClean="0">
                <a:latin typeface="Agency FB" pitchFamily="34" charset="0"/>
              </a:rPr>
              <a:t>Thanks to our respected faculties who assigned us the project. It helped us to learn assembly a little better and work with graphics in assembly.</a:t>
            </a:r>
            <a:br>
              <a:rPr lang="en-US" sz="4000" b="1" dirty="0" smtClean="0">
                <a:latin typeface="Agency FB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dirty="0" smtClean="0">
                <a:latin typeface="Agency FB" pitchFamily="34" charset="0"/>
              </a:rPr>
              <a:t>Helpful sources:</a:t>
            </a:r>
          </a:p>
          <a:p>
            <a:pPr>
              <a:buNone/>
            </a:pPr>
            <a:r>
              <a:rPr lang="en-US" sz="4000" b="1" dirty="0" smtClean="0">
                <a:latin typeface="Agency FB" pitchFamily="34" charset="0"/>
              </a:rPr>
              <a:t>		?????</a:t>
            </a:r>
            <a:br>
              <a:rPr lang="en-US" sz="4000" b="1" dirty="0" smtClean="0">
                <a:latin typeface="Agency FB" pitchFamily="34" charset="0"/>
              </a:rPr>
            </a:br>
            <a:r>
              <a:rPr lang="en-US" sz="4000" b="1" dirty="0" smtClean="0">
                <a:latin typeface="Agency FB" pitchFamily="34" charset="0"/>
              </a:rPr>
              <a:t>:v :v :v :v :v</a:t>
            </a:r>
            <a:endParaRPr lang="en-US" sz="4000" b="1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name?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000" b="1" dirty="0" smtClean="0">
              <a:latin typeface="Agency FB" pitchFamily="34" charset="0"/>
            </a:endParaRPr>
          </a:p>
          <a:p>
            <a:pPr>
              <a:buNone/>
            </a:pPr>
            <a:r>
              <a:rPr lang="en-US" sz="4000" b="1" dirty="0" smtClean="0">
                <a:latin typeface="Agency FB" pitchFamily="34" charset="0"/>
              </a:rPr>
              <a:t>	</a:t>
            </a:r>
            <a:r>
              <a:rPr lang="en-US" sz="4000" b="1" dirty="0" smtClean="0">
                <a:latin typeface="Agency FB" pitchFamily="34" charset="0"/>
              </a:rPr>
              <a:t>Okay, the name might be a little confusing  to all. But, it’s basically the traditional “Minesweeper” game that almost all of us used to play.</a:t>
            </a:r>
            <a:endParaRPr lang="en-US" sz="4000" b="1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4000" b="1" dirty="0" smtClean="0">
                <a:latin typeface="Agency FB" pitchFamily="34" charset="0"/>
              </a:rPr>
              <a:t>There’s a simple 9*9 grid consisting of 81 cells (obvious).</a:t>
            </a:r>
          </a:p>
          <a:p>
            <a:pPr>
              <a:buFont typeface="Wingdings" pitchFamily="2" charset="2"/>
              <a:buChar char="v"/>
            </a:pPr>
            <a:endParaRPr lang="en-US" sz="4000" b="1" dirty="0" smtClean="0">
              <a:latin typeface="Agency FB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4000" b="1" dirty="0" smtClean="0">
                <a:latin typeface="Agency FB" pitchFamily="34" charset="0"/>
              </a:rPr>
              <a:t> A cell can be in three conditions. It can contain bomb, can be empty or can contain a number.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4000" b="1" dirty="0" smtClean="0">
                <a:latin typeface="Agency FB" pitchFamily="34" charset="0"/>
              </a:rPr>
              <a:t>If </a:t>
            </a:r>
            <a:r>
              <a:rPr lang="en-US" sz="4000" b="1" dirty="0" smtClean="0">
                <a:latin typeface="Agency FB" pitchFamily="34" charset="0"/>
              </a:rPr>
              <a:t>you’re unlucky, you might click on a bomb-cell on your first try</a:t>
            </a:r>
            <a:r>
              <a:rPr lang="en-US" sz="4000" b="1" dirty="0" smtClean="0">
                <a:latin typeface="Agency FB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US" sz="4000" b="1" dirty="0" smtClean="0">
              <a:latin typeface="Agency FB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4000" b="1" dirty="0" smtClean="0">
                <a:latin typeface="Agency FB" pitchFamily="34" charset="0"/>
              </a:rPr>
              <a:t>If you click on an empty cell, it will continue to discover the empty cells adjacent to it until it finds cells containing numbers.</a:t>
            </a:r>
          </a:p>
          <a:p>
            <a:pPr>
              <a:buFont typeface="Wingdings" pitchFamily="2" charset="2"/>
              <a:buChar char="v"/>
            </a:pPr>
            <a:endParaRPr lang="en-US" b="1" dirty="0" smtClean="0">
              <a:latin typeface="Agency FB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Basics: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US" sz="4000" b="1" dirty="0" smtClean="0">
              <a:latin typeface="Agency FB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4000" b="1" dirty="0" smtClean="0">
                <a:latin typeface="Agency FB" pitchFamily="34" charset="0"/>
              </a:rPr>
              <a:t>Now, the numbers you see are the number of bomb-cells adjacent to that numbered cell. Click on the cells keeping the numbers in mind.</a:t>
            </a:r>
          </a:p>
          <a:p>
            <a:pPr>
              <a:buFont typeface="Wingdings" pitchFamily="2" charset="2"/>
              <a:buChar char="v"/>
            </a:pPr>
            <a:endParaRPr lang="en-US" sz="4000" b="1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Continued</a:t>
            </a:r>
            <a:endParaRPr lang="en-US" dirty="0"/>
          </a:p>
        </p:txBody>
      </p:sp>
      <p:pic>
        <p:nvPicPr>
          <p:cNvPr id="4" name="Content Placeholder 3" descr="pr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447800"/>
            <a:ext cx="3896269" cy="4086796"/>
          </a:xfrm>
        </p:spPr>
      </p:pic>
      <p:sp>
        <p:nvSpPr>
          <p:cNvPr id="5" name="TextBox 4"/>
          <p:cNvSpPr txBox="1"/>
          <p:nvPr/>
        </p:nvSpPr>
        <p:spPr>
          <a:xfrm>
            <a:off x="1828800" y="5486400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gency FB" pitchFamily="34" charset="0"/>
              </a:rPr>
              <a:t>Here are the numbered cells we      	were talking about.</a:t>
            </a:r>
            <a:endParaRPr lang="en-US" sz="3600" b="1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4000" b="1" dirty="0" smtClean="0">
                <a:latin typeface="Agency FB" pitchFamily="34" charset="0"/>
              </a:rPr>
              <a:t>So, from the numbers inscribed, you need to discover the safe cells. </a:t>
            </a:r>
          </a:p>
          <a:p>
            <a:pPr>
              <a:buNone/>
            </a:pPr>
            <a:endParaRPr lang="en-US" sz="4000" b="1" dirty="0" smtClean="0">
              <a:latin typeface="Agency FB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4000" b="1" dirty="0" smtClean="0">
                <a:latin typeface="Agency FB" pitchFamily="34" charset="0"/>
              </a:rPr>
              <a:t>When, you find all the safe cells without clicking on any bomb-cells, you win. </a:t>
            </a:r>
            <a:r>
              <a:rPr lang="en-US" sz="4000" b="1" dirty="0" smtClean="0">
                <a:latin typeface="Agency FB" pitchFamily="34" charset="0"/>
                <a:sym typeface="Wingdings" pitchFamily="2" charset="2"/>
              </a:rPr>
              <a:t></a:t>
            </a:r>
          </a:p>
          <a:p>
            <a:pPr>
              <a:buNone/>
            </a:pPr>
            <a:endParaRPr lang="en-US" sz="4000" b="1" dirty="0" smtClean="0">
              <a:latin typeface="Agency FB" pitchFamily="34" charset="0"/>
              <a:sym typeface="Wingdings" pitchFamily="2" charset="2"/>
            </a:endParaRPr>
          </a:p>
          <a:p>
            <a:pPr>
              <a:buNone/>
            </a:pPr>
            <a:r>
              <a:rPr lang="en-US" sz="4000" b="1" dirty="0" smtClean="0">
                <a:latin typeface="Agency FB" pitchFamily="34" charset="0"/>
                <a:sym typeface="Wingdings" pitchFamily="2" charset="2"/>
              </a:rPr>
              <a:t>	</a:t>
            </a:r>
            <a:r>
              <a:rPr lang="en-US" sz="4000" b="1" dirty="0" smtClean="0">
                <a:latin typeface="Agency FB" pitchFamily="34" charset="0"/>
              </a:rPr>
              <a:t> Else, you lose. </a:t>
            </a:r>
            <a:r>
              <a:rPr lang="en-US" sz="4000" b="1" dirty="0" smtClean="0">
                <a:latin typeface="Agency FB" pitchFamily="34" charset="0"/>
                <a:sym typeface="Wingdings" pitchFamily="2" charset="2"/>
              </a:rPr>
              <a:t></a:t>
            </a:r>
            <a:endParaRPr lang="en-US" sz="4000" b="1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Screenshots: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1548</TotalTime>
  <Words>251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 Microprocessor and Assembly     Lab Project</vt:lpstr>
      <vt:lpstr>What about the name?</vt:lpstr>
      <vt:lpstr>The Basics</vt:lpstr>
      <vt:lpstr>Basics: Continued</vt:lpstr>
      <vt:lpstr>The Basics: Continued</vt:lpstr>
      <vt:lpstr>Basics: Continued</vt:lpstr>
      <vt:lpstr>Basics: Continued</vt:lpstr>
      <vt:lpstr>Screenshots:</vt:lpstr>
      <vt:lpstr>Screenshots: Continued</vt:lpstr>
      <vt:lpstr>Limitations:</vt:lpstr>
      <vt:lpstr>Limitations: Continued</vt:lpstr>
      <vt:lpstr>Gratitude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89</cp:revision>
  <dcterms:created xsi:type="dcterms:W3CDTF">2015-11-27T06:05:14Z</dcterms:created>
  <dcterms:modified xsi:type="dcterms:W3CDTF">2015-11-28T07:53:46Z</dcterms:modified>
</cp:coreProperties>
</file>