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61" r:id="rId9"/>
    <p:sldId id="271" r:id="rId10"/>
    <p:sldId id="264" r:id="rId11"/>
    <p:sldId id="265" r:id="rId12"/>
    <p:sldId id="269" r:id="rId13"/>
    <p:sldId id="266" r:id="rId14"/>
    <p:sldId id="270" r:id="rId15"/>
    <p:sldId id="267" r:id="rId16"/>
    <p:sldId id="262" r:id="rId17"/>
    <p:sldId id="26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A9001-4D9F-4407-98FA-1A4211A4AE38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3951-D512-488B-A110-60C6C648C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0753984-7292-44A3-838B-2154EB2B99EF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B34-FB85-4A6A-B7AE-C68DD0F6EB27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80DE-B210-4254-99A0-B090D2782AC1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755284-93B2-4D6D-A742-8CE4EAFAE180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F62839F-B9A1-4093-B5F7-057E459F901B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B56BB9-C960-457F-808A-B932C5DF97EB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3D404F3-4559-4497-BC29-6BC24B41C8AB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10D-3369-44AD-ADAA-5C81DD30409E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1F6F17-0DB5-413D-A61B-2F664A725E51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D6D9FC5-54A7-4861-9CDA-CBF59B420E60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72E80AF-5CF4-4482-A2D9-6713BEAB941D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780A2E-6341-4464-B8E8-23DACF9B4BF5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C30DAD-1162-41E8-895C-47B94626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 Lab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467600" cy="484346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Course:1211</a:t>
            </a:r>
            <a:endParaRPr lang="en-US" sz="2800" b="1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</a:endParaRPr>
          </a:p>
          <a:p>
            <a:pPr algn="l"/>
            <a:endParaRPr lang="en-US" sz="2800" b="1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</a:endParaRPr>
          </a:p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Submitted to</a:t>
            </a:r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:</a:t>
            </a:r>
          </a:p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Dr. Muhammad Asif Hossain Khan</a:t>
            </a:r>
            <a:endParaRPr lang="en-US" sz="2800" b="1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</a:endParaRPr>
          </a:p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Ms.Anna Fariha</a:t>
            </a:r>
          </a:p>
          <a:p>
            <a:pPr algn="l"/>
            <a:endParaRPr lang="en-US" sz="2800" b="1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</a:endParaRPr>
          </a:p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Submitted by:</a:t>
            </a:r>
          </a:p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Sharmin Mahzabin-3</a:t>
            </a:r>
          </a:p>
          <a:p>
            <a:pPr algn="l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Melody Soptaka-43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screen shots…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057400"/>
            <a:ext cx="54578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207827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399032"/>
          </a:xfrm>
        </p:spPr>
        <p:txBody>
          <a:bodyPr/>
          <a:lstStyle/>
          <a:p>
            <a:r>
              <a:rPr lang="en-US" dirty="0" smtClean="0"/>
              <a:t>Instructions: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8515518" cy="560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7086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341020" cy="507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62000"/>
            <a:ext cx="68865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things to learn…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305800" cy="469106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If we didn’t have to make a project in BGI, we would have never known what can be done by this.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Especially the mouse_moving functions were really amazing! We’ve only seen them in games and now we know how they did it! :D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We learnt to combine coding and graphics together and put up a game like this!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Finally this project made us pretty curious about graphics.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Difficulties </a:t>
            </a:r>
            <a:r>
              <a:rPr lang="en-US" dirty="0" smtClean="0"/>
              <a:t>that </a:t>
            </a:r>
            <a:r>
              <a:rPr lang="en-US" dirty="0" smtClean="0"/>
              <a:t>discouraged…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153400" cy="4843464"/>
          </a:xfrm>
        </p:spPr>
        <p:txBody>
          <a:bodyPr>
            <a:normAutofit/>
          </a:bodyPr>
          <a:lstStyle/>
          <a:p>
            <a:pPr marL="569214" indent="-514350">
              <a:buSzPct val="90000"/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always a dark side of every field. Here, after preparing the structure of the game, we found out some bugs-</a:t>
            </a:r>
          </a:p>
          <a:p>
            <a:pPr marL="569214" indent="-514350">
              <a:buSzPct val="90000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/* The ball used to vanish at some boundaries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solved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</a:p>
          <a:p>
            <a:pPr marL="569214" indent="-514350">
              <a:buSzPct val="90000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/* Sometimes instead of landing, the ball passed through the bar and ended the game.(solved)*/</a:t>
            </a:r>
          </a:p>
          <a:p>
            <a:pPr marL="569214" indent="-514350">
              <a:buSzPct val="90000"/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ball blinks too much, causes irritation.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50292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You…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Bouncing_Ball: The story behind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077200" cy="484346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Our game was firstly named   “Rapid_Roll” inspired by Nokia’s “Rapid Roll”.</a:t>
            </a:r>
          </a:p>
          <a:p>
            <a:endParaRPr lang="en-US" sz="2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//Then we both agreed that stealing the idea isn’t our thing. So we changed the core idea a bit.</a:t>
            </a:r>
          </a:p>
          <a:p>
            <a:endParaRPr lang="en-US" sz="2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//Instead of moving the ball, we made it bounce.</a:t>
            </a: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8153400" cy="6400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 convenience,  </a:t>
            </a:r>
          </a:p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Rapid roll(left) and ours(right)-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3" descr="b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3048000" cy="4572000"/>
          </a:xfrm>
          <a:prstGeom prst="rect">
            <a:avLst/>
          </a:prstGeom>
        </p:spPr>
      </p:pic>
      <p:pic>
        <p:nvPicPr>
          <p:cNvPr id="5" name="Picture 4" descr="Tonmo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752600"/>
            <a:ext cx="3505200" cy="45510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</a:t>
            </a:r>
            <a:endParaRPr lang="en-US" dirty="0"/>
          </a:p>
        </p:txBody>
      </p:sp>
      <p:pic>
        <p:nvPicPr>
          <p:cNvPr id="5" name="Picture 4" descr="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3286125" cy="2133600"/>
          </a:xfrm>
          <a:prstGeom prst="rect">
            <a:avLst/>
          </a:prstGeom>
        </p:spPr>
      </p:pic>
      <p:pic>
        <p:nvPicPr>
          <p:cNvPr id="6" name="Picture 5" descr="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676400"/>
            <a:ext cx="3200400" cy="2133600"/>
          </a:xfrm>
          <a:prstGeom prst="rect">
            <a:avLst/>
          </a:prstGeom>
        </p:spPr>
      </p:pic>
      <p:pic>
        <p:nvPicPr>
          <p:cNvPr id="7" name="Picture 6" descr="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4114801"/>
            <a:ext cx="3276600" cy="2362200"/>
          </a:xfrm>
          <a:prstGeom prst="rect">
            <a:avLst/>
          </a:prstGeom>
        </p:spPr>
      </p:pic>
      <p:pic>
        <p:nvPicPr>
          <p:cNvPr id="8" name="Picture 7" descr="e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17520"/>
            <a:ext cx="3276600" cy="234042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7467600" cy="5715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//Here the main idea is to make the ball jump to the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bars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near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 it’s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present bar.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//A single mouseclick and the position of the cursor make the ball jump to a direction.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//Of course, there are some difficulties added such as thorns, bombs and also hearts as bonus lives.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“Isn’t it a bit easy?”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077200" cy="461486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Yes, it is, even it’s the simplest game people would make after “snake games”. But we believe it takes quite an effort to put a simple game in a modified manner.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We added some extra features as mentioned in the previous slides and also you might enjoy the different background in our game.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pic>
        <p:nvPicPr>
          <p:cNvPr id="9" name="Picture 8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1971675" cy="1543050"/>
          </a:xfrm>
          <a:prstGeom prst="rect">
            <a:avLst/>
          </a:prstGeom>
        </p:spPr>
      </p:pic>
      <p:pic>
        <p:nvPicPr>
          <p:cNvPr id="10" name="Picture 9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19600"/>
            <a:ext cx="1676400" cy="1495425"/>
          </a:xfrm>
          <a:prstGeom prst="rect">
            <a:avLst/>
          </a:prstGeom>
        </p:spPr>
      </p:pic>
      <p:pic>
        <p:nvPicPr>
          <p:cNvPr id="11" name="Picture 10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9" y="4419600"/>
            <a:ext cx="1883723" cy="1543050"/>
          </a:xfrm>
          <a:prstGeom prst="rect">
            <a:avLst/>
          </a:prstGeom>
        </p:spPr>
      </p:pic>
      <p:pic>
        <p:nvPicPr>
          <p:cNvPr id="12" name="Picture 11" descr="thor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752600"/>
            <a:ext cx="1838325" cy="19431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coding perspective: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229600" cy="484346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//Microsoft Visual C++ 2010 compiler was used.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We used BGI functions to make the game in C++.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Divided the total code into a few modules that helped us finding any bug if detected.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Included the libraries we needed.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We both worked on different modules.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69342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en-US" dirty="0" smtClean="0"/>
              <a:t>Flow chart: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0DAD-1162-41E8-895C-47B9462615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3920</TotalTime>
  <Words>458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Computer Programming Lab Project</vt:lpstr>
      <vt:lpstr>Bouncing_Ball: The story behind</vt:lpstr>
      <vt:lpstr>Slide 3</vt:lpstr>
      <vt:lpstr>Demonstration:</vt:lpstr>
      <vt:lpstr>Slide 5</vt:lpstr>
      <vt:lpstr>“Isn’t it a bit easy?”</vt:lpstr>
      <vt:lpstr>Features:</vt:lpstr>
      <vt:lpstr>From the coding perspective:</vt:lpstr>
      <vt:lpstr>Flow chart:</vt:lpstr>
      <vt:lpstr>A few screen shots…</vt:lpstr>
      <vt:lpstr>Instructions:</vt:lpstr>
      <vt:lpstr>Slide 12</vt:lpstr>
      <vt:lpstr>Slide 13</vt:lpstr>
      <vt:lpstr>Slide 14</vt:lpstr>
      <vt:lpstr>Slide 15</vt:lpstr>
      <vt:lpstr>New things to learn…</vt:lpstr>
      <vt:lpstr>Difficulties that discouraged…</vt:lpstr>
      <vt:lpstr>Thank You…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Lab Project</dc:title>
  <dc:creator>user</dc:creator>
  <cp:lastModifiedBy>user</cp:lastModifiedBy>
  <cp:revision>48</cp:revision>
  <dcterms:created xsi:type="dcterms:W3CDTF">2014-12-01T01:55:28Z</dcterms:created>
  <dcterms:modified xsi:type="dcterms:W3CDTF">2014-12-04T09:16:50Z</dcterms:modified>
</cp:coreProperties>
</file>