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Evaluation of Document Efficacy for Vocabulary Improvement using Lexical Analysis 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Melody Swen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Application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0000" y="250915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Description: given a list of words unique to a certain category of documents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Checks how well the documents match up to the list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Compares them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Outputs a match frequency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Good for vocabulary learning, and can easily be adapted a completely different field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E.g. medical terms, law terms, key words in philosophy, religion, health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Usage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0000" y="249122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Can be used with any Latin Alphabet language (English, German, French, etc.)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Example: finding a book in a foreign language, matching difficult vocab list to different books to find the most suitable one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Example: filtering out books with inappropriate language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Example: finding books with vocabulary appropriate for a certain school grade or vocabulary level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Example: conducting literature review on a number of files with a list of keywords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Command Line </a:t>
            </a:r>
            <a:endParaRPr/>
          </a:p>
        </p:txBody>
      </p:sp>
      <p:pic>
        <p:nvPicPr>
          <p:cNvPr id="134" name="Google Shape;13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20" y="1888393"/>
            <a:ext cx="7376827" cy="44332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35" name="Google Shape;135;p19"/>
          <p:cNvSpPr txBox="1"/>
          <p:nvPr/>
        </p:nvSpPr>
        <p:spPr>
          <a:xfrm>
            <a:off x="7914747" y="2101361"/>
            <a:ext cx="387573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$ARGV[0] = document is split into list with one per line in array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 .. $#ARGV) = takes as many documents as needed and looks for matches in $ARGV[0] document.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Hash for Match Scores</a:t>
            </a:r>
            <a:endParaRPr/>
          </a:p>
        </p:txBody>
      </p:sp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0" y="3651156"/>
            <a:ext cx="10553700" cy="23270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42" name="Google Shape;142;p20"/>
          <p:cNvSpPr txBox="1"/>
          <p:nvPr/>
        </p:nvSpPr>
        <p:spPr>
          <a:xfrm>
            <a:off x="967154" y="2593731"/>
            <a:ext cx="89130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Key:Value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Document:Match Score are stored in empty hash, %collection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Reverse listed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Match Scores </a:t>
            </a:r>
            <a:endParaRPr/>
          </a:p>
        </p:txBody>
      </p:sp>
      <p:pic>
        <p:nvPicPr>
          <p:cNvPr id="148" name="Google Shape;14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854" y="5254527"/>
            <a:ext cx="8844917" cy="1295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885" y="1913792"/>
            <a:ext cx="6939642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Examples to run 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&gt;perl projectms.pl french.txt abbadie.txt</a:t>
            </a:r>
            <a:endParaRPr sz="2400"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Short French vocab list, Douze Ans dans la Haute Éthiope by Abbadie</a:t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&gt;perl projectms.pl words.txt dracula.txt andersen.txt</a:t>
            </a:r>
            <a:endParaRPr sz="2400"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SAT vocab list, Dracula, Andersen’s Fairy Tales 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&gt;perl projectms.pl words.txt dracula.txt pride.txt</a:t>
            </a:r>
            <a:endParaRPr sz="2400"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SAT vocab list, Dracula, Pride &amp; Prejudice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Future Development 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18712" y="256294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Add a way to read in text from PDF files – more useful for literature reviews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Add functionality for character languages like Chinese, Korean, etc. 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Add functionality for n-grams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Right now, the code takes 1-grams (single word = 1 gram)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N-grams would allow for sentences or phrases – search for n-grams of different sizes in the script 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