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3"/>
    <p:restoredTop sz="93707"/>
  </p:normalViewPr>
  <p:slideViewPr>
    <p:cSldViewPr snapToGrid="0" snapToObjects="1">
      <p:cViewPr varScale="1">
        <p:scale>
          <a:sx n="71" d="100"/>
          <a:sy n="71" d="100"/>
        </p:scale>
        <p:origin x="168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Document Efficacy for Vocabulary Improvement using Lexical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Melody Swen – Perl for Bioinformatics 1</a:t>
            </a:r>
            <a:r>
              <a:rPr lang="en-US" baseline="30000" dirty="0" smtClean="0"/>
              <a:t>st</a:t>
            </a:r>
            <a:r>
              <a:rPr lang="en-US" dirty="0" smtClean="0"/>
              <a:t> Term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09157"/>
            <a:ext cx="10554574" cy="3636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Description: given a list of words unique to a certain category of documents</a:t>
            </a:r>
          </a:p>
          <a:p>
            <a:pPr lvl="1"/>
            <a:r>
              <a:rPr lang="en-US" sz="2400" dirty="0" smtClean="0"/>
              <a:t>Checks how well the documents match up to the list</a:t>
            </a:r>
          </a:p>
          <a:p>
            <a:pPr lvl="1"/>
            <a:r>
              <a:rPr lang="en-US" sz="2400" dirty="0" smtClean="0"/>
              <a:t>Compares them</a:t>
            </a:r>
          </a:p>
          <a:p>
            <a:pPr lvl="1"/>
            <a:r>
              <a:rPr lang="en-US" sz="2400" dirty="0" smtClean="0"/>
              <a:t>Outputs a match frequency</a:t>
            </a:r>
          </a:p>
          <a:p>
            <a:r>
              <a:rPr lang="en-US" sz="2400" dirty="0" smtClean="0"/>
              <a:t>Good for vocabulary learning, and can easily be adapted a completely different field</a:t>
            </a:r>
          </a:p>
          <a:p>
            <a:pPr lvl="1"/>
            <a:r>
              <a:rPr lang="en-US" sz="2400" dirty="0" smtClean="0"/>
              <a:t>E.g. medical terms, law terms, key words in philosophy, religion, health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5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91228"/>
            <a:ext cx="10554574" cy="3636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Can be used with any Latin Alphabet language (English, German, French, etc.)</a:t>
            </a:r>
          </a:p>
          <a:p>
            <a:pPr lvl="1"/>
            <a:r>
              <a:rPr lang="en-US" sz="2400" dirty="0" smtClean="0"/>
              <a:t>Example: finding a book in a foreign language, matching difficult vocab list to different books to find the most suitable one</a:t>
            </a:r>
          </a:p>
          <a:p>
            <a:pPr lvl="1"/>
            <a:r>
              <a:rPr lang="en-US" sz="2400" dirty="0" smtClean="0"/>
              <a:t>Example: filtering out books with inappropriate language</a:t>
            </a:r>
          </a:p>
          <a:p>
            <a:pPr lvl="1"/>
            <a:r>
              <a:rPr lang="en-US" sz="2400" dirty="0" smtClean="0"/>
              <a:t>Example: finding books with vocabulary appropriate for a certain school grade or vocabulary level </a:t>
            </a:r>
          </a:p>
          <a:p>
            <a:pPr lvl="1"/>
            <a:r>
              <a:rPr lang="en-US" sz="2400" dirty="0" smtClean="0"/>
              <a:t>Example: conducting literature review on a number of files with a list of keywords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8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0" y="1888393"/>
            <a:ext cx="7376827" cy="4433276"/>
          </a:xfrm>
        </p:spPr>
      </p:pic>
      <p:sp>
        <p:nvSpPr>
          <p:cNvPr id="5" name="TextBox 4"/>
          <p:cNvSpPr txBox="1"/>
          <p:nvPr/>
        </p:nvSpPr>
        <p:spPr>
          <a:xfrm>
            <a:off x="7914747" y="2101361"/>
            <a:ext cx="3875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$ARGV[0] = document is split into list with one per line in array </a:t>
            </a:r>
          </a:p>
          <a:p>
            <a:endParaRPr lang="en-US" sz="2400" dirty="0"/>
          </a:p>
          <a:p>
            <a:r>
              <a:rPr lang="en-US" sz="2400" dirty="0" smtClean="0"/>
              <a:t>(1 .. $#ARGV) = takes as many documents as needed and looks for matches in $ARGV[0] document.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6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for Match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651156"/>
            <a:ext cx="10553700" cy="2327097"/>
          </a:xfrm>
        </p:spPr>
      </p:pic>
      <p:sp>
        <p:nvSpPr>
          <p:cNvPr id="5" name="TextBox 4"/>
          <p:cNvSpPr txBox="1"/>
          <p:nvPr/>
        </p:nvSpPr>
        <p:spPr>
          <a:xfrm>
            <a:off x="967154" y="2593731"/>
            <a:ext cx="891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Key:Value</a:t>
            </a:r>
            <a:r>
              <a:rPr lang="en-US" dirty="0" smtClean="0"/>
              <a:t> = </a:t>
            </a:r>
            <a:r>
              <a:rPr lang="en-US" dirty="0" err="1" smtClean="0"/>
              <a:t>Document:Match</a:t>
            </a:r>
            <a:r>
              <a:rPr lang="en-US" dirty="0" smtClean="0"/>
              <a:t> Score are stored in empty hash, %collection</a:t>
            </a:r>
          </a:p>
          <a:p>
            <a:endParaRPr lang="en-US" dirty="0"/>
          </a:p>
          <a:p>
            <a:r>
              <a:rPr lang="en-US" dirty="0" smtClean="0"/>
              <a:t>Reverse listed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Scores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54" y="5254527"/>
            <a:ext cx="8844917" cy="12953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5" y="1913792"/>
            <a:ext cx="693964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to run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&gt;</a:t>
            </a:r>
            <a:r>
              <a:rPr lang="en-US" sz="2400" dirty="0" err="1" smtClean="0"/>
              <a:t>perl</a:t>
            </a:r>
            <a:r>
              <a:rPr lang="en-US" sz="2400" dirty="0" smtClean="0"/>
              <a:t> </a:t>
            </a:r>
            <a:r>
              <a:rPr lang="en-US" sz="2400" dirty="0" err="1" smtClean="0"/>
              <a:t>projectms.pl</a:t>
            </a:r>
            <a:r>
              <a:rPr lang="en-US" sz="2400" dirty="0" smtClean="0"/>
              <a:t> </a:t>
            </a:r>
            <a:r>
              <a:rPr lang="en-US" sz="2400" dirty="0" err="1" smtClean="0"/>
              <a:t>french.txt</a:t>
            </a:r>
            <a:r>
              <a:rPr lang="en-US" sz="2400" dirty="0" smtClean="0"/>
              <a:t> </a:t>
            </a:r>
            <a:r>
              <a:rPr lang="en-US" sz="2400" dirty="0" err="1" smtClean="0"/>
              <a:t>abbadie.txt</a:t>
            </a:r>
            <a:endParaRPr lang="en-US" sz="2400" dirty="0" smtClean="0"/>
          </a:p>
          <a:p>
            <a:pPr lvl="1"/>
            <a:r>
              <a:rPr lang="en-US" sz="2400" dirty="0" smtClean="0"/>
              <a:t>Short French vocab list, </a:t>
            </a:r>
            <a:r>
              <a:rPr lang="en-US" sz="2400" dirty="0" err="1" smtClean="0"/>
              <a:t>Douze</a:t>
            </a:r>
            <a:r>
              <a:rPr lang="en-US" sz="2400" dirty="0" smtClean="0"/>
              <a:t> </a:t>
            </a:r>
            <a:r>
              <a:rPr lang="en-US" sz="2400" dirty="0" err="1" smtClean="0"/>
              <a:t>Ans</a:t>
            </a:r>
            <a:r>
              <a:rPr lang="en-US" sz="2400" dirty="0" smtClean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la Haute </a:t>
            </a:r>
            <a:r>
              <a:rPr lang="en-US" sz="2400" dirty="0" err="1" smtClean="0"/>
              <a:t>Éthiope</a:t>
            </a:r>
            <a:r>
              <a:rPr lang="en-US" sz="2400" dirty="0" smtClean="0"/>
              <a:t> by </a:t>
            </a:r>
            <a:r>
              <a:rPr lang="en-US" sz="2400" dirty="0" err="1" smtClean="0"/>
              <a:t>Abbadie</a:t>
            </a:r>
            <a:endParaRPr lang="en-US" sz="2400" dirty="0" smtClean="0"/>
          </a:p>
          <a:p>
            <a:r>
              <a:rPr lang="en-US" sz="2400" dirty="0" smtClean="0"/>
              <a:t>&gt;</a:t>
            </a:r>
            <a:r>
              <a:rPr lang="en-US" sz="2400" dirty="0" err="1" smtClean="0"/>
              <a:t>perl</a:t>
            </a:r>
            <a:r>
              <a:rPr lang="en-US" sz="2400" dirty="0" smtClean="0"/>
              <a:t> </a:t>
            </a:r>
            <a:r>
              <a:rPr lang="en-US" sz="2400" dirty="0" err="1" smtClean="0"/>
              <a:t>projectms.pl</a:t>
            </a:r>
            <a:r>
              <a:rPr lang="en-US" sz="2400" dirty="0" smtClean="0"/>
              <a:t> </a:t>
            </a:r>
            <a:r>
              <a:rPr lang="en-US" sz="2400" dirty="0" err="1" smtClean="0"/>
              <a:t>words.txt</a:t>
            </a:r>
            <a:r>
              <a:rPr lang="en-US" sz="2400" dirty="0" smtClean="0"/>
              <a:t> </a:t>
            </a:r>
            <a:r>
              <a:rPr lang="en-US" sz="2400" dirty="0" err="1" smtClean="0"/>
              <a:t>dracula.txt</a:t>
            </a:r>
            <a:r>
              <a:rPr lang="en-US" sz="2400" dirty="0" smtClean="0"/>
              <a:t> </a:t>
            </a:r>
            <a:r>
              <a:rPr lang="en-US" sz="2400" dirty="0" err="1" smtClean="0"/>
              <a:t>andersen.txt</a:t>
            </a:r>
            <a:endParaRPr lang="en-US" sz="2400" dirty="0" smtClean="0"/>
          </a:p>
          <a:p>
            <a:pPr lvl="1"/>
            <a:r>
              <a:rPr lang="en-US" sz="2400" dirty="0" smtClean="0"/>
              <a:t>SAT vocab list, Dracula, Andersen’s Fairy Tales </a:t>
            </a:r>
          </a:p>
          <a:p>
            <a:r>
              <a:rPr lang="en-US" sz="2400" dirty="0" smtClean="0"/>
              <a:t>&gt;</a:t>
            </a:r>
            <a:r>
              <a:rPr lang="en-US" sz="2400" dirty="0" err="1" smtClean="0"/>
              <a:t>perl</a:t>
            </a:r>
            <a:r>
              <a:rPr lang="en-US" sz="2400" dirty="0" smtClean="0"/>
              <a:t> </a:t>
            </a:r>
            <a:r>
              <a:rPr lang="en-US" sz="2400" dirty="0" err="1" smtClean="0"/>
              <a:t>projectms.pl</a:t>
            </a:r>
            <a:r>
              <a:rPr lang="en-US" sz="2400" dirty="0" smtClean="0"/>
              <a:t> </a:t>
            </a:r>
            <a:r>
              <a:rPr lang="en-US" sz="2400" dirty="0" err="1" smtClean="0"/>
              <a:t>words.txt</a:t>
            </a:r>
            <a:r>
              <a:rPr lang="en-US" sz="2400" dirty="0" smtClean="0"/>
              <a:t> </a:t>
            </a:r>
            <a:r>
              <a:rPr lang="en-US" sz="2400" dirty="0" err="1" smtClean="0"/>
              <a:t>dracula.txt</a:t>
            </a:r>
            <a:r>
              <a:rPr lang="en-US" sz="2400" dirty="0" smtClean="0"/>
              <a:t> </a:t>
            </a:r>
            <a:r>
              <a:rPr lang="en-US" sz="2400" dirty="0" err="1" smtClean="0"/>
              <a:t>pride.txt</a:t>
            </a:r>
            <a:endParaRPr lang="en-US" sz="2400" dirty="0" smtClean="0"/>
          </a:p>
          <a:p>
            <a:pPr lvl="1"/>
            <a:r>
              <a:rPr lang="en-US" sz="2400" dirty="0" smtClean="0"/>
              <a:t>SAT vocab list, Dracula, Pride &amp; Prejudice </a:t>
            </a:r>
          </a:p>
        </p:txBody>
      </p:sp>
    </p:spTree>
    <p:extLst>
      <p:ext uri="{BB962C8B-B14F-4D97-AF65-F5344CB8AC3E}">
        <p14:creationId xmlns:p14="http://schemas.microsoft.com/office/powerpoint/2010/main" val="7470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562946"/>
            <a:ext cx="10554574" cy="3636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Add a way to read in text from PDF files – more useful for literature reviews</a:t>
            </a:r>
          </a:p>
          <a:p>
            <a:r>
              <a:rPr lang="en-US" sz="2400" dirty="0" smtClean="0"/>
              <a:t>Add functionality for character languages like Chinese, Korean, etc. </a:t>
            </a:r>
          </a:p>
          <a:p>
            <a:r>
              <a:rPr lang="en-US" sz="2400" dirty="0" smtClean="0"/>
              <a:t>Add functionality for n-grams</a:t>
            </a:r>
          </a:p>
          <a:p>
            <a:pPr lvl="1"/>
            <a:r>
              <a:rPr lang="en-US" sz="2400" dirty="0" smtClean="0"/>
              <a:t>Right now, the code takes 1-grams (single word = 1 gram) </a:t>
            </a:r>
          </a:p>
          <a:p>
            <a:pPr lvl="1"/>
            <a:r>
              <a:rPr lang="en-US" sz="2400" dirty="0" smtClean="0"/>
              <a:t>N-grams would allow for sentences or phrases – search for n-grams of different sizes in the script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17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48</TotalTime>
  <Words>334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Evaluation of Document Efficacy for Vocabulary Improvement using Lexical Analysis </vt:lpstr>
      <vt:lpstr>Application </vt:lpstr>
      <vt:lpstr>Usage </vt:lpstr>
      <vt:lpstr>Command Line </vt:lpstr>
      <vt:lpstr>Hash for Match Scores</vt:lpstr>
      <vt:lpstr>Match Scores </vt:lpstr>
      <vt:lpstr>Examples to run </vt:lpstr>
      <vt:lpstr>Future Development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Melody Swen</dc:creator>
  <cp:lastModifiedBy>Melody Swen</cp:lastModifiedBy>
  <cp:revision>8</cp:revision>
  <dcterms:created xsi:type="dcterms:W3CDTF">2016-10-26T16:58:48Z</dcterms:created>
  <dcterms:modified xsi:type="dcterms:W3CDTF">2016-10-26T17:47:10Z</dcterms:modified>
</cp:coreProperties>
</file>