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2967b032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2967b03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2967b032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2967b032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2967b03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2967b03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2967b03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2967b03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2967b03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2967b03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2967b032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2967b03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2967b032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2967b03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02967b032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02967b032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02967b03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02967b03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2967b03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2967b03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CS501 Team Presentation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Jan 31, 2023</a:t>
            </a:r>
            <a:endParaRPr/>
          </a:p>
        </p:txBody>
      </p:sp>
      <p:sp>
        <p:nvSpPr>
          <p:cNvPr id="56" name="Google Shape;56;p13"/>
          <p:cNvSpPr txBox="1"/>
          <p:nvPr/>
        </p:nvSpPr>
        <p:spPr>
          <a:xfrm>
            <a:off x="1967850" y="3626725"/>
            <a:ext cx="52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Members: Melody Chan, Samantha Shih, Sarah Taaher Bonna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Design Challenge - Don’t Fleece Me Dude</a:t>
            </a:r>
            <a:endParaRPr/>
          </a:p>
        </p:txBody>
      </p:sp>
      <p:pic>
        <p:nvPicPr>
          <p:cNvPr id="116" name="Google Shape;116;p22"/>
          <p:cNvPicPr preferRelativeResize="0"/>
          <p:nvPr/>
        </p:nvPicPr>
        <p:blipFill rotWithShape="1">
          <a:blip r:embed="rId3">
            <a:alphaModFix/>
          </a:blip>
          <a:srcRect b="48120" l="0" r="0" t="6271"/>
          <a:stretch/>
        </p:blipFill>
        <p:spPr>
          <a:xfrm>
            <a:off x="947525" y="1017725"/>
            <a:ext cx="7248949" cy="4122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Design Challenge - Don’t Fleece Me Dude</a:t>
            </a:r>
            <a:endParaRPr/>
          </a:p>
        </p:txBody>
      </p:sp>
      <p:pic>
        <p:nvPicPr>
          <p:cNvPr id="122" name="Google Shape;122;p23"/>
          <p:cNvPicPr preferRelativeResize="0"/>
          <p:nvPr/>
        </p:nvPicPr>
        <p:blipFill rotWithShape="1">
          <a:blip r:embed="rId3">
            <a:alphaModFix/>
          </a:blip>
          <a:srcRect b="7126" l="0" r="15519" t="51365"/>
          <a:stretch/>
        </p:blipFill>
        <p:spPr>
          <a:xfrm>
            <a:off x="1111825" y="1253150"/>
            <a:ext cx="6350274" cy="38903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Favorite Apps - Instagram</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Share photos and videos with followers</a:t>
            </a:r>
            <a:endParaRPr/>
          </a:p>
          <a:p>
            <a:pPr indent="-342900" lvl="0" marL="457200" rtl="0" algn="l">
              <a:spcBef>
                <a:spcPts val="0"/>
              </a:spcBef>
              <a:spcAft>
                <a:spcPts val="0"/>
              </a:spcAft>
              <a:buSzPts val="1800"/>
              <a:buChar char="●"/>
            </a:pPr>
            <a:r>
              <a:rPr lang="en"/>
              <a:t>Followers either:</a:t>
            </a:r>
            <a:endParaRPr/>
          </a:p>
          <a:p>
            <a:pPr indent="-317500" lvl="1" marL="914400" rtl="0" algn="l">
              <a:spcBef>
                <a:spcPts val="0"/>
              </a:spcBef>
              <a:spcAft>
                <a:spcPts val="0"/>
              </a:spcAft>
              <a:buSzPts val="1400"/>
              <a:buChar char="○"/>
            </a:pPr>
            <a:r>
              <a:rPr lang="en"/>
              <a:t>Make us feel like we are amazing (feeds our ego :D), or</a:t>
            </a:r>
            <a:endParaRPr/>
          </a:p>
          <a:p>
            <a:pPr indent="-317500" lvl="1" marL="914400" rtl="0" algn="l">
              <a:spcBef>
                <a:spcPts val="0"/>
              </a:spcBef>
              <a:spcAft>
                <a:spcPts val="0"/>
              </a:spcAft>
              <a:buSzPts val="1400"/>
              <a:buChar char="○"/>
            </a:pPr>
            <a:r>
              <a:rPr lang="en"/>
              <a:t>Allows us to keep up with what our friends are doing</a:t>
            </a:r>
            <a:endParaRPr/>
          </a:p>
        </p:txBody>
      </p:sp>
      <p:pic>
        <p:nvPicPr>
          <p:cNvPr id="63" name="Google Shape;63;p14"/>
          <p:cNvPicPr preferRelativeResize="0"/>
          <p:nvPr/>
        </p:nvPicPr>
        <p:blipFill>
          <a:blip r:embed="rId3">
            <a:alphaModFix/>
          </a:blip>
          <a:stretch>
            <a:fillRect/>
          </a:stretch>
        </p:blipFill>
        <p:spPr>
          <a:xfrm>
            <a:off x="7829000" y="288450"/>
            <a:ext cx="885825" cy="88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Favorite Apps - Netflix</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Watch various shows legally for a small fee</a:t>
            </a:r>
            <a:endParaRPr/>
          </a:p>
          <a:p>
            <a:pPr indent="-342900" lvl="0" marL="457200" rtl="0" algn="l">
              <a:spcBef>
                <a:spcPts val="0"/>
              </a:spcBef>
              <a:spcAft>
                <a:spcPts val="0"/>
              </a:spcAft>
              <a:buSzPts val="1800"/>
              <a:buChar char="●"/>
            </a:pPr>
            <a:r>
              <a:rPr lang="en"/>
              <a:t>Fresh content added periodically</a:t>
            </a:r>
            <a:endParaRPr/>
          </a:p>
          <a:p>
            <a:pPr indent="-342900" lvl="0" marL="457200" rtl="0" algn="l">
              <a:spcBef>
                <a:spcPts val="0"/>
              </a:spcBef>
              <a:spcAft>
                <a:spcPts val="0"/>
              </a:spcAft>
              <a:buSzPts val="1800"/>
              <a:buChar char="●"/>
            </a:pPr>
            <a:r>
              <a:rPr lang="en"/>
              <a:t>Recommends shows based on your watch history</a:t>
            </a:r>
            <a:endParaRPr/>
          </a:p>
          <a:p>
            <a:pPr indent="-342900" lvl="0" marL="457200" rtl="0" algn="l">
              <a:spcBef>
                <a:spcPts val="0"/>
              </a:spcBef>
              <a:spcAft>
                <a:spcPts val="0"/>
              </a:spcAft>
              <a:buSzPts val="1800"/>
              <a:buChar char="●"/>
            </a:pPr>
            <a:r>
              <a:rPr lang="en"/>
              <a:t>Has content produced exclusively for the platform</a:t>
            </a:r>
            <a:endParaRPr/>
          </a:p>
        </p:txBody>
      </p:sp>
      <p:pic>
        <p:nvPicPr>
          <p:cNvPr id="70" name="Google Shape;70;p15"/>
          <p:cNvPicPr preferRelativeResize="0"/>
          <p:nvPr/>
        </p:nvPicPr>
        <p:blipFill rotWithShape="1">
          <a:blip r:embed="rId3">
            <a:alphaModFix/>
          </a:blip>
          <a:srcRect b="11704" l="30769" r="30769" t="11696"/>
          <a:stretch/>
        </p:blipFill>
        <p:spPr>
          <a:xfrm>
            <a:off x="7846250" y="259725"/>
            <a:ext cx="986050" cy="103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Favorite Apps - Amazon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E-commerce platform that sells almost everything</a:t>
            </a:r>
            <a:endParaRPr/>
          </a:p>
          <a:p>
            <a:pPr indent="-342900" lvl="0" marL="457200" rtl="0" algn="l">
              <a:spcBef>
                <a:spcPts val="0"/>
              </a:spcBef>
              <a:spcAft>
                <a:spcPts val="0"/>
              </a:spcAft>
              <a:buSzPts val="1800"/>
              <a:buChar char="●"/>
            </a:pPr>
            <a:r>
              <a:rPr lang="en"/>
              <a:t>Easy and </a:t>
            </a:r>
            <a:r>
              <a:rPr lang="en"/>
              <a:t>convenient</a:t>
            </a:r>
            <a:r>
              <a:rPr lang="en"/>
              <a:t> to use</a:t>
            </a:r>
            <a:endParaRPr/>
          </a:p>
          <a:p>
            <a:pPr indent="-342900" lvl="0" marL="457200" rtl="0" algn="l">
              <a:spcBef>
                <a:spcPts val="0"/>
              </a:spcBef>
              <a:spcAft>
                <a:spcPts val="0"/>
              </a:spcAft>
              <a:buSzPts val="1800"/>
              <a:buChar char="●"/>
            </a:pPr>
            <a:r>
              <a:rPr lang="en"/>
              <a:t>Platform for both sellers and buyers</a:t>
            </a:r>
            <a:endParaRPr/>
          </a:p>
          <a:p>
            <a:pPr indent="-342900" lvl="0" marL="457200" rtl="0" algn="l">
              <a:spcBef>
                <a:spcPts val="0"/>
              </a:spcBef>
              <a:spcAft>
                <a:spcPts val="0"/>
              </a:spcAft>
              <a:buSzPts val="1800"/>
              <a:buChar char="●"/>
            </a:pPr>
            <a:r>
              <a:rPr lang="en"/>
              <a:t>Currently boasts free returns, though that is probably going to change</a:t>
            </a:r>
            <a:endParaRPr/>
          </a:p>
        </p:txBody>
      </p:sp>
      <p:pic>
        <p:nvPicPr>
          <p:cNvPr id="77" name="Google Shape;77;p16"/>
          <p:cNvPicPr preferRelativeResize="0"/>
          <p:nvPr/>
        </p:nvPicPr>
        <p:blipFill rotWithShape="1">
          <a:blip r:embed="rId3">
            <a:alphaModFix/>
          </a:blip>
          <a:srcRect b="12396" l="22616" r="21867" t="9393"/>
          <a:stretch/>
        </p:blipFill>
        <p:spPr>
          <a:xfrm>
            <a:off x="7774975" y="231288"/>
            <a:ext cx="1057325" cy="1000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Favorite Apps - BeReal</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Social media platform where everyone takes a photo at the same time during the day and posts it for friends to see.</a:t>
            </a:r>
            <a:endParaRPr/>
          </a:p>
          <a:p>
            <a:pPr indent="-342900" lvl="0" marL="457200" rtl="0" algn="l">
              <a:spcBef>
                <a:spcPts val="0"/>
              </a:spcBef>
              <a:spcAft>
                <a:spcPts val="0"/>
              </a:spcAft>
              <a:buSzPts val="1800"/>
              <a:buChar char="●"/>
            </a:pPr>
            <a:r>
              <a:rPr lang="en"/>
              <a:t>Great for its simplicity and quick daily use </a:t>
            </a:r>
            <a:endParaRPr/>
          </a:p>
        </p:txBody>
      </p:sp>
      <p:pic>
        <p:nvPicPr>
          <p:cNvPr id="84" name="Google Shape;84;p17"/>
          <p:cNvPicPr preferRelativeResize="0"/>
          <p:nvPr/>
        </p:nvPicPr>
        <p:blipFill>
          <a:blip r:embed="rId3">
            <a:alphaModFix/>
          </a:blip>
          <a:stretch>
            <a:fillRect/>
          </a:stretch>
        </p:blipFill>
        <p:spPr>
          <a:xfrm>
            <a:off x="7969175" y="299825"/>
            <a:ext cx="863125" cy="86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Favorite Apps - YouTube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Online video platform where people all around the world can upload and watch videos</a:t>
            </a:r>
            <a:endParaRPr/>
          </a:p>
          <a:p>
            <a:pPr indent="-342900" lvl="0" marL="457200" rtl="0" algn="l">
              <a:spcBef>
                <a:spcPts val="0"/>
              </a:spcBef>
              <a:spcAft>
                <a:spcPts val="0"/>
              </a:spcAft>
              <a:buSzPts val="1800"/>
              <a:buChar char="●"/>
            </a:pPr>
            <a:r>
              <a:rPr lang="en"/>
              <a:t>Allows people to learn new things</a:t>
            </a:r>
            <a:endParaRPr/>
          </a:p>
          <a:p>
            <a:pPr indent="-342900" lvl="0" marL="457200" rtl="0" algn="l">
              <a:spcBef>
                <a:spcPts val="0"/>
              </a:spcBef>
              <a:spcAft>
                <a:spcPts val="0"/>
              </a:spcAft>
              <a:buSzPts val="1800"/>
              <a:buChar char="●"/>
            </a:pPr>
            <a:r>
              <a:rPr lang="en"/>
              <a:t>Relaxing and entertaining</a:t>
            </a:r>
            <a:endParaRPr/>
          </a:p>
        </p:txBody>
      </p:sp>
      <p:pic>
        <p:nvPicPr>
          <p:cNvPr id="91" name="Google Shape;91;p18"/>
          <p:cNvPicPr preferRelativeResize="0"/>
          <p:nvPr/>
        </p:nvPicPr>
        <p:blipFill>
          <a:blip r:embed="rId3">
            <a:alphaModFix/>
          </a:blip>
          <a:stretch>
            <a:fillRect/>
          </a:stretch>
        </p:blipFill>
        <p:spPr>
          <a:xfrm>
            <a:off x="7845768" y="165968"/>
            <a:ext cx="986525" cy="98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Ideas</a:t>
            </a:r>
            <a:endParaRPr/>
          </a:p>
        </p:txBody>
      </p:sp>
      <p:sp>
        <p:nvSpPr>
          <p:cNvPr id="97" name="Google Shape;97;p19"/>
          <p:cNvSpPr txBox="1"/>
          <p:nvPr>
            <p:ph idx="1" type="body"/>
          </p:nvPr>
        </p:nvSpPr>
        <p:spPr>
          <a:xfrm>
            <a:off x="0" y="1303927"/>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An app that hosts textbooks of different courses legally for free. Meant for students only. Need to upload proof of enrollment every year for free access. The textbooks can only be accessed in-app and cannot be downloaded or printed. This ensures that students are able to access the textbooks legally and potentially reduces the need for pirated content. For non-students, they have to pay a small fee per month to gain access to the textbooks.</a:t>
            </a:r>
            <a:endParaRPr/>
          </a:p>
          <a:p>
            <a:pPr indent="-342900" lvl="0" marL="457200" rtl="0" algn="l">
              <a:spcBef>
                <a:spcPts val="0"/>
              </a:spcBef>
              <a:spcAft>
                <a:spcPts val="0"/>
              </a:spcAft>
              <a:buSzPts val="1800"/>
              <a:buAutoNum type="arabicPeriod"/>
            </a:pPr>
            <a:r>
              <a:rPr lang="en"/>
              <a:t>An app that is easy to use and keeps track of produces in my fridge. I always find expired food that I forgot about in my fridge.</a:t>
            </a:r>
            <a:endParaRPr/>
          </a:p>
          <a:p>
            <a:pPr indent="-342900" lvl="0" marL="457200" rtl="0" algn="l">
              <a:spcBef>
                <a:spcPts val="0"/>
              </a:spcBef>
              <a:spcAft>
                <a:spcPts val="0"/>
              </a:spcAft>
              <a:buSzPts val="1800"/>
              <a:buAutoNum type="arabicPeriod"/>
            </a:pPr>
            <a:r>
              <a:rPr lang="en"/>
              <a:t>An app that helps the user explore new places while on a trip. The user will set a designated path and the app will recommend nearby places or </a:t>
            </a:r>
            <a:r>
              <a:rPr lang="en"/>
              <a:t>restaurants</a:t>
            </a:r>
            <a:r>
              <a:rPr lang="en"/>
              <a:t> to visit along the way.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Apps to Improve - Lyft</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Access a service in minutes</a:t>
            </a:r>
            <a:endParaRPr/>
          </a:p>
          <a:p>
            <a:pPr indent="-342900" lvl="0" marL="457200" rtl="0" algn="l">
              <a:spcBef>
                <a:spcPts val="0"/>
              </a:spcBef>
              <a:spcAft>
                <a:spcPts val="0"/>
              </a:spcAft>
              <a:buSzPts val="1800"/>
              <a:buChar char="●"/>
            </a:pPr>
            <a:r>
              <a:rPr lang="en"/>
              <a:t>Can see the driver’s location as an animated car icon that is updated in real-time or at least near real-time</a:t>
            </a:r>
            <a:endParaRPr/>
          </a:p>
          <a:p>
            <a:pPr indent="-342900" lvl="0" marL="457200" rtl="0" algn="l">
              <a:spcBef>
                <a:spcPts val="0"/>
              </a:spcBef>
              <a:spcAft>
                <a:spcPts val="0"/>
              </a:spcAft>
              <a:buSzPts val="1800"/>
              <a:buChar char="●"/>
            </a:pPr>
            <a:r>
              <a:rPr lang="en"/>
              <a:t>Has different modes of payment e.g. Credit/Debit cards, Apple Pay</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Cannot access the ride history without entering the location</a:t>
            </a:r>
            <a:endParaRPr/>
          </a:p>
          <a:p>
            <a:pPr indent="-342900" lvl="0" marL="457200" rtl="0" algn="l">
              <a:spcBef>
                <a:spcPts val="0"/>
              </a:spcBef>
              <a:spcAft>
                <a:spcPts val="0"/>
              </a:spcAft>
              <a:buSzPts val="1800"/>
              <a:buChar char="●"/>
            </a:pPr>
            <a:r>
              <a:rPr lang="en"/>
              <a:t>Cannot pinpoint the user location manually</a:t>
            </a:r>
            <a:endParaRPr/>
          </a:p>
          <a:p>
            <a:pPr indent="-342900" lvl="0" marL="457200" rtl="0" algn="l">
              <a:spcBef>
                <a:spcPts val="0"/>
              </a:spcBef>
              <a:spcAft>
                <a:spcPts val="0"/>
              </a:spcAft>
              <a:buSzPts val="1800"/>
              <a:buChar char="●"/>
            </a:pPr>
            <a:r>
              <a:rPr lang="en"/>
              <a:t>Should allow ride tracking to be shared on various platforms e.g. WhatsApp</a:t>
            </a:r>
            <a:endParaRPr/>
          </a:p>
        </p:txBody>
      </p:sp>
      <p:pic>
        <p:nvPicPr>
          <p:cNvPr id="104" name="Google Shape;104;p20"/>
          <p:cNvPicPr preferRelativeResize="0"/>
          <p:nvPr/>
        </p:nvPicPr>
        <p:blipFill>
          <a:blip r:embed="rId3">
            <a:alphaModFix/>
          </a:blip>
          <a:stretch>
            <a:fillRect/>
          </a:stretch>
        </p:blipFill>
        <p:spPr>
          <a:xfrm>
            <a:off x="7386322" y="66025"/>
            <a:ext cx="1610274" cy="108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 Design Challenge - Don’t Fleece Me Dude</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of the app:</a:t>
            </a:r>
            <a:endParaRPr/>
          </a:p>
          <a:p>
            <a:pPr indent="-342900" lvl="0" marL="457200" rtl="0" algn="l">
              <a:spcBef>
                <a:spcPts val="1200"/>
              </a:spcBef>
              <a:spcAft>
                <a:spcPts val="0"/>
              </a:spcAft>
              <a:buSzPts val="1800"/>
              <a:buChar char="●"/>
            </a:pPr>
            <a:r>
              <a:rPr lang="en"/>
              <a:t>Phone camera integration</a:t>
            </a:r>
            <a:endParaRPr/>
          </a:p>
          <a:p>
            <a:pPr indent="-317500" lvl="1" marL="914400" rtl="0" algn="l">
              <a:spcBef>
                <a:spcPts val="0"/>
              </a:spcBef>
              <a:spcAft>
                <a:spcPts val="0"/>
              </a:spcAft>
              <a:buSzPts val="1400"/>
              <a:buChar char="○"/>
            </a:pPr>
            <a:r>
              <a:rPr lang="en"/>
              <a:t>Allows customers to scan the receipt</a:t>
            </a:r>
            <a:endParaRPr/>
          </a:p>
          <a:p>
            <a:pPr indent="-317500" lvl="1" marL="914400" rtl="0" algn="l">
              <a:spcBef>
                <a:spcPts val="0"/>
              </a:spcBef>
              <a:spcAft>
                <a:spcPts val="0"/>
              </a:spcAft>
              <a:buSzPts val="1400"/>
              <a:buChar char="○"/>
            </a:pPr>
            <a:r>
              <a:rPr lang="en"/>
              <a:t>Option to scan and input credit card information</a:t>
            </a:r>
            <a:endParaRPr/>
          </a:p>
          <a:p>
            <a:pPr indent="-342900" lvl="0" marL="457200" rtl="0" algn="l">
              <a:spcBef>
                <a:spcPts val="0"/>
              </a:spcBef>
              <a:spcAft>
                <a:spcPts val="0"/>
              </a:spcAft>
              <a:buSzPts val="1800"/>
              <a:buChar char="●"/>
            </a:pPr>
            <a:r>
              <a:rPr lang="en"/>
              <a:t>Connection with the bank (API)</a:t>
            </a:r>
            <a:endParaRPr/>
          </a:p>
          <a:p>
            <a:pPr indent="-317500" lvl="1" marL="914400" rtl="0" algn="l">
              <a:spcBef>
                <a:spcPts val="0"/>
              </a:spcBef>
              <a:spcAft>
                <a:spcPts val="0"/>
              </a:spcAft>
              <a:buSzPts val="1400"/>
              <a:buChar char="○"/>
            </a:pPr>
            <a:r>
              <a:rPr lang="en"/>
              <a:t>Receives notification from bank via the API of the amounts charged (total bill and tip)</a:t>
            </a:r>
            <a:endParaRPr/>
          </a:p>
          <a:p>
            <a:pPr indent="-317500" lvl="1" marL="914400" rtl="0" algn="l">
              <a:spcBef>
                <a:spcPts val="0"/>
              </a:spcBef>
              <a:spcAft>
                <a:spcPts val="0"/>
              </a:spcAft>
              <a:buSzPts val="1400"/>
              <a:buChar char="○"/>
            </a:pPr>
            <a:r>
              <a:rPr lang="en"/>
              <a:t>Flags the transactions if there are any discrepancies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