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хидынй Хохол" initials="ЕХ" lastIdx="9" clrIdx="0">
    <p:extLst>
      <p:ext uri="{19B8F6BF-5375-455C-9EA6-DF929625EA0E}">
        <p15:presenceInfo xmlns:p15="http://schemas.microsoft.com/office/powerpoint/2012/main" userId="Ехидынй Хох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35:53.980" idx="9">
    <p:pos x="10" y="10"/>
    <p:text>там дальше будут мои подсказки к слайдам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13:54.459" idx="1">
    <p:pos x="10" y="10"/>
    <p:text>В этом слайде твоя речь будет звучать как-то так:</p:text>
    <p:extLst>
      <p:ext uri="{C676402C-5697-4E1C-873F-D02D1690AC5C}">
        <p15:threadingInfo xmlns:p15="http://schemas.microsoft.com/office/powerpoint/2012/main" timeZoneBias="-180"/>
      </p:ext>
    </p:extLst>
  </p:cm>
  <p:cm authorId="1" dt="2020-12-15T02:14:29.102" idx="2">
    <p:pos x="146" y="146"/>
    <p:text>В качестве проэкта мною была выбрана данная тема, так как в последнее время всё сильнее набирает популярность внимание к такому жанру, как дизельпанк.Он основан на воссоздании современных предметов быта в стилистике второй половины 19 века-начала 20 века, а так же придании им макисмального сходства с механизмами той эпохи: шестерни,паровые приводу и электронные лампы(если что,первая электронная лампа была запатентована в 1905 году).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21:05.712" idx="3">
    <p:pos x="10" y="10"/>
    <p:text>Коментарии к этому слайду:</p:text>
    <p:extLst>
      <p:ext uri="{C676402C-5697-4E1C-873F-D02D1690AC5C}">
        <p15:threadingInfo xmlns:p15="http://schemas.microsoft.com/office/powerpoint/2012/main" timeZoneBias="-180"/>
      </p:ext>
    </p:extLst>
  </p:cm>
  <p:cm authorId="1" dt="2020-12-15T02:21:24.270" idx="4">
    <p:pos x="146" y="146"/>
    <p:text>Так как основное предназначение изделия является декоративная функция выбор главного элемента-индикаторных ламп,-был обусловлен в основном эстетическими соображениями.Так как в целом кроме внешнего вида и удачной формы данный вид газоразрядных ламп ничем сильно не выдиляется из аннологичныхз моделей того времени,к тому же его повсеместная распрастраннёность в своё время даже сейчас позволяет с относительной лёгкостью за премлимую цену найти подобные модели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25:00.191" idx="5">
    <p:pos x="10" y="10"/>
    <p:text>для упрвления всем устройством была выбрана аппаратная платформа ардуино,т.к. проэкт не предусматривал не необходимости в высокой вычеслительнйо мощности,как у  микрокотроллеров построеных на базе Cortex-A(процессорные ядра ARM для приложений, требующих высокой производительности),ни высокой энергоэффективности на уровне микропотребляющих микрокотнроллеров STM32L0,так как питание будет осуществлятся от сети,и нет никаких других специфических требований,оправдавших более сложный и дорогой микрокотроллер.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31:56.374" idx="6">
    <p:pos x="10" y="10"/>
    <p:text>Вот,какой у меня тут корпус,весь такйо дизельпан(или не очень,но старалась),как его украшала,и всё такое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32:38.853" idx="7">
    <p:pos x="10" y="10"/>
    <p:text>Ну,тут просто можно пересказать видос гайвера,собвстенно,гнлавное зазубрить как работают трансофрматоры,для чего они,и что за эффект ответсвеннен за подсветку внутри лампочек)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33:38.508" idx="8">
    <p:pos x="10" y="10"/>
    <p:text>Ну,тут можно сказать всем спасибо за внимание и бросить микрофон с криком "Раунд!",ибо уже и так всех победила и переиграла                     (＃￣ω￣)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0C96-EA58-4D3A-9133-204C297BD33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D4A58-FF7B-44BB-9338-1521F578B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9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9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1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8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A0F9-FF42-4113-9CA6-C654CB4CC6A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0B24-E365-48DC-86F3-E9E35791D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8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Типо</a:t>
            </a:r>
            <a:r>
              <a:rPr lang="ru-RU" dirty="0" smtClean="0"/>
              <a:t> приветствие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Типо</a:t>
            </a:r>
            <a:r>
              <a:rPr lang="ru-RU" dirty="0" smtClean="0"/>
              <a:t> картинка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9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по то, какие у тебя хорошие часы</a:t>
            </a:r>
            <a:endParaRPr lang="ru-RU" dirty="0"/>
          </a:p>
        </p:txBody>
      </p:sp>
      <p:pic>
        <p:nvPicPr>
          <p:cNvPr id="1026" name="Picture 2" descr="Я б взял. Ламповые часы ручной работы «Past Indicator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93" y="1825625"/>
            <a:ext cx="83010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по </a:t>
            </a:r>
            <a:r>
              <a:rPr lang="ru-RU" dirty="0" err="1" smtClean="0"/>
              <a:t>то,какие</a:t>
            </a:r>
            <a:r>
              <a:rPr lang="ru-RU" dirty="0" smtClean="0"/>
              <a:t> у тебя </a:t>
            </a:r>
            <a:r>
              <a:rPr lang="ru-RU" dirty="0" err="1" smtClean="0"/>
              <a:t>кркасивые</a:t>
            </a:r>
            <a:r>
              <a:rPr lang="ru-RU" dirty="0" smtClean="0"/>
              <a:t> в них лампы</a:t>
            </a:r>
            <a:endParaRPr lang="ru-RU" dirty="0"/>
          </a:p>
        </p:txBody>
      </p:sp>
      <p:pic>
        <p:nvPicPr>
          <p:cNvPr id="2050" name="Picture 2" descr="ИН-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63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по </a:t>
            </a:r>
            <a:r>
              <a:rPr lang="ru-RU" dirty="0" err="1" smtClean="0"/>
              <a:t>то,какая</a:t>
            </a:r>
            <a:r>
              <a:rPr lang="ru-RU" dirty="0" smtClean="0"/>
              <a:t> у тебя красивая </a:t>
            </a:r>
            <a:r>
              <a:rPr lang="ru-RU" dirty="0" err="1" smtClean="0"/>
              <a:t>ардуинка</a:t>
            </a:r>
            <a:r>
              <a:rPr lang="ru-RU" dirty="0" smtClean="0"/>
              <a:t> и почему</a:t>
            </a:r>
            <a:endParaRPr lang="ru-RU" dirty="0"/>
          </a:p>
        </p:txBody>
      </p:sp>
      <p:pic>
        <p:nvPicPr>
          <p:cNvPr id="3074" name="Picture 2" descr="Купить Arduino Nano V3 в Москве с доставкой по России и СНГ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9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по то, в какой красивый корпус ты это всё упихала</a:t>
            </a:r>
            <a:endParaRPr lang="ru-RU" dirty="0"/>
          </a:p>
        </p:txBody>
      </p:sp>
      <p:pic>
        <p:nvPicPr>
          <p:cNvPr id="4098" name="Picture 2" descr="Каминные и настольные часы – факты из истории и современной действительност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92" y="1825625"/>
            <a:ext cx="31870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Картинка про принцип работы системы </a:t>
            </a:r>
            <a:r>
              <a:rPr lang="ru-RU" dirty="0" err="1" smtClean="0"/>
              <a:t>питания,и</a:t>
            </a:r>
            <a:r>
              <a:rPr lang="ru-RU" dirty="0" smtClean="0"/>
              <a:t> всё такое</a:t>
            </a:r>
            <a:endParaRPr lang="ru-RU" dirty="0"/>
          </a:p>
        </p:txBody>
      </p:sp>
      <p:pic>
        <p:nvPicPr>
          <p:cNvPr id="5122" name="Picture 2" descr="Трансформатор Теслы - Wikiw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27" y="2404331"/>
            <a:ext cx="5147035" cy="38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4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Прощание и намёк что им бы лучше не задавать лишних вопросов</a:t>
            </a:r>
            <a:endParaRPr lang="ru-RU" dirty="0"/>
          </a:p>
        </p:txBody>
      </p:sp>
      <p:pic>
        <p:nvPicPr>
          <p:cNvPr id="6146" name="Picture 2" descr="Ответы Mail.ru: Зачем Трамп целиться пистолетом в камеру, что он пытается  этим доказать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45" y="1825625"/>
            <a:ext cx="6024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68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Типо приветствие</vt:lpstr>
      <vt:lpstr>Слайд по то, какие у тебя хорошие часы</vt:lpstr>
      <vt:lpstr>Слайд по то,какие у тебя кркасивые в них лампы</vt:lpstr>
      <vt:lpstr>Слайд по то,какая у тебя красивая ардуинка и почему</vt:lpstr>
      <vt:lpstr>Слайд по то, в какой красивый корпус ты это всё упихала</vt:lpstr>
      <vt:lpstr>Картинка про принцип работы системы питания,и всё такое</vt:lpstr>
      <vt:lpstr>Прощание и намёк что им бы лучше не задавать лишних вопросов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 приветствие</dc:title>
  <dc:creator>Ехидынй Хохол</dc:creator>
  <cp:lastModifiedBy>Ехидынй Хохол</cp:lastModifiedBy>
  <cp:revision>6</cp:revision>
  <dcterms:created xsi:type="dcterms:W3CDTF">2020-12-14T23:09:21Z</dcterms:created>
  <dcterms:modified xsi:type="dcterms:W3CDTF">2020-12-14T23:37:11Z</dcterms:modified>
</cp:coreProperties>
</file>