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4" r:id="rId2"/>
  </p:sldMasterIdLst>
  <p:sldIdLst>
    <p:sldId id="257" r:id="rId3"/>
    <p:sldId id="256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1286" y="4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5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0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2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4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3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66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1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075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89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14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21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83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96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10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468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86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1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54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0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0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0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A4E2-FF75-4BB1-82C5-F534C558450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D08ED-8379-4245-9643-E18174F73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6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6" y="142875"/>
            <a:ext cx="10969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3120" y="53975"/>
            <a:ext cx="751332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филиал федерального государственного бюджетного</a:t>
            </a:r>
          </a:p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образовательного учреждения высшего образования</a:t>
            </a:r>
          </a:p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«Национальный исследовательский университет «МЭИ» в г. Смоленске</a:t>
            </a:r>
            <a:endParaRPr lang="ru-RU" kern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970089" y="2094357"/>
            <a:ext cx="8474075" cy="1163811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-RU" sz="32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Цифровой эквалайзер</a:t>
            </a:r>
            <a:endParaRPr lang="ru-RU" sz="32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55" name="Rectangle 3"/>
          <p:cNvSpPr txBox="1">
            <a:spLocks noChangeArrowheads="1"/>
          </p:cNvSpPr>
          <p:nvPr/>
        </p:nvSpPr>
        <p:spPr bwMode="auto">
          <a:xfrm>
            <a:off x="2423825" y="6404262"/>
            <a:ext cx="8740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ru-RU" sz="2400" b="1" dirty="0"/>
              <a:t>Смоленск, 2019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07528" y="4415795"/>
            <a:ext cx="5798561" cy="80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ru-RU" sz="2000" dirty="0" smtClean="0">
                <a:latin typeface="Arial" panose="020B0604020202020204" pitchFamily="34" charset="0"/>
              </a:rPr>
              <a:t>Авторы:</a:t>
            </a:r>
          </a:p>
          <a:p>
            <a:pPr algn="r" eaLnBrk="1" hangingPunct="1"/>
            <a:r>
              <a:rPr lang="ru-RU" sz="2000" dirty="0" smtClean="0">
                <a:latin typeface="Arial" panose="020B0604020202020204" pitchFamily="34" charset="0"/>
              </a:rPr>
              <a:t>Гончаренко В.Ю</a:t>
            </a:r>
          </a:p>
          <a:p>
            <a:pPr algn="r" eaLnBrk="1" hangingPunct="1"/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</a:rPr>
              <a:t>             Саленков В.</a:t>
            </a:r>
            <a:endParaRPr lang="ru-RU" sz="20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B848DD-4C66-49D8-892B-69A34173E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8" y="1127917"/>
            <a:ext cx="1827384" cy="5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5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55818" y="1066801"/>
            <a:ext cx="8936182" cy="2999509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представляет собой цифровой эквалайзер с различными режимами работы, базирующимся как на анализе амплитуды, так и частоты звукового сигнала.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09002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Функциональная схема</a:t>
            </a:r>
            <a:endParaRPr lang="ru-RU" dirty="0"/>
          </a:p>
        </p:txBody>
      </p:sp>
      <p:pic>
        <p:nvPicPr>
          <p:cNvPr id="1026" name="Picture 2" descr="https://sun9-46.userapi.com/impf/WcOnEm_o1EtlRO92Zy4NG5-1rcyrjitJiYJIrw/ifzuf4g0Gjs.jpg?size=1207x691&amp;quality=96&amp;proxy=1&amp;sign=d0ae453d4c3a791157f2e9820868b86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2073867"/>
            <a:ext cx="6938010" cy="39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4061" y="0"/>
            <a:ext cx="48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Алгоритм работы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25" y="0"/>
            <a:ext cx="5028955" cy="68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5664511"/>
            <a:ext cx="632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Проверка работоспособности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4" y="143691"/>
            <a:ext cx="6970431" cy="67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51.userapi.com/impg/OSCkCbumUevWk2JYjyH7dN_q_MrgZ1M-gd3SSw/1sWm_bsnjCQ.jpg?size=1200x1600&amp;quality=96&amp;proxy=1&amp;sign=8644035ade4a7b2a321c917a950604f0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36327" r="27990" b="16488"/>
          <a:stretch/>
        </p:blipFill>
        <p:spPr bwMode="auto">
          <a:xfrm>
            <a:off x="502920" y="518160"/>
            <a:ext cx="223266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1-19.userapi.com/impg/2zwJGVhy2CmXUEQsYmW-BKvwAuKzACceb7U1Rg/bCETj-17lpA.jpg?size=1200x1600&amp;quality=96&amp;proxy=1&amp;sign=4b7d544ee94d26ce75064fd68c37cc37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7" t="33860" r="31763" b="24785"/>
          <a:stretch/>
        </p:blipFill>
        <p:spPr bwMode="auto">
          <a:xfrm>
            <a:off x="3078480" y="681990"/>
            <a:ext cx="2110740" cy="2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6" y="142875"/>
            <a:ext cx="10969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3120" y="53975"/>
            <a:ext cx="751332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филиал федерального государственного бюджетного</a:t>
            </a:r>
          </a:p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образовательного учреждения высшего образования</a:t>
            </a:r>
          </a:p>
          <a:p>
            <a:pPr algn="ctr" eaLnBrk="1" hangingPunct="1">
              <a:defRPr/>
            </a:pPr>
            <a:r>
              <a:rPr lang="ru-RU" b="1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«Национальный исследовательский университет «МЭИ» в г. Смоленске</a:t>
            </a:r>
            <a:endParaRPr lang="ru-RU" kern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970089" y="2094357"/>
            <a:ext cx="8474075" cy="1163811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-RU" sz="3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Цифровой эквалайзер</a:t>
            </a:r>
            <a:endParaRPr lang="ru-RU" sz="32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55" name="Rectangle 3"/>
          <p:cNvSpPr txBox="1">
            <a:spLocks noChangeArrowheads="1"/>
          </p:cNvSpPr>
          <p:nvPr/>
        </p:nvSpPr>
        <p:spPr bwMode="auto">
          <a:xfrm>
            <a:off x="2423825" y="6404262"/>
            <a:ext cx="8740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ru-RU" sz="2400" b="1" dirty="0"/>
              <a:t>Смоленск, 2019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07528" y="4415795"/>
            <a:ext cx="5798561" cy="80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ru-RU" sz="2000" dirty="0">
                <a:latin typeface="Arial" panose="020B0604020202020204" pitchFamily="34" charset="0"/>
              </a:rPr>
              <a:t>Авторы:</a:t>
            </a:r>
          </a:p>
          <a:p>
            <a:pPr algn="r" eaLnBrk="1" hangingPunct="1"/>
            <a:r>
              <a:rPr lang="ru-RU" sz="2000" dirty="0">
                <a:latin typeface="Arial" panose="020B0604020202020204" pitchFamily="34" charset="0"/>
              </a:rPr>
              <a:t>Гончаренко В.Ю</a:t>
            </a:r>
          </a:p>
          <a:p>
            <a:pPr algn="r" eaLnBrk="1" hangingPunct="1"/>
            <a:r>
              <a:rPr lang="ru-RU" sz="2000" dirty="0">
                <a:latin typeface="Arial" panose="020B0604020202020204" pitchFamily="34" charset="0"/>
              </a:rPr>
              <a:t>              Саленков 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B848DD-4C66-49D8-892B-69A34173E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8" y="1127917"/>
            <a:ext cx="1827384" cy="5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5146" y="0"/>
            <a:ext cx="10018713" cy="312420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638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460</TotalTime>
  <Words>99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Times New Roman</vt:lpstr>
      <vt:lpstr>Trebuchet MS</vt:lpstr>
      <vt:lpstr>Wingdings 3</vt:lpstr>
      <vt:lpstr>Parcel</vt:lpstr>
      <vt:lpstr>Аспект</vt:lpstr>
      <vt:lpstr>Цифровой эквалайзер</vt:lpstr>
      <vt:lpstr>Описание проекта</vt:lpstr>
      <vt:lpstr>Функциональная схема</vt:lpstr>
      <vt:lpstr>Презентация PowerPoint</vt:lpstr>
      <vt:lpstr>Презентация PowerPoint</vt:lpstr>
      <vt:lpstr>Презентация PowerPoint</vt:lpstr>
      <vt:lpstr>Цифровой эквалайзер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Мамот-хохол</dc:creator>
  <cp:lastModifiedBy>Ехидынй Хохол</cp:lastModifiedBy>
  <cp:revision>38</cp:revision>
  <dcterms:created xsi:type="dcterms:W3CDTF">2019-12-04T06:04:23Z</dcterms:created>
  <dcterms:modified xsi:type="dcterms:W3CDTF">2020-12-15T22:22:15Z</dcterms:modified>
</cp:coreProperties>
</file>