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83" r:id="rId2"/>
  </p:sldMasterIdLst>
  <p:sldIdLst>
    <p:sldId id="257" r:id="rId3"/>
    <p:sldId id="256" r:id="rId4"/>
    <p:sldId id="258" r:id="rId5"/>
    <p:sldId id="259" r:id="rId6"/>
    <p:sldId id="260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64" autoAdjust="0"/>
  </p:normalViewPr>
  <p:slideViewPr>
    <p:cSldViewPr snapToGrid="0">
      <p:cViewPr varScale="1">
        <p:scale>
          <a:sx n="83" d="100"/>
          <a:sy n="83" d="100"/>
        </p:scale>
        <p:origin x="66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453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43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701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559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517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575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575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730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038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569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14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314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321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262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58677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8571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79936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2422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181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0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902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08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0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08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74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46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266A4E2-FF75-4BB1-82C5-F534C5584501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09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266A4E2-FF75-4BB1-82C5-F534C5584501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34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6A4E2-FF75-4BB1-82C5-F534C5584501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22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6" y="142875"/>
            <a:ext cx="1096963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03120" y="53975"/>
            <a:ext cx="751332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b="1" kern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филиал федерального государственного бюджетного</a:t>
            </a:r>
          </a:p>
          <a:p>
            <a:pPr algn="ctr" eaLnBrk="1" hangingPunct="1">
              <a:defRPr/>
            </a:pPr>
            <a:r>
              <a:rPr lang="ru-RU" b="1" kern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образовательного учреждения высшего образования</a:t>
            </a:r>
          </a:p>
          <a:p>
            <a:pPr algn="ctr" eaLnBrk="1" hangingPunct="1">
              <a:defRPr/>
            </a:pPr>
            <a:r>
              <a:rPr lang="ru-RU" b="1" kern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«Национальный исследовательский университет «МЭИ» в г. Смоленске</a:t>
            </a:r>
            <a:endParaRPr lang="ru-RU" kern="0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7" name="Заголовок 1"/>
          <p:cNvSpPr>
            <a:spLocks noGrp="1"/>
          </p:cNvSpPr>
          <p:nvPr>
            <p:ph type="ctrTitle"/>
          </p:nvPr>
        </p:nvSpPr>
        <p:spPr>
          <a:xfrm>
            <a:off x="1970089" y="2094357"/>
            <a:ext cx="8474075" cy="1163811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ru-RU" sz="32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Цифровой эквалайзер</a:t>
            </a:r>
            <a:endParaRPr lang="ru-RU" sz="3200" b="1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055" name="Rectangle 3"/>
          <p:cNvSpPr txBox="1">
            <a:spLocks noChangeArrowheads="1"/>
          </p:cNvSpPr>
          <p:nvPr/>
        </p:nvSpPr>
        <p:spPr bwMode="auto">
          <a:xfrm>
            <a:off x="2423825" y="6404262"/>
            <a:ext cx="87407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None/>
            </a:pPr>
            <a:r>
              <a:rPr lang="ru-RU" sz="2400" b="1" dirty="0"/>
              <a:t>Смоленск, </a:t>
            </a:r>
            <a:r>
              <a:rPr lang="ru-RU" sz="2400" b="1" dirty="0" smtClean="0"/>
              <a:t>2021</a:t>
            </a:r>
            <a:endParaRPr lang="ru-RU" sz="2400" b="1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807528" y="4415795"/>
            <a:ext cx="5798561" cy="808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ru-RU" sz="2000" dirty="0" smtClean="0">
                <a:latin typeface="Arial" panose="020B0604020202020204" pitchFamily="34" charset="0"/>
              </a:rPr>
              <a:t>Авторы:</a:t>
            </a:r>
          </a:p>
          <a:p>
            <a:pPr algn="r" eaLnBrk="1" hangingPunct="1"/>
            <a:r>
              <a:rPr lang="ru-RU" sz="2000" dirty="0" smtClean="0">
                <a:latin typeface="Arial" panose="020B0604020202020204" pitchFamily="34" charset="0"/>
              </a:rPr>
              <a:t>Гончаренко В.Ю</a:t>
            </a:r>
          </a:p>
          <a:p>
            <a:pPr algn="r" eaLnBrk="1" hangingPunct="1"/>
            <a:r>
              <a:rPr lang="ru-RU" sz="2000" dirty="0">
                <a:latin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</a:rPr>
              <a:t>             </a:t>
            </a:r>
            <a:endParaRPr lang="ru-RU" sz="2000" dirty="0"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B848DD-4C66-49D8-892B-69A34173E1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08" y="1127917"/>
            <a:ext cx="1827384" cy="55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0054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7909" y="900545"/>
            <a:ext cx="8936182" cy="2999509"/>
          </a:xfrm>
        </p:spPr>
        <p:txBody>
          <a:bodyPr>
            <a:noAutofit/>
          </a:bodyPr>
          <a:lstStyle/>
          <a:p>
            <a:pPr algn="ctr"/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проект представляет собой </a:t>
            </a:r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печатную плату </a:t>
            </a:r>
            <a:r>
              <a:rPr lang="ru-RU" sz="4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дляцифрового</a:t>
            </a:r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эквалайзера </a:t>
            </a:r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различными режимами работы, базирующимся как на анализе амплитуды, так и частоты звукового сигнала.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45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609002" y="0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Функциональная схема</a:t>
            </a:r>
            <a:endParaRPr lang="ru-RU" dirty="0"/>
          </a:p>
        </p:txBody>
      </p:sp>
      <p:pic>
        <p:nvPicPr>
          <p:cNvPr id="1026" name="Picture 2" descr="https://sun9-46.userapi.com/impf/WcOnEm_o1EtlRO92Zy4NG5-1rcyrjitJiYJIrw/ifzuf4g0Gjs.jpg?size=1207x691&amp;quality=96&amp;proxy=1&amp;sign=d0ae453d4c3a791157f2e9820868b861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178" y="965509"/>
            <a:ext cx="6938010" cy="397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21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71827" y="0"/>
            <a:ext cx="4807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Алгоритм работы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833" y="562863"/>
            <a:ext cx="4414894" cy="597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7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17469" y="200971"/>
            <a:ext cx="6322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Проверка работоспособности</a:t>
            </a:r>
            <a:endParaRPr lang="ru-RU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223" y="960796"/>
            <a:ext cx="5612786" cy="540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4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Разводка ПП выполненная в </a:t>
            </a:r>
            <a:r>
              <a:rPr lang="en-US" dirty="0" err="1" smtClean="0"/>
              <a:t>Altium</a:t>
            </a:r>
            <a:r>
              <a:rPr lang="en-US" dirty="0" smtClean="0"/>
              <a:t> </a:t>
            </a:r>
            <a:r>
              <a:rPr lang="en-US" dirty="0"/>
              <a:t>Designer</a:t>
            </a:r>
            <a:r>
              <a:rPr lang="en-US" dirty="0" smtClean="0"/>
              <a:t> 2020</a:t>
            </a:r>
            <a:endParaRPr lang="ru-RU" dirty="0"/>
          </a:p>
        </p:txBody>
      </p:sp>
      <p:pic>
        <p:nvPicPr>
          <p:cNvPr id="1026" name="Picture 2" descr="https://sun9-22.userapi.com/impf/GGW_Vbom_Sy7f5Ya7yJW2cknuf0ehBFOkJKqPA/vZD81zgj_DI.jpg?size=655x598&amp;quality=96&amp;sign=f6bffbdf964d00874cdab711ab0c4e29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721" y="2133600"/>
            <a:ext cx="4138384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34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</a:t>
            </a:r>
            <a:r>
              <a:rPr lang="ru-RU" dirty="0" smtClean="0"/>
              <a:t> модель ПП выполненная в </a:t>
            </a:r>
            <a:r>
              <a:rPr lang="en-US" dirty="0" err="1" smtClean="0"/>
              <a:t>Altium</a:t>
            </a:r>
            <a:r>
              <a:rPr lang="en-US" dirty="0" smtClean="0"/>
              <a:t> Designer 2020</a:t>
            </a:r>
            <a:endParaRPr lang="ru-RU" dirty="0"/>
          </a:p>
        </p:txBody>
      </p:sp>
      <p:pic>
        <p:nvPicPr>
          <p:cNvPr id="2050" name="Picture 2" descr="https://sun9-20.userapi.com/impf/NHUeFrT2WbfgDVOPXuQRCEJlIhLTAeVyhOa2PA/e7zTBG8HC6M.jpg?size=758x750&amp;quality=96&amp;sign=7de08fb88ae3e04b7832dfaea039ef38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133600"/>
            <a:ext cx="3848533" cy="380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un9-64.userapi.com/impf/Rju8CSh8D3xfnMOesGJpNJIYb3deA-GxI_8bXg/cpMo_W9t0XQ.jpg?size=808x708&amp;quality=96&amp;sign=11b1c90c362606fbbdded5a4d6cb337a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768" y="2133600"/>
            <a:ext cx="4311901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520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un9-51.userapi.com/impg/OSCkCbumUevWk2JYjyH7dN_q_MrgZ1M-gd3SSw/1sWm_bsnjCQ.jpg?size=1200x1600&amp;quality=96&amp;proxy=1&amp;sign=8644035ade4a7b2a321c917a950604f0&amp;type=album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2" t="36327" r="27990" b="16488"/>
          <a:stretch/>
        </p:blipFill>
        <p:spPr bwMode="auto">
          <a:xfrm>
            <a:off x="180070" y="1245687"/>
            <a:ext cx="4671612" cy="561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un1-19.userapi.com/impg/2zwJGVhy2CmXUEQsYmW-BKvwAuKzACceb7U1Rg/bCETj-17lpA.jpg?size=1200x1600&amp;quality=96&amp;proxy=1&amp;sign=4b7d544ee94d26ce75064fd68c37cc37&amp;type=album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7" t="33860" r="31763" b="24785"/>
          <a:stretch/>
        </p:blipFill>
        <p:spPr bwMode="auto">
          <a:xfrm>
            <a:off x="6262254" y="1317672"/>
            <a:ext cx="4966573" cy="554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83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95146" y="0"/>
            <a:ext cx="10018713" cy="3124201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Спасибо за внимание!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36383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472</TotalTime>
  <Words>81</Words>
  <Application>Microsoft Office PowerPoint</Application>
  <PresentationFormat>Широкоэкранный</PresentationFormat>
  <Paragraphs>16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Arial</vt:lpstr>
      <vt:lpstr>Calibri</vt:lpstr>
      <vt:lpstr>Century Gothic</vt:lpstr>
      <vt:lpstr>Corbel</vt:lpstr>
      <vt:lpstr>Gill Sans MT</vt:lpstr>
      <vt:lpstr>Times New Roman</vt:lpstr>
      <vt:lpstr>Wingdings 3</vt:lpstr>
      <vt:lpstr>Parcel</vt:lpstr>
      <vt:lpstr>Легкий дым</vt:lpstr>
      <vt:lpstr>Цифровой эквалайзер</vt:lpstr>
      <vt:lpstr>Описание проекта</vt:lpstr>
      <vt:lpstr>Функциональная схема</vt:lpstr>
      <vt:lpstr>Презентация PowerPoint</vt:lpstr>
      <vt:lpstr>Презентация PowerPoint</vt:lpstr>
      <vt:lpstr>Разводка ПП выполненная в Altium Designer 2020</vt:lpstr>
      <vt:lpstr>3D модель ПП выполненная в Altium Designer 2020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Мамот-хохол</dc:creator>
  <cp:lastModifiedBy>Exidniy Apelsin</cp:lastModifiedBy>
  <cp:revision>46</cp:revision>
  <dcterms:created xsi:type="dcterms:W3CDTF">2019-12-04T06:04:23Z</dcterms:created>
  <dcterms:modified xsi:type="dcterms:W3CDTF">2021-02-25T21:55:14Z</dcterms:modified>
</cp:coreProperties>
</file>