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59632" y="2564904"/>
            <a:ext cx="6480000" cy="2160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5157192"/>
            <a:ext cx="6480000" cy="43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Hardware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4725144"/>
            <a:ext cx="6480000" cy="43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640" y="4221136"/>
            <a:ext cx="6336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7664" y="3717080"/>
            <a:ext cx="3270658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76056" y="3717080"/>
            <a:ext cx="176473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88767" y="3203523"/>
            <a:ext cx="2257376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Mutex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15356" y="3198863"/>
            <a:ext cx="2257376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Mailbox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9832" y="2719190"/>
            <a:ext cx="3264418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2204912"/>
            <a:ext cx="64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59632" y="1772864"/>
            <a:ext cx="6480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3073" y="2719190"/>
            <a:ext cx="8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</dc:creator>
  <cp:lastModifiedBy>Tom</cp:lastModifiedBy>
  <cp:revision>3</cp:revision>
  <dcterms:created xsi:type="dcterms:W3CDTF">2013-08-17T18:37:21Z</dcterms:created>
  <dcterms:modified xsi:type="dcterms:W3CDTF">2013-08-17T18:58:56Z</dcterms:modified>
</cp:coreProperties>
</file>