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716B7-8CA6-4505-AD00-EDC37E809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CORPOFIT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A874BB-943A-487D-8EC6-9F6984202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VOCÊ EVOLUINDO DE FORMA SAUDÁVEL</a:t>
            </a:r>
          </a:p>
        </p:txBody>
      </p:sp>
    </p:spTree>
    <p:extLst>
      <p:ext uri="{BB962C8B-B14F-4D97-AF65-F5344CB8AC3E}">
        <p14:creationId xmlns:p14="http://schemas.microsoft.com/office/powerpoint/2010/main" val="260259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E6FE84-C481-44DF-8534-8AF19553E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17" y="770467"/>
            <a:ext cx="10818340" cy="55561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600" dirty="0">
                <a:latin typeface="Bahnschrift" panose="020B0502040204020203" pitchFamily="34" charset="0"/>
              </a:rPr>
              <a:t>A equipe </a:t>
            </a:r>
            <a:r>
              <a:rPr lang="pt-BR" sz="3600" dirty="0" err="1">
                <a:latin typeface="Bahnschrift" panose="020B0502040204020203" pitchFamily="34" charset="0"/>
              </a:rPr>
              <a:t>corpofit</a:t>
            </a:r>
            <a:r>
              <a:rPr lang="pt-BR" sz="3600" dirty="0">
                <a:latin typeface="Bahnschrift" panose="020B0502040204020203" pitchFamily="34" charset="0"/>
              </a:rPr>
              <a:t> é especializada em contornar os mais diversos problemas.</a:t>
            </a:r>
          </a:p>
          <a:p>
            <a:pPr marL="0" indent="0" algn="just">
              <a:buNone/>
            </a:pPr>
            <a:r>
              <a:rPr lang="pt-BR" sz="3600" dirty="0">
                <a:latin typeface="Bahnschrift" panose="020B0502040204020203" pitchFamily="34" charset="0"/>
              </a:rPr>
              <a:t>Fornecemos um total amparo técnico e psicológico para que nossos alunos estejam engajados em suas metas de terem uma vida mais leve e uma saúde mais estável.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17650AA-3FAE-45E8-B89F-9D4E5E65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17" y="325394"/>
            <a:ext cx="10131425" cy="1456267"/>
          </a:xfrm>
        </p:spPr>
        <p:txBody>
          <a:bodyPr/>
          <a:lstStyle/>
          <a:p>
            <a:r>
              <a:rPr lang="pt-BR" dirty="0">
                <a:latin typeface="Bauhaus 93" panose="04030905020B02020C02" pitchFamily="82" charset="0"/>
              </a:rPr>
              <a:t>A equipe </a:t>
            </a:r>
            <a:r>
              <a:rPr lang="pt-BR" dirty="0" err="1">
                <a:latin typeface="Bauhaus 93" panose="04030905020B02020C02" pitchFamily="82" charset="0"/>
              </a:rPr>
              <a:t>corpofit</a:t>
            </a:r>
            <a:endParaRPr lang="pt-BR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1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E6FE84-C481-44DF-8534-8AF19553E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17" y="770467"/>
            <a:ext cx="10818340" cy="55561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600" dirty="0">
                <a:latin typeface="Bahnschrift" panose="020B0502040204020203" pitchFamily="34" charset="0"/>
              </a:rPr>
              <a:t>Pessoas ocupadas e cheias de responsabilidades tendem a passar por muito estresse e consumir alimentos sem qualquer moderação. Isso acarreta uma série de fatores que inviabilizam a saúde física e psíquica de nossos trabalhadores e esforçados cidadãos. Ocasionando rotinas cada vez mais cansativas assim como a calvície a partir dos 19 anos de idade.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BDFDCD-2143-46E5-A6AB-3285AB44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17" y="42333"/>
            <a:ext cx="10131425" cy="1456267"/>
          </a:xfrm>
        </p:spPr>
        <p:txBody>
          <a:bodyPr/>
          <a:lstStyle/>
          <a:p>
            <a:r>
              <a:rPr lang="pt-BR" dirty="0">
                <a:latin typeface="Bauhaus 93" panose="04030905020B02020C02" pitchFamily="82" charset="0"/>
              </a:rPr>
              <a:t>Qual o nosso público?</a:t>
            </a:r>
          </a:p>
        </p:txBody>
      </p:sp>
    </p:spTree>
    <p:extLst>
      <p:ext uri="{BB962C8B-B14F-4D97-AF65-F5344CB8AC3E}">
        <p14:creationId xmlns:p14="http://schemas.microsoft.com/office/powerpoint/2010/main" val="159968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0D393-94D0-4B10-B9D0-A3BCFD52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uhaus 93" panose="04030905020B02020C02" pitchFamily="82" charset="0"/>
              </a:rPr>
              <a:t>Quem é a nossa persona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EA30BE-1AB8-4D6D-A9D5-F25E9775B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102545" cy="428344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>
                <a:latin typeface="Bahnschrift" panose="020B0502040204020203" pitchFamily="34" charset="0"/>
              </a:rPr>
              <a:t>Pessoas com rotinas sobrecarregadas e rendimento improdutivo.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>
                <a:latin typeface="Bahnschrift" panose="020B0502040204020203" pitchFamily="34" charset="0"/>
              </a:rPr>
              <a:t>Jovens com dores na perna, tendo inclusive ligamento nos joelhos.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>
                <a:latin typeface="Bahnschrift" panose="020B0502040204020203" pitchFamily="34" charset="0"/>
              </a:rPr>
              <a:t>Pessoas que se estressam com os simulados escolares a ponto de terem que faltar o trabalho para estudar as tarefas do assunto novo na faculdade.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>
                <a:latin typeface="Bahnschrift" panose="020B0502040204020203" pitchFamily="34" charset="0"/>
              </a:rPr>
              <a:t>Senhores que atuam no mercado de desenvolvimento de software assim como no gerenciamento e manutenção de hardware e de redes.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>
                <a:latin typeface="Bahnschrift" panose="020B0502040204020203" pitchFamily="34" charset="0"/>
              </a:rPr>
              <a:t>Pessoas que consumem álcool excessivamente, seja no Reviver, no Bambu ou mesmo no Amsterdã.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8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B7256-14FA-4606-9AF1-44B23D7DD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124466"/>
            <a:ext cx="10131425" cy="49756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4200" dirty="0"/>
              <a:t>A NECESSIDADE DO ALUNO </a:t>
            </a:r>
            <a:r>
              <a:rPr lang="pt-BR" sz="4200" dirty="0">
                <a:latin typeface="Bauhaus 93" panose="04030905020B02020C02" pitchFamily="82" charset="0"/>
              </a:rPr>
              <a:t>CORPOFIT</a:t>
            </a:r>
          </a:p>
          <a:p>
            <a:pPr marL="0" indent="0">
              <a:buNone/>
            </a:pPr>
            <a:endParaRPr lang="pt-BR" sz="3200" dirty="0">
              <a:latin typeface="Bauhaus 93" panose="04030905020B02020C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Bahnschrift" panose="020B0502040204020203" pitchFamily="34" charset="0"/>
              </a:rPr>
              <a:t>Treinamento de 3 a 5 vezes na semana.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Bahnschrift" panose="020B0502040204020203" pitchFamily="34" charset="0"/>
              </a:rPr>
              <a:t>Dieta balanceada.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Bahnschrift" panose="020B0502040204020203" pitchFamily="34" charset="0"/>
              </a:rPr>
              <a:t>Acompanhamento profissional.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Bahnschrift" panose="020B0502040204020203" pitchFamily="34" charset="0"/>
              </a:rPr>
              <a:t>Palestras sobre o mundo fitness e incentivos todo trimestre.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Bahnschrift" panose="020B0502040204020203" pitchFamily="34" charset="0"/>
              </a:rPr>
              <a:t>Estar envolto em um ambiente que lhe propicie o seu avanço no treinamento, dentro e fora das dependências da </a:t>
            </a:r>
            <a:r>
              <a:rPr lang="pt-BR" sz="3200" dirty="0" err="1">
                <a:latin typeface="Bahnschrift" panose="020B0502040204020203" pitchFamily="34" charset="0"/>
              </a:rPr>
              <a:t>corpofit</a:t>
            </a:r>
            <a:r>
              <a:rPr lang="pt-BR" sz="3200" dirty="0"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pt-BR" sz="32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pt-BR" sz="3200" dirty="0">
                <a:latin typeface="Bahnschrift" panose="020B0502040204020203" pitchFamily="34" charset="0"/>
              </a:rPr>
              <a:t>E a </a:t>
            </a:r>
            <a:r>
              <a:rPr lang="pt-BR" sz="3200" dirty="0" err="1">
                <a:latin typeface="Bahnschrift" panose="020B0502040204020203" pitchFamily="34" charset="0"/>
              </a:rPr>
              <a:t>corpofit</a:t>
            </a:r>
            <a:r>
              <a:rPr lang="pt-BR" sz="3200" dirty="0">
                <a:latin typeface="Bahnschrift" panose="020B0502040204020203" pitchFamily="34" charset="0"/>
              </a:rPr>
              <a:t> os proporcionará todos esses serviços, assim como toda a estrutura necessária. </a:t>
            </a:r>
          </a:p>
          <a:p>
            <a:pPr marL="0" indent="0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9397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37ABF-29AE-466E-BF18-956B1E00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uhaus 93" panose="04030905020B02020C02" pitchFamily="82" charset="0"/>
              </a:rPr>
              <a:t>Quais os nossos serviços?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5DC6DE-E51F-4FE0-B1E4-5497097B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Bahnschrift" panose="020B0502040204020203" pitchFamily="34" charset="0"/>
              </a:rPr>
              <a:t>Acompanhamento individual por personal trainer, nutricionista e psicólogo.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Bahnschrift" panose="020B0502040204020203" pitchFamily="34" charset="0"/>
              </a:rPr>
              <a:t>Dieta personalizada.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Bahnschrift" panose="020B0502040204020203" pitchFamily="34" charset="0"/>
              </a:rPr>
              <a:t>Fisioterapia.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Bahnschrift" panose="020B0502040204020203" pitchFamily="34" charset="0"/>
              </a:rPr>
              <a:t>Equipe de primeiros socorros.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Bahnschrift" panose="020B0502040204020203" pitchFamily="34" charset="0"/>
              </a:rPr>
              <a:t>Academia com todos os aparelhos mais requisitados do mundo fitness.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Bahnschrift" panose="020B0502040204020203" pitchFamily="34" charset="0"/>
              </a:rPr>
              <a:t>Palestras com atletas brasileiros e internacionais.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Bahnschrift" panose="020B0502040204020203" pitchFamily="34" charset="0"/>
              </a:rPr>
              <a:t>Estacionamento privativo e ambiente seguro com seguranças e circuito de monitoramento de vídeo.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Bahnschrift" panose="020B0502040204020203" pitchFamily="34" charset="0"/>
              </a:rPr>
              <a:t>Sorteios trimestrais, oferecendo desafios ou mesmo viagens mundo à fora.</a:t>
            </a:r>
          </a:p>
        </p:txBody>
      </p:sp>
    </p:spTree>
    <p:extLst>
      <p:ext uri="{BB962C8B-B14F-4D97-AF65-F5344CB8AC3E}">
        <p14:creationId xmlns:p14="http://schemas.microsoft.com/office/powerpoint/2010/main" val="278367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1034E-5088-4F21-8340-B67FA058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benefícios de ser um aluno </a:t>
            </a:r>
            <a:r>
              <a:rPr lang="pt-BR" dirty="0" err="1"/>
              <a:t>corpofit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A3508E-4D7A-47A2-9D0A-E9B9B8A3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200" dirty="0">
                <a:latin typeface="Bahnschrift" panose="020B0502040204020203" pitchFamily="34" charset="0"/>
              </a:rPr>
              <a:t>Na </a:t>
            </a:r>
            <a:r>
              <a:rPr lang="pt-BR" sz="3200" dirty="0" err="1">
                <a:latin typeface="Bahnschrift" panose="020B0502040204020203" pitchFamily="34" charset="0"/>
              </a:rPr>
              <a:t>corpofit</a:t>
            </a:r>
            <a:r>
              <a:rPr lang="pt-BR" sz="3200" dirty="0">
                <a:latin typeface="Bahnschrift" panose="020B0502040204020203" pitchFamily="34" charset="0"/>
              </a:rPr>
              <a:t> a meta é benefício e não lucro, o lucro é uma consequência do trabalho bem feito e evolutivo.</a:t>
            </a:r>
          </a:p>
          <a:p>
            <a:pPr marL="0" indent="0">
              <a:buNone/>
            </a:pPr>
            <a:endParaRPr lang="pt-BR" sz="32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pt-BR" sz="3200" dirty="0">
                <a:latin typeface="Bahnschrift" panose="020B0502040204020203" pitchFamily="34" charset="0"/>
              </a:rPr>
              <a:t>Um aluno </a:t>
            </a:r>
            <a:r>
              <a:rPr lang="pt-BR" sz="3200" dirty="0" err="1">
                <a:latin typeface="Bahnschrift" panose="020B0502040204020203" pitchFamily="34" charset="0"/>
              </a:rPr>
              <a:t>corpofit</a:t>
            </a:r>
            <a:r>
              <a:rPr lang="pt-BR" sz="3200" dirty="0">
                <a:latin typeface="Bahnschrift" panose="020B0502040204020203" pitchFamily="34" charset="0"/>
              </a:rPr>
              <a:t> obterá uma saúde mais estável e isso lhe trará mais energia, altruísmo e positividade. Ter uma vida mais saudável os trará inúmeros benefícios e os incentivos serão a oportunidade de testar na prática a sua evolução e novas capacidades adquiridas no treinamento.</a:t>
            </a:r>
          </a:p>
        </p:txBody>
      </p:sp>
    </p:spTree>
    <p:extLst>
      <p:ext uri="{BB962C8B-B14F-4D97-AF65-F5344CB8AC3E}">
        <p14:creationId xmlns:p14="http://schemas.microsoft.com/office/powerpoint/2010/main" val="10192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C263D-BD9D-4D22-AB75-D2F959F7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 EM CONTATO CONOSCO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C6A31-6358-40B4-ACFF-7D62E57FF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600" dirty="0">
                <a:latin typeface="Bahnschrift" panose="020B0502040204020203" pitchFamily="34" charset="0"/>
              </a:rPr>
              <a:t>Endereço: Rua 350, nº 125, Vila Jardim do Buda, São Luís - MA.</a:t>
            </a:r>
          </a:p>
          <a:p>
            <a:pPr marL="0" indent="0">
              <a:buNone/>
            </a:pPr>
            <a:endParaRPr lang="pt-BR" sz="3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pt-BR" sz="3600" dirty="0">
                <a:latin typeface="Bahnschrift" panose="020B0502040204020203" pitchFamily="34" charset="0"/>
              </a:rPr>
              <a:t>Telefone: (98) 9 2983-2134</a:t>
            </a:r>
          </a:p>
          <a:p>
            <a:pPr marL="0" indent="0">
              <a:buNone/>
            </a:pPr>
            <a:endParaRPr lang="pt-BR" sz="3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pt-BR" sz="3600" dirty="0">
                <a:latin typeface="Bahnschrift" panose="020B0502040204020203" pitchFamily="34" charset="0"/>
              </a:rPr>
              <a:t>Atendimento 24h</a:t>
            </a:r>
          </a:p>
        </p:txBody>
      </p:sp>
    </p:spTree>
    <p:extLst>
      <p:ext uri="{BB962C8B-B14F-4D97-AF65-F5344CB8AC3E}">
        <p14:creationId xmlns:p14="http://schemas.microsoft.com/office/powerpoint/2010/main" val="652629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Fonte estilosa">
      <a:majorFont>
        <a:latin typeface="Bauhaus 93"/>
        <a:ea typeface=""/>
        <a:cs typeface=""/>
      </a:majorFont>
      <a:minorFont>
        <a:latin typeface="Bauhaus 93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169</TotalTime>
  <Words>447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Bauhaus 93</vt:lpstr>
      <vt:lpstr>Times New Roman</vt:lpstr>
      <vt:lpstr>Wingdings</vt:lpstr>
      <vt:lpstr>Celestial</vt:lpstr>
      <vt:lpstr>CORPOFIT </vt:lpstr>
      <vt:lpstr>A equipe corpofit</vt:lpstr>
      <vt:lpstr>Qual o nosso público?</vt:lpstr>
      <vt:lpstr>Quem é a nossa persona</vt:lpstr>
      <vt:lpstr>Apresentação do PowerPoint</vt:lpstr>
      <vt:lpstr>Quais os nossos serviços?</vt:lpstr>
      <vt:lpstr>Quais os benefícios de ser um aluno corpofit?</vt:lpstr>
      <vt:lpstr>ENTRE EM CONTATO CONOSCO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CORPOFIT</dc:title>
  <dc:creator>D. Melonio</dc:creator>
  <cp:lastModifiedBy>D. Melonio</cp:lastModifiedBy>
  <cp:revision>9</cp:revision>
  <dcterms:created xsi:type="dcterms:W3CDTF">2018-07-31T11:57:56Z</dcterms:created>
  <dcterms:modified xsi:type="dcterms:W3CDTF">2018-07-31T14:48:39Z</dcterms:modified>
</cp:coreProperties>
</file>