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53" r:id="rId1"/>
  </p:sldMasterIdLst>
  <p:notesMasterIdLst>
    <p:notesMasterId r:id="rId10"/>
  </p:notesMasterIdLst>
  <p:sldIdLst>
    <p:sldId id="256" r:id="rId2"/>
    <p:sldId id="264" r:id="rId3"/>
    <p:sldId id="265" r:id="rId4"/>
    <p:sldId id="266" r:id="rId5"/>
    <p:sldId id="267" r:id="rId6"/>
    <p:sldId id="268" r:id="rId7"/>
    <p:sldId id="270" r:id="rId8"/>
    <p:sldId id="269" r:id="rId9"/>
  </p:sldIdLst>
  <p:sldSz cx="10801350" cy="7561263"/>
  <p:notesSz cx="6797675" cy="9928225"/>
  <p:embeddedFontLst>
    <p:embeddedFont>
      <p:font typeface="Arial Black" panose="020B0A04020102020204" pitchFamily="34" charset="0"/>
      <p:regular r:id="rId11"/>
      <p:bold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제목 없는 구역" id="{CE302078-1C40-41E0-BF86-740ACCEBF1DB}">
          <p14:sldIdLst>
            <p14:sldId id="256"/>
            <p14:sldId id="264"/>
            <p14:sldId id="265"/>
            <p14:sldId id="266"/>
            <p14:sldId id="267"/>
            <p14:sldId id="268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39BD3A-C609-41B3-B028-D2E3015247DA}">
  <a:tblStyle styleId="{B439BD3A-C609-41B3-B028-D2E3015247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5611626-BCE5-4DC2-92F3-17120657946A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A0A3B0-F046-468C-80D7-73292850C780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8ECF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8ECF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1" autoAdjust="0"/>
  </p:normalViewPr>
  <p:slideViewPr>
    <p:cSldViewPr snapToGrid="0">
      <p:cViewPr varScale="1">
        <p:scale>
          <a:sx n="78" d="100"/>
          <a:sy n="78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5613" marR="0" lvl="1" indent="158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5613" marR="0" lvl="1" indent="158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75" cy="446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9671"/>
            <a:ext cx="2946400" cy="496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5613" marR="0" lvl="1" indent="158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75" cy="4467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3532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3367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0009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27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859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79450" y="4715629"/>
            <a:ext cx="54387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1495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361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34081" y="529113"/>
            <a:ext cx="9885658" cy="52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457154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308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462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616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75625" y="1239732"/>
            <a:ext cx="9736793" cy="5808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38150" algn="l" rtl="0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–"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4772025" y="7226300"/>
            <a:ext cx="12573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150" tIns="50075" rIns="100150" bIns="500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Shape 10"/>
          <p:cNvGraphicFramePr/>
          <p:nvPr/>
        </p:nvGraphicFramePr>
        <p:xfrm>
          <a:off x="8545513" y="612775"/>
          <a:ext cx="2184400" cy="720725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74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문서번호</a:t>
                      </a:r>
                      <a:endParaRPr/>
                    </a:p>
                  </a:txBody>
                  <a:tcPr marL="54025" marR="5402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25" marR="5402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25" marR="5402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25" marR="5402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페이지번호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25" marR="5402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25" marR="5402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Shape 11"/>
          <p:cNvGraphicFramePr/>
          <p:nvPr>
            <p:extLst>
              <p:ext uri="{D42A27DB-BD31-4B8C-83A1-F6EECF244321}">
                <p14:modId xmlns:p14="http://schemas.microsoft.com/office/powerpoint/2010/main" val="3412138012"/>
              </p:ext>
            </p:extLst>
          </p:nvPr>
        </p:nvGraphicFramePr>
        <p:xfrm>
          <a:off x="57150" y="107950"/>
          <a:ext cx="10672775" cy="482600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94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5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/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</a:t>
                      </a: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8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 명</a:t>
                      </a:r>
                      <a:endParaRPr/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/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소속</a:t>
                      </a:r>
                      <a:endParaRPr/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/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</a:t>
                      </a:r>
                      <a:endParaRPr/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페이지설명</a:t>
                      </a:r>
                      <a:endParaRPr/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</a:t>
                      </a: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2022.01.11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Shape 12"/>
          <p:cNvSpPr txBox="1"/>
          <p:nvPr/>
        </p:nvSpPr>
        <p:spPr>
          <a:xfrm>
            <a:off x="9221788" y="1116013"/>
            <a:ext cx="47942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57150" y="612775"/>
            <a:ext cx="8439150" cy="68405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8545513" y="1404938"/>
            <a:ext cx="2184400" cy="60483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Shape 33"/>
          <p:cNvGraphicFramePr/>
          <p:nvPr>
            <p:extLst>
              <p:ext uri="{D42A27DB-BD31-4B8C-83A1-F6EECF244321}">
                <p14:modId xmlns:p14="http://schemas.microsoft.com/office/powerpoint/2010/main" val="4231136829"/>
              </p:ext>
            </p:extLst>
          </p:nvPr>
        </p:nvGraphicFramePr>
        <p:xfrm>
          <a:off x="8559800" y="1497330"/>
          <a:ext cx="2159000" cy="4459920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01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Shape 34"/>
          <p:cNvSpPr txBox="1"/>
          <p:nvPr/>
        </p:nvSpPr>
        <p:spPr>
          <a:xfrm>
            <a:off x="1031875" y="371475"/>
            <a:ext cx="3289300" cy="1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표지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9395778" y="661670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144091" y="7165007"/>
            <a:ext cx="5860579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1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 본 문서는 UI 화면의 개발의 방향성을 제시하는 것으로 실제 개발 제품과 다를 수 있습니다.</a:t>
            </a:r>
            <a:endParaRPr sz="1100" b="0" i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66149" y="1764407"/>
            <a:ext cx="8434238" cy="955675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화면 레이아웃</a:t>
            </a:r>
            <a:endParaRPr sz="900" b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" name="Shape 38"/>
          <p:cNvGraphicFramePr/>
          <p:nvPr>
            <p:extLst>
              <p:ext uri="{D42A27DB-BD31-4B8C-83A1-F6EECF244321}">
                <p14:modId xmlns:p14="http://schemas.microsoft.com/office/powerpoint/2010/main" val="2852920375"/>
              </p:ext>
            </p:extLst>
          </p:nvPr>
        </p:nvGraphicFramePr>
        <p:xfrm>
          <a:off x="2376339" y="3928864"/>
          <a:ext cx="4022725" cy="1188725"/>
        </p:xfrm>
        <a:graphic>
          <a:graphicData uri="http://schemas.openxmlformats.org/drawingml/2006/table">
            <a:tbl>
              <a:tblPr>
                <a:noFill/>
                <a:tableStyleId>{A5611626-BCE5-4DC2-92F3-17120657946A}</a:tableStyleId>
              </a:tblPr>
              <a:tblGrid>
                <a:gridCol w="124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850" marR="628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개발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850" marR="628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액티비티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850" marR="628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8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850" marR="628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태스크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850" marR="628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설계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850" marR="628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문서명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850" marR="628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Admin화면</a:t>
                      </a: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레이아웃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2850" marR="6285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090C1E8-EF16-C3F5-D186-9C67A393EE36}"/>
              </a:ext>
            </a:extLst>
          </p:cNvPr>
          <p:cNvSpPr txBox="1"/>
          <p:nvPr/>
        </p:nvSpPr>
        <p:spPr>
          <a:xfrm>
            <a:off x="9395778" y="325050"/>
            <a:ext cx="75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손 영 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Shape 183"/>
          <p:cNvGraphicFramePr/>
          <p:nvPr>
            <p:extLst>
              <p:ext uri="{D42A27DB-BD31-4B8C-83A1-F6EECF244321}">
                <p14:modId xmlns:p14="http://schemas.microsoft.com/office/powerpoint/2010/main" val="112227675"/>
              </p:ext>
            </p:extLst>
          </p:nvPr>
        </p:nvGraphicFramePr>
        <p:xfrm>
          <a:off x="8559800" y="1422399"/>
          <a:ext cx="2159000" cy="4658285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9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 입력란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입력란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화면 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실패시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-&gt; alert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 또는 비밀번호를 확인해주세요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찾기로 이동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회원가입으로 이동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간편 로그인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연동 로그인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4" name="Shape 184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solidFill>
                  <a:schemeClr val="dk1"/>
                </a:solidFill>
              </a:rPr>
              <a:t>인프런</a:t>
            </a:r>
            <a:r>
              <a:rPr lang="en-US" altLang="ko-KR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ko-KR" altLang="en-US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8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9361511" y="906475"/>
            <a:ext cx="836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144091" y="7165007"/>
            <a:ext cx="58605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 본 문서는 UI 화면의 개발의 방향성을 제시하는 것으로 실제 개발 제품과 다를 수 있습니다.</a:t>
            </a:r>
            <a:endParaRPr sz="1100" b="0" i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53B4AB-EC1B-1444-4536-5BB9F8E28A88}"/>
              </a:ext>
            </a:extLst>
          </p:cNvPr>
          <p:cNvSpPr/>
          <p:nvPr/>
        </p:nvSpPr>
        <p:spPr>
          <a:xfrm>
            <a:off x="941670" y="906475"/>
            <a:ext cx="6024328" cy="5340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63F05-F9B5-1ECD-E7C9-FF1BED14DABB}"/>
              </a:ext>
            </a:extLst>
          </p:cNvPr>
          <p:cNvSpPr txBox="1"/>
          <p:nvPr/>
        </p:nvSpPr>
        <p:spPr>
          <a:xfrm>
            <a:off x="2260792" y="1473819"/>
            <a:ext cx="3213743" cy="59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65" dirty="0" err="1">
                <a:latin typeface="+mn-ea"/>
              </a:rPr>
              <a:t>inflearn</a:t>
            </a:r>
            <a:endParaRPr lang="ko-KR" altLang="en-US" sz="3265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DC6E7-BA46-4CC3-D7AE-03650A987AA4}"/>
              </a:ext>
            </a:extLst>
          </p:cNvPr>
          <p:cNvSpPr txBox="1"/>
          <p:nvPr/>
        </p:nvSpPr>
        <p:spPr>
          <a:xfrm>
            <a:off x="1684631" y="2319871"/>
            <a:ext cx="4538404" cy="74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65303" rIns="65303" bIns="0" rtlCol="0">
            <a:spAutoFit/>
          </a:bodyPr>
          <a:lstStyle/>
          <a:p>
            <a:r>
              <a:rPr lang="ko-KR" altLang="en-US" sz="2902" dirty="0">
                <a:latin typeface="+mn-ea"/>
              </a:rPr>
              <a:t>이메일</a:t>
            </a:r>
            <a:endParaRPr lang="en-US" altLang="ko-KR" sz="2902" dirty="0">
              <a:latin typeface="+mn-ea"/>
            </a:endParaRPr>
          </a:p>
          <a:p>
            <a:endParaRPr lang="ko-KR" altLang="en-US" sz="1633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BAAD2B-BCC9-3E41-E02E-78FF775C87AE}"/>
              </a:ext>
            </a:extLst>
          </p:cNvPr>
          <p:cNvSpPr txBox="1"/>
          <p:nvPr/>
        </p:nvSpPr>
        <p:spPr>
          <a:xfrm>
            <a:off x="1684631" y="3434594"/>
            <a:ext cx="4538404" cy="53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902" dirty="0"/>
              <a:t>비밀번호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70D26-7CAF-0E30-36D0-40C2B7F29B5B}"/>
              </a:ext>
            </a:extLst>
          </p:cNvPr>
          <p:cNvSpPr txBox="1"/>
          <p:nvPr/>
        </p:nvSpPr>
        <p:spPr>
          <a:xfrm>
            <a:off x="1825775" y="4291384"/>
            <a:ext cx="4083776" cy="538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902" dirty="0"/>
              <a:t>로그인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8DCA24-00F3-3DBB-1FD8-64C4FBBBEDB9}"/>
              </a:ext>
            </a:extLst>
          </p:cNvPr>
          <p:cNvSpPr txBox="1"/>
          <p:nvPr/>
        </p:nvSpPr>
        <p:spPr>
          <a:xfrm>
            <a:off x="2564443" y="4940916"/>
            <a:ext cx="2836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비밀번호 찾기 </a:t>
            </a:r>
            <a:r>
              <a:rPr lang="en-US" altLang="ko-KR" sz="1600" dirty="0"/>
              <a:t>| </a:t>
            </a:r>
            <a:r>
              <a:rPr lang="ko-KR" altLang="en-US" sz="1600" dirty="0"/>
              <a:t>회원가입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E65E73D-3CB7-A32E-C8DB-286A0F7F9DF5}"/>
              </a:ext>
            </a:extLst>
          </p:cNvPr>
          <p:cNvCxnSpPr/>
          <p:nvPr/>
        </p:nvCxnSpPr>
        <p:spPr>
          <a:xfrm>
            <a:off x="941670" y="5423267"/>
            <a:ext cx="2200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7D8981-83C4-96E7-CD22-FB075DA27A30}"/>
              </a:ext>
            </a:extLst>
          </p:cNvPr>
          <p:cNvSpPr txBox="1"/>
          <p:nvPr/>
        </p:nvSpPr>
        <p:spPr>
          <a:xfrm>
            <a:off x="3203354" y="5286650"/>
            <a:ext cx="1328617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33" dirty="0"/>
              <a:t>간편 로그인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ABD6924-00A9-53C6-273B-EB22810D71FF}"/>
              </a:ext>
            </a:extLst>
          </p:cNvPr>
          <p:cNvCxnSpPr>
            <a:cxnSpLocks/>
          </p:cNvCxnSpPr>
          <p:nvPr/>
        </p:nvCxnSpPr>
        <p:spPr>
          <a:xfrm flipV="1">
            <a:off x="4663440" y="5420100"/>
            <a:ext cx="2302558" cy="3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F6C5F2-B21B-7DE6-DC27-A7AE133ADD24}"/>
              </a:ext>
            </a:extLst>
          </p:cNvPr>
          <p:cNvSpPr txBox="1"/>
          <p:nvPr/>
        </p:nvSpPr>
        <p:spPr>
          <a:xfrm>
            <a:off x="1252599" y="5692151"/>
            <a:ext cx="730131" cy="343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3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FCCABA-E8CD-7D57-5E78-9E421C7D925B}"/>
              </a:ext>
            </a:extLst>
          </p:cNvPr>
          <p:cNvSpPr txBox="1"/>
          <p:nvPr/>
        </p:nvSpPr>
        <p:spPr>
          <a:xfrm>
            <a:off x="2281314" y="5692151"/>
            <a:ext cx="730131" cy="343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33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22A3CD-DC37-8CBF-5EFD-8FE4B057B414}"/>
              </a:ext>
            </a:extLst>
          </p:cNvPr>
          <p:cNvSpPr txBox="1"/>
          <p:nvPr/>
        </p:nvSpPr>
        <p:spPr>
          <a:xfrm>
            <a:off x="3443280" y="5692151"/>
            <a:ext cx="730131" cy="343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33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8EC8B-FB45-0E71-B97F-7928C986A6A4}"/>
              </a:ext>
            </a:extLst>
          </p:cNvPr>
          <p:cNvSpPr txBox="1"/>
          <p:nvPr/>
        </p:nvSpPr>
        <p:spPr>
          <a:xfrm>
            <a:off x="4681684" y="5692151"/>
            <a:ext cx="730131" cy="343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3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EF53DC-9B6A-D4BB-903A-2DBE81DDA7F0}"/>
              </a:ext>
            </a:extLst>
          </p:cNvPr>
          <p:cNvSpPr txBox="1"/>
          <p:nvPr/>
        </p:nvSpPr>
        <p:spPr>
          <a:xfrm>
            <a:off x="5748098" y="5692151"/>
            <a:ext cx="730131" cy="343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33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A47ECC-05AF-74EB-78A5-EC943412B030}"/>
              </a:ext>
            </a:extLst>
          </p:cNvPr>
          <p:cNvSpPr txBox="1"/>
          <p:nvPr/>
        </p:nvSpPr>
        <p:spPr>
          <a:xfrm>
            <a:off x="9395778" y="325050"/>
            <a:ext cx="75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손 영 도</a:t>
            </a:r>
          </a:p>
        </p:txBody>
      </p:sp>
      <p:sp>
        <p:nvSpPr>
          <p:cNvPr id="23" name="Google Shape;305;g12f6fecca5b_0_13">
            <a:extLst>
              <a:ext uri="{FF2B5EF4-FFF2-40B4-BE49-F238E27FC236}">
                <a16:creationId xmlns:a16="http://schemas.microsoft.com/office/drawing/2014/main" id="{2EE8A8F7-3191-EB5F-A108-A0F01E64C479}"/>
              </a:ext>
            </a:extLst>
          </p:cNvPr>
          <p:cNvSpPr/>
          <p:nvPr/>
        </p:nvSpPr>
        <p:spPr>
          <a:xfrm>
            <a:off x="1410361" y="2115957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305;g12f6fecca5b_0_13">
            <a:extLst>
              <a:ext uri="{FF2B5EF4-FFF2-40B4-BE49-F238E27FC236}">
                <a16:creationId xmlns:a16="http://schemas.microsoft.com/office/drawing/2014/main" id="{2EE8A8F7-3191-EB5F-A108-A0F01E64C479}"/>
              </a:ext>
            </a:extLst>
          </p:cNvPr>
          <p:cNvSpPr/>
          <p:nvPr/>
        </p:nvSpPr>
        <p:spPr>
          <a:xfrm>
            <a:off x="1404936" y="3265465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305;g12f6fecca5b_0_13">
            <a:extLst>
              <a:ext uri="{FF2B5EF4-FFF2-40B4-BE49-F238E27FC236}">
                <a16:creationId xmlns:a16="http://schemas.microsoft.com/office/drawing/2014/main" id="{2EE8A8F7-3191-EB5F-A108-A0F01E64C479}"/>
              </a:ext>
            </a:extLst>
          </p:cNvPr>
          <p:cNvSpPr/>
          <p:nvPr/>
        </p:nvSpPr>
        <p:spPr>
          <a:xfrm>
            <a:off x="3063506" y="4158708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305;g12f6fecca5b_0_13">
            <a:extLst>
              <a:ext uri="{FF2B5EF4-FFF2-40B4-BE49-F238E27FC236}">
                <a16:creationId xmlns:a16="http://schemas.microsoft.com/office/drawing/2014/main" id="{2EE8A8F7-3191-EB5F-A108-A0F01E64C479}"/>
              </a:ext>
            </a:extLst>
          </p:cNvPr>
          <p:cNvSpPr/>
          <p:nvPr/>
        </p:nvSpPr>
        <p:spPr>
          <a:xfrm>
            <a:off x="2564443" y="4729344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305;g12f6fecca5b_0_13">
            <a:extLst>
              <a:ext uri="{FF2B5EF4-FFF2-40B4-BE49-F238E27FC236}">
                <a16:creationId xmlns:a16="http://schemas.microsoft.com/office/drawing/2014/main" id="{2EE8A8F7-3191-EB5F-A108-A0F01E64C479}"/>
              </a:ext>
            </a:extLst>
          </p:cNvPr>
          <p:cNvSpPr/>
          <p:nvPr/>
        </p:nvSpPr>
        <p:spPr>
          <a:xfrm>
            <a:off x="4097149" y="4729344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305;g12f6fecca5b_0_13">
            <a:extLst>
              <a:ext uri="{FF2B5EF4-FFF2-40B4-BE49-F238E27FC236}">
                <a16:creationId xmlns:a16="http://schemas.microsoft.com/office/drawing/2014/main" id="{2EE8A8F7-3191-EB5F-A108-A0F01E64C479}"/>
              </a:ext>
            </a:extLst>
          </p:cNvPr>
          <p:cNvSpPr/>
          <p:nvPr/>
        </p:nvSpPr>
        <p:spPr>
          <a:xfrm>
            <a:off x="2976244" y="5232517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6B52B-6746-1ACD-DA88-E9C2987712AC}"/>
              </a:ext>
            </a:extLst>
          </p:cNvPr>
          <p:cNvSpPr txBox="1"/>
          <p:nvPr/>
        </p:nvSpPr>
        <p:spPr>
          <a:xfrm>
            <a:off x="1252599" y="5692151"/>
            <a:ext cx="730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카카오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3969D-9DE8-902D-6AE7-D5A117D63C2D}"/>
              </a:ext>
            </a:extLst>
          </p:cNvPr>
          <p:cNvSpPr txBox="1"/>
          <p:nvPr/>
        </p:nvSpPr>
        <p:spPr>
          <a:xfrm>
            <a:off x="2268807" y="5727940"/>
            <a:ext cx="730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네이버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DF12AF-803F-CB33-BD6A-F70825BBFB1B}"/>
              </a:ext>
            </a:extLst>
          </p:cNvPr>
          <p:cNvSpPr txBox="1"/>
          <p:nvPr/>
        </p:nvSpPr>
        <p:spPr>
          <a:xfrm>
            <a:off x="3443280" y="5710072"/>
            <a:ext cx="730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590A8B-95DD-1437-FE4C-910D95D1E759}"/>
              </a:ext>
            </a:extLst>
          </p:cNvPr>
          <p:cNvSpPr txBox="1"/>
          <p:nvPr/>
        </p:nvSpPr>
        <p:spPr>
          <a:xfrm>
            <a:off x="4693216" y="5705276"/>
            <a:ext cx="730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62573B-216F-A502-8777-767B3683E08B}"/>
              </a:ext>
            </a:extLst>
          </p:cNvPr>
          <p:cNvSpPr txBox="1"/>
          <p:nvPr/>
        </p:nvSpPr>
        <p:spPr>
          <a:xfrm>
            <a:off x="5750494" y="5705166"/>
            <a:ext cx="730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Shape 183"/>
          <p:cNvGraphicFramePr/>
          <p:nvPr>
            <p:extLst>
              <p:ext uri="{D42A27DB-BD31-4B8C-83A1-F6EECF244321}">
                <p14:modId xmlns:p14="http://schemas.microsoft.com/office/powerpoint/2010/main" val="2282633423"/>
              </p:ext>
            </p:extLst>
          </p:nvPr>
        </p:nvGraphicFramePr>
        <p:xfrm>
          <a:off x="8559800" y="1422399"/>
          <a:ext cx="2159000" cy="5048661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9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아무것도 입력되지 않았을 때는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placeholder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 가입된 이메일을 정확히 입력해주세요 표시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-&gt;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 주소에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@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표시가 없을 때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‘@’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 포함해주세요 알림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 형식 상태 표시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 형식이 맞았을 때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 형식이 맞습니다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 형식이 잘못됐을 때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 형식이 맞지 않습니다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 이메일 형식이 맞았을 때에만 비밀번호 찾기 실행된다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4" name="Shape 184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solidFill>
                  <a:schemeClr val="dk1"/>
                </a:solidFill>
              </a:rPr>
              <a:t>인프런</a:t>
            </a:r>
            <a:r>
              <a:rPr lang="en-US" altLang="ko-KR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ko-KR" altLang="en-US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</a:t>
            </a:r>
            <a:r>
              <a:rPr lang="en-US" altLang="ko-KR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 찾기</a:t>
            </a:r>
            <a:endParaRPr sz="8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9361511" y="906475"/>
            <a:ext cx="836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144091" y="7165007"/>
            <a:ext cx="58605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 본 문서는 UI 화면의 개발의 방향성을 제시하는 것으로 실제 개발 제품과 다를 수 있습니다.</a:t>
            </a:r>
            <a:endParaRPr sz="1100" b="0" i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7EE2AA-9E86-1A73-071B-61D6A699257B}"/>
              </a:ext>
            </a:extLst>
          </p:cNvPr>
          <p:cNvSpPr txBox="1"/>
          <p:nvPr/>
        </p:nvSpPr>
        <p:spPr>
          <a:xfrm>
            <a:off x="1683026" y="4310216"/>
            <a:ext cx="50093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비밀번호 찾기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B0FC2-A41A-E575-D1E2-C06CE72B92BF}"/>
              </a:ext>
            </a:extLst>
          </p:cNvPr>
          <p:cNvSpPr txBox="1"/>
          <p:nvPr/>
        </p:nvSpPr>
        <p:spPr>
          <a:xfrm>
            <a:off x="2272936" y="3600870"/>
            <a:ext cx="40962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가입된 이메일을 정확히 입력해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Google Shape;305;g12f6fecca5b_0_13">
            <a:extLst>
              <a:ext uri="{FF2B5EF4-FFF2-40B4-BE49-F238E27FC236}">
                <a16:creationId xmlns:a16="http://schemas.microsoft.com/office/drawing/2014/main" id="{8C07C477-39F4-B658-84E7-53A0EE0942A8}"/>
              </a:ext>
            </a:extLst>
          </p:cNvPr>
          <p:cNvSpPr/>
          <p:nvPr/>
        </p:nvSpPr>
        <p:spPr>
          <a:xfrm>
            <a:off x="1993241" y="3561829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305;g12f6fecca5b_0_13">
            <a:extLst>
              <a:ext uri="{FF2B5EF4-FFF2-40B4-BE49-F238E27FC236}">
                <a16:creationId xmlns:a16="http://schemas.microsoft.com/office/drawing/2014/main" id="{FB7D4BBE-E69A-BB42-4288-DB3FC9DD53B8}"/>
              </a:ext>
            </a:extLst>
          </p:cNvPr>
          <p:cNvSpPr/>
          <p:nvPr/>
        </p:nvSpPr>
        <p:spPr>
          <a:xfrm>
            <a:off x="2738786" y="3923083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5E2B56-B7D5-EB35-D3B4-6270A432CA5A}"/>
              </a:ext>
            </a:extLst>
          </p:cNvPr>
          <p:cNvSpPr txBox="1"/>
          <p:nvPr/>
        </p:nvSpPr>
        <p:spPr>
          <a:xfrm>
            <a:off x="9395778" y="325050"/>
            <a:ext cx="75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손 영 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88969-6E87-7F2F-1697-E3DCD01DFEE7}"/>
              </a:ext>
            </a:extLst>
          </p:cNvPr>
          <p:cNvSpPr txBox="1"/>
          <p:nvPr/>
        </p:nvSpPr>
        <p:spPr>
          <a:xfrm>
            <a:off x="3018481" y="3962761"/>
            <a:ext cx="2600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 형식에 맞지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Google Shape;305;g12f6fecca5b_0_13">
            <a:extLst>
              <a:ext uri="{FF2B5EF4-FFF2-40B4-BE49-F238E27FC236}">
                <a16:creationId xmlns:a16="http://schemas.microsoft.com/office/drawing/2014/main" id="{8214E0AC-163C-84B0-8057-8FE8BA11B05D}"/>
              </a:ext>
            </a:extLst>
          </p:cNvPr>
          <p:cNvSpPr/>
          <p:nvPr/>
        </p:nvSpPr>
        <p:spPr>
          <a:xfrm>
            <a:off x="2738786" y="4372958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756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Shape 183"/>
          <p:cNvGraphicFramePr/>
          <p:nvPr>
            <p:extLst>
              <p:ext uri="{D42A27DB-BD31-4B8C-83A1-F6EECF244321}">
                <p14:modId xmlns:p14="http://schemas.microsoft.com/office/powerpoint/2010/main" val="3990280617"/>
              </p:ext>
            </p:extLst>
          </p:nvPr>
        </p:nvGraphicFramePr>
        <p:xfrm>
          <a:off x="8559800" y="1422399"/>
          <a:ext cx="2159000" cy="4904843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9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place holder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 이메일 형식 표시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(label)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입력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비밀번호는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type=password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 안보이게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(label)</a:t>
                      </a: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창 클릭 됐을 때 비밀번호 조건 표시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번에 입력한 비밀번호와 동일하지 않을 시 비밀번호가 일치하지 않습니다 표시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(label)</a:t>
                      </a: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 조건이 모두 충족되었을 시 가입하기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 조건을 충족하지 못했을 시</a:t>
                      </a:r>
                      <a:endParaRPr lang="en-US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(alert)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회원가입에 실패했습니다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4" name="Shape 184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solidFill>
                  <a:schemeClr val="dk1"/>
                </a:solidFill>
              </a:rPr>
              <a:t>인프런</a:t>
            </a:r>
            <a:r>
              <a:rPr lang="en-US" altLang="ko-KR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ko-KR" altLang="en-US" sz="800" dirty="0">
                <a:solidFill>
                  <a:schemeClr val="dk1"/>
                </a:solidFill>
              </a:rPr>
              <a:t>회원가입</a:t>
            </a:r>
            <a:endParaRPr sz="8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9361511" y="906475"/>
            <a:ext cx="836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144091" y="7165007"/>
            <a:ext cx="58605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 본 문서는 UI 화면의 개발의 방향성을 제시하는 것으로 실제 개발 제품과 다를 수 있습니다.</a:t>
            </a:r>
            <a:endParaRPr sz="1100" b="0" i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BA973-433F-0F1C-4C7D-F1E8CE6A06E8}"/>
              </a:ext>
            </a:extLst>
          </p:cNvPr>
          <p:cNvSpPr txBox="1"/>
          <p:nvPr/>
        </p:nvSpPr>
        <p:spPr>
          <a:xfrm>
            <a:off x="1313105" y="1195080"/>
            <a:ext cx="1363369" cy="6667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5303" rIns="65303" bIns="0" rtlCol="0">
            <a:spAutoFit/>
          </a:bodyPr>
          <a:lstStyle/>
          <a:p>
            <a:r>
              <a:rPr lang="ko-KR" altLang="en-US" sz="2400" dirty="0">
                <a:latin typeface="+mn-ea"/>
              </a:rPr>
              <a:t>이메일</a:t>
            </a:r>
            <a:endParaRPr lang="en-US" altLang="ko-KR" sz="2400" dirty="0">
              <a:latin typeface="+mn-ea"/>
            </a:endParaRPr>
          </a:p>
          <a:p>
            <a:endParaRPr lang="ko-KR" altLang="en-US" sz="1633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36254-15D4-DDC0-1FA5-68F554F9ABED}"/>
              </a:ext>
            </a:extLst>
          </p:cNvPr>
          <p:cNvSpPr txBox="1"/>
          <p:nvPr/>
        </p:nvSpPr>
        <p:spPr>
          <a:xfrm>
            <a:off x="1313105" y="1778189"/>
            <a:ext cx="4584111" cy="29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65303" rIns="65303" bIns="0" rtlCol="0">
            <a:spAutoFit/>
          </a:bodyPr>
          <a:lstStyle/>
          <a:p>
            <a:r>
              <a:rPr lang="en-US" altLang="ko-KR" sz="1633" dirty="0"/>
              <a:t>example@inflab.com</a:t>
            </a:r>
            <a:endParaRPr lang="ko-KR" altLang="en-US" sz="1633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9AC16-ED21-8040-FC15-A9520403E8BE}"/>
              </a:ext>
            </a:extLst>
          </p:cNvPr>
          <p:cNvSpPr txBox="1"/>
          <p:nvPr/>
        </p:nvSpPr>
        <p:spPr>
          <a:xfrm>
            <a:off x="1313104" y="2325359"/>
            <a:ext cx="1363369" cy="6667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5303" rIns="65303" bIns="0" rtlCol="0">
            <a:spAutoFit/>
          </a:bodyPr>
          <a:lstStyle/>
          <a:p>
            <a:r>
              <a:rPr lang="ko-KR" altLang="en-US" sz="2400" dirty="0">
                <a:latin typeface="+mn-ea"/>
              </a:rPr>
              <a:t>비밀번호</a:t>
            </a:r>
            <a:endParaRPr lang="en-US" altLang="ko-KR" sz="2400" dirty="0">
              <a:latin typeface="+mn-ea"/>
            </a:endParaRPr>
          </a:p>
          <a:p>
            <a:endParaRPr lang="ko-KR" altLang="en-US" sz="1633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5CF29-7B69-877B-A3D1-2E5B2D40425F}"/>
              </a:ext>
            </a:extLst>
          </p:cNvPr>
          <p:cNvSpPr txBox="1"/>
          <p:nvPr/>
        </p:nvSpPr>
        <p:spPr>
          <a:xfrm>
            <a:off x="1313104" y="2802903"/>
            <a:ext cx="4584111" cy="29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65303" rIns="65303" bIns="0" rtlCol="0">
            <a:spAutoFit/>
          </a:bodyPr>
          <a:lstStyle/>
          <a:p>
            <a:r>
              <a:rPr lang="en-US" altLang="ko-KR" sz="1633" dirty="0"/>
              <a:t>*******</a:t>
            </a:r>
            <a:endParaRPr lang="ko-KR" altLang="en-US" sz="1633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F528C-ABFB-D801-2A76-803C19BECBC1}"/>
              </a:ext>
            </a:extLst>
          </p:cNvPr>
          <p:cNvSpPr txBox="1"/>
          <p:nvPr/>
        </p:nvSpPr>
        <p:spPr>
          <a:xfrm>
            <a:off x="1313104" y="3298157"/>
            <a:ext cx="2264983" cy="6667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5303" rIns="65303" bIns="0" rtlCol="0">
            <a:spAutoFit/>
          </a:bodyPr>
          <a:lstStyle/>
          <a:p>
            <a:r>
              <a:rPr lang="ko-KR" altLang="en-US" sz="2400">
                <a:latin typeface="+mn-ea"/>
              </a:rPr>
              <a:t>비밀번호 확인</a:t>
            </a:r>
            <a:endParaRPr lang="en-US" altLang="ko-KR" sz="2400" dirty="0">
              <a:latin typeface="+mn-ea"/>
            </a:endParaRPr>
          </a:p>
          <a:p>
            <a:endParaRPr lang="ko-KR" altLang="en-US" sz="1633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BBEB5-AD89-134D-EFF3-EE1B36401D4C}"/>
              </a:ext>
            </a:extLst>
          </p:cNvPr>
          <p:cNvSpPr txBox="1"/>
          <p:nvPr/>
        </p:nvSpPr>
        <p:spPr>
          <a:xfrm>
            <a:off x="1313103" y="3777026"/>
            <a:ext cx="4584111" cy="29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65303" rIns="65303" bIns="0" rtlCol="0">
            <a:spAutoFit/>
          </a:bodyPr>
          <a:lstStyle/>
          <a:p>
            <a:r>
              <a:rPr lang="en-US" altLang="ko-KR" sz="1633" dirty="0"/>
              <a:t>*******</a:t>
            </a:r>
            <a:endParaRPr lang="ko-KR" altLang="en-US" sz="163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C6612C-FD6E-C4F3-299E-6145DE494DFD}"/>
              </a:ext>
            </a:extLst>
          </p:cNvPr>
          <p:cNvSpPr txBox="1"/>
          <p:nvPr/>
        </p:nvSpPr>
        <p:spPr>
          <a:xfrm>
            <a:off x="1762539" y="4479235"/>
            <a:ext cx="36381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가입하기</a:t>
            </a:r>
          </a:p>
        </p:txBody>
      </p:sp>
      <p:sp>
        <p:nvSpPr>
          <p:cNvPr id="14" name="Google Shape;305;g12f6fecca5b_0_13">
            <a:extLst>
              <a:ext uri="{FF2B5EF4-FFF2-40B4-BE49-F238E27FC236}">
                <a16:creationId xmlns:a16="http://schemas.microsoft.com/office/drawing/2014/main" id="{F7F8BC49-2377-3094-8460-1407994F1172}"/>
              </a:ext>
            </a:extLst>
          </p:cNvPr>
          <p:cNvSpPr/>
          <p:nvPr/>
        </p:nvSpPr>
        <p:spPr>
          <a:xfrm>
            <a:off x="1031875" y="1479148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305;g12f6fecca5b_0_13">
            <a:extLst>
              <a:ext uri="{FF2B5EF4-FFF2-40B4-BE49-F238E27FC236}">
                <a16:creationId xmlns:a16="http://schemas.microsoft.com/office/drawing/2014/main" id="{33EAFA16-01D3-71F6-C42F-7580424AE1ED}"/>
              </a:ext>
            </a:extLst>
          </p:cNvPr>
          <p:cNvSpPr/>
          <p:nvPr/>
        </p:nvSpPr>
        <p:spPr>
          <a:xfrm>
            <a:off x="997648" y="2701133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305;g12f6fecca5b_0_13">
            <a:extLst>
              <a:ext uri="{FF2B5EF4-FFF2-40B4-BE49-F238E27FC236}">
                <a16:creationId xmlns:a16="http://schemas.microsoft.com/office/drawing/2014/main" id="{912C47B4-287F-2370-C59A-7155083FA399}"/>
              </a:ext>
            </a:extLst>
          </p:cNvPr>
          <p:cNvSpPr/>
          <p:nvPr/>
        </p:nvSpPr>
        <p:spPr>
          <a:xfrm>
            <a:off x="1031874" y="3627770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305;g12f6fecca5b_0_13">
            <a:extLst>
              <a:ext uri="{FF2B5EF4-FFF2-40B4-BE49-F238E27FC236}">
                <a16:creationId xmlns:a16="http://schemas.microsoft.com/office/drawing/2014/main" id="{D0E6334D-5715-3444-3541-8B59320A61E2}"/>
              </a:ext>
            </a:extLst>
          </p:cNvPr>
          <p:cNvSpPr/>
          <p:nvPr/>
        </p:nvSpPr>
        <p:spPr>
          <a:xfrm>
            <a:off x="1482844" y="4544272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7159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Shape 183"/>
          <p:cNvGraphicFramePr/>
          <p:nvPr>
            <p:extLst>
              <p:ext uri="{D42A27DB-BD31-4B8C-83A1-F6EECF244321}">
                <p14:modId xmlns:p14="http://schemas.microsoft.com/office/powerpoint/2010/main" val="1143401276"/>
              </p:ext>
            </p:extLst>
          </p:nvPr>
        </p:nvGraphicFramePr>
        <p:xfrm>
          <a:off x="8559800" y="1422399"/>
          <a:ext cx="2159000" cy="4531800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9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카카오 연동 로그인 페이지로 이동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 로그인 페이지로 이동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페이지로 이동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4" name="Shape 184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패스트</a:t>
            </a:r>
            <a:r>
              <a:rPr lang="ko-KR" altLang="en-US" sz="800" dirty="0" err="1">
                <a:solidFill>
                  <a:schemeClr val="dk1"/>
                </a:solidFill>
              </a:rPr>
              <a:t>캠퍼스</a:t>
            </a:r>
            <a:r>
              <a:rPr lang="en-US" altLang="ko-KR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8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9361511" y="906475"/>
            <a:ext cx="836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144091" y="7165007"/>
            <a:ext cx="58605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 본 문서는 UI 화면의 개발의 방향성을 제시하는 것으로 실제 개발 제품과 다를 수 있습니다.</a:t>
            </a:r>
            <a:endParaRPr sz="1100" b="0" i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53B4AB-EC1B-1444-4536-5BB9F8E28A88}"/>
              </a:ext>
            </a:extLst>
          </p:cNvPr>
          <p:cNvSpPr/>
          <p:nvPr/>
        </p:nvSpPr>
        <p:spPr>
          <a:xfrm>
            <a:off x="941670" y="906475"/>
            <a:ext cx="6024328" cy="5340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63F05-F9B5-1ECD-E7C9-FF1BED14DABB}"/>
              </a:ext>
            </a:extLst>
          </p:cNvPr>
          <p:cNvSpPr txBox="1"/>
          <p:nvPr/>
        </p:nvSpPr>
        <p:spPr>
          <a:xfrm>
            <a:off x="768816" y="1411087"/>
            <a:ext cx="3213743" cy="59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65" dirty="0">
                <a:latin typeface="+mn-ea"/>
              </a:rPr>
              <a:t>Fast campus</a:t>
            </a:r>
            <a:endParaRPr lang="ko-KR" altLang="en-US" sz="3265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DC6E7-BA46-4CC3-D7AE-03650A987AA4}"/>
              </a:ext>
            </a:extLst>
          </p:cNvPr>
          <p:cNvSpPr txBox="1"/>
          <p:nvPr/>
        </p:nvSpPr>
        <p:spPr>
          <a:xfrm>
            <a:off x="1617664" y="2438993"/>
            <a:ext cx="4538404" cy="666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65303" rIns="65303" bIns="0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카카오로 </a:t>
            </a:r>
            <a:r>
              <a:rPr lang="en-US" altLang="ko-KR" sz="2400" dirty="0">
                <a:latin typeface="+mn-ea"/>
              </a:rPr>
              <a:t>1</a:t>
            </a:r>
            <a:r>
              <a:rPr lang="ko-KR" altLang="en-US" sz="2400" dirty="0">
                <a:latin typeface="+mn-ea"/>
              </a:rPr>
              <a:t>초 만에 시작하기</a:t>
            </a:r>
            <a:endParaRPr lang="en-US" altLang="ko-KR" sz="2400" dirty="0">
              <a:latin typeface="+mn-ea"/>
            </a:endParaRPr>
          </a:p>
          <a:p>
            <a:endParaRPr lang="ko-KR" altLang="en-US" sz="1633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BAAD2B-BCC9-3E41-E02E-78FF775C87AE}"/>
              </a:ext>
            </a:extLst>
          </p:cNvPr>
          <p:cNvSpPr txBox="1"/>
          <p:nvPr/>
        </p:nvSpPr>
        <p:spPr>
          <a:xfrm>
            <a:off x="1684631" y="3434594"/>
            <a:ext cx="45384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이메일로 시작하기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D8981-83C4-96E7-CD22-FB075DA27A30}"/>
              </a:ext>
            </a:extLst>
          </p:cNvPr>
          <p:cNvSpPr txBox="1"/>
          <p:nvPr/>
        </p:nvSpPr>
        <p:spPr>
          <a:xfrm>
            <a:off x="1291871" y="5146794"/>
            <a:ext cx="302920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33" dirty="0"/>
              <a:t>자주 묻는 질문 바로가기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A47ECC-05AF-74EB-78A5-EC943412B030}"/>
              </a:ext>
            </a:extLst>
          </p:cNvPr>
          <p:cNvSpPr txBox="1"/>
          <p:nvPr/>
        </p:nvSpPr>
        <p:spPr>
          <a:xfrm>
            <a:off x="9395778" y="325050"/>
            <a:ext cx="75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손 영 도</a:t>
            </a:r>
          </a:p>
        </p:txBody>
      </p:sp>
      <p:sp>
        <p:nvSpPr>
          <p:cNvPr id="23" name="Google Shape;305;g12f6fecca5b_0_13">
            <a:extLst>
              <a:ext uri="{FF2B5EF4-FFF2-40B4-BE49-F238E27FC236}">
                <a16:creationId xmlns:a16="http://schemas.microsoft.com/office/drawing/2014/main" id="{2EE8A8F7-3191-EB5F-A108-A0F01E64C479}"/>
              </a:ext>
            </a:extLst>
          </p:cNvPr>
          <p:cNvSpPr/>
          <p:nvPr/>
        </p:nvSpPr>
        <p:spPr>
          <a:xfrm>
            <a:off x="1410361" y="2115957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305;g12f6fecca5b_0_13">
            <a:extLst>
              <a:ext uri="{FF2B5EF4-FFF2-40B4-BE49-F238E27FC236}">
                <a16:creationId xmlns:a16="http://schemas.microsoft.com/office/drawing/2014/main" id="{2EE8A8F7-3191-EB5F-A108-A0F01E64C479}"/>
              </a:ext>
            </a:extLst>
          </p:cNvPr>
          <p:cNvSpPr/>
          <p:nvPr/>
        </p:nvSpPr>
        <p:spPr>
          <a:xfrm>
            <a:off x="1404936" y="3265465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305;g12f6fecca5b_0_13">
            <a:extLst>
              <a:ext uri="{FF2B5EF4-FFF2-40B4-BE49-F238E27FC236}">
                <a16:creationId xmlns:a16="http://schemas.microsoft.com/office/drawing/2014/main" id="{F8E8604B-EC3B-816C-B1DD-4A7B3BAE6DE2}"/>
              </a:ext>
            </a:extLst>
          </p:cNvPr>
          <p:cNvSpPr/>
          <p:nvPr/>
        </p:nvSpPr>
        <p:spPr>
          <a:xfrm>
            <a:off x="1313070" y="4997538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0416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Shape 183"/>
          <p:cNvGraphicFramePr/>
          <p:nvPr>
            <p:extLst>
              <p:ext uri="{D42A27DB-BD31-4B8C-83A1-F6EECF244321}">
                <p14:modId xmlns:p14="http://schemas.microsoft.com/office/powerpoint/2010/main" val="3203361272"/>
              </p:ext>
            </p:extLst>
          </p:nvPr>
        </p:nvGraphicFramePr>
        <p:xfrm>
          <a:off x="8559800" y="1422399"/>
          <a:ext cx="2159000" cy="4804589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9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규칙에 맞는 이메일 형식이 아닐 경우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규칙에 맞는 이메일 주소를 입력해주세요 표시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조건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자리 이상이 아닐 경우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자리 이상 입력해 주세요 표시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우측 아이콘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비밀번호 표시 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체크 박스로 앞으로 자동로그인이 될지 확인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찾기 페이지로 이동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서버에 저장된 이메일과 비밀번호가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맞다면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로그인 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일치하지 않다면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로그인 정보가 일치하지 않습니다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간편 가입하기 페이지로 이동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4" name="Shape 184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패스트</a:t>
            </a:r>
            <a:r>
              <a:rPr lang="ko-KR" altLang="en-US" sz="800" dirty="0" err="1">
                <a:solidFill>
                  <a:schemeClr val="dk1"/>
                </a:solidFill>
              </a:rPr>
              <a:t>캠퍼스</a:t>
            </a:r>
            <a:r>
              <a:rPr lang="en-US" altLang="ko-KR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ko-KR" altLang="en-US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</a:t>
            </a:r>
            <a:r>
              <a:rPr lang="en-US" altLang="ko-KR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이메일로 시작하기</a:t>
            </a:r>
            <a:r>
              <a:rPr lang="en-US" altLang="ko-KR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9361511" y="906475"/>
            <a:ext cx="836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144091" y="7165007"/>
            <a:ext cx="58605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 본 문서는 UI 화면의 개발의 방향성을 제시하는 것으로 실제 개발 제품과 다를 수 있습니다.</a:t>
            </a:r>
            <a:endParaRPr sz="1100" b="0" i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53B4AB-EC1B-1444-4536-5BB9F8E28A88}"/>
              </a:ext>
            </a:extLst>
          </p:cNvPr>
          <p:cNvSpPr/>
          <p:nvPr/>
        </p:nvSpPr>
        <p:spPr>
          <a:xfrm>
            <a:off x="941670" y="906475"/>
            <a:ext cx="6024328" cy="5340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63F05-F9B5-1ECD-E7C9-FF1BED14DABB}"/>
              </a:ext>
            </a:extLst>
          </p:cNvPr>
          <p:cNvSpPr txBox="1"/>
          <p:nvPr/>
        </p:nvSpPr>
        <p:spPr>
          <a:xfrm>
            <a:off x="1690056" y="1473819"/>
            <a:ext cx="3213743" cy="59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65" dirty="0">
                <a:latin typeface="+mn-ea"/>
              </a:rPr>
              <a:t>fast campus</a:t>
            </a:r>
            <a:endParaRPr lang="ko-KR" altLang="en-US" sz="3265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DC6E7-BA46-4CC3-D7AE-03650A987AA4}"/>
              </a:ext>
            </a:extLst>
          </p:cNvPr>
          <p:cNvSpPr txBox="1"/>
          <p:nvPr/>
        </p:nvSpPr>
        <p:spPr>
          <a:xfrm>
            <a:off x="1684631" y="2319871"/>
            <a:ext cx="4538404" cy="74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65303" rIns="65303" bIns="0" rtlCol="0">
            <a:spAutoFit/>
          </a:bodyPr>
          <a:lstStyle/>
          <a:p>
            <a:r>
              <a:rPr lang="ko-KR" altLang="en-US" sz="2902" dirty="0">
                <a:latin typeface="+mn-ea"/>
              </a:rPr>
              <a:t>이메일</a:t>
            </a:r>
            <a:endParaRPr lang="en-US" altLang="ko-KR" sz="2902" dirty="0">
              <a:latin typeface="+mn-ea"/>
            </a:endParaRPr>
          </a:p>
          <a:p>
            <a:endParaRPr lang="ko-KR" altLang="en-US" sz="1633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BAAD2B-BCC9-3E41-E02E-78FF775C87AE}"/>
              </a:ext>
            </a:extLst>
          </p:cNvPr>
          <p:cNvSpPr txBox="1"/>
          <p:nvPr/>
        </p:nvSpPr>
        <p:spPr>
          <a:xfrm>
            <a:off x="1684631" y="3434594"/>
            <a:ext cx="4538404" cy="53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902" dirty="0"/>
              <a:t>비밀번호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A47ECC-05AF-74EB-78A5-EC943412B030}"/>
              </a:ext>
            </a:extLst>
          </p:cNvPr>
          <p:cNvSpPr txBox="1"/>
          <p:nvPr/>
        </p:nvSpPr>
        <p:spPr>
          <a:xfrm>
            <a:off x="9395778" y="325050"/>
            <a:ext cx="75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손 영 도</a:t>
            </a:r>
          </a:p>
        </p:txBody>
      </p:sp>
      <p:sp>
        <p:nvSpPr>
          <p:cNvPr id="23" name="Google Shape;305;g12f6fecca5b_0_13">
            <a:extLst>
              <a:ext uri="{FF2B5EF4-FFF2-40B4-BE49-F238E27FC236}">
                <a16:creationId xmlns:a16="http://schemas.microsoft.com/office/drawing/2014/main" id="{2EE8A8F7-3191-EB5F-A108-A0F01E64C479}"/>
              </a:ext>
            </a:extLst>
          </p:cNvPr>
          <p:cNvSpPr/>
          <p:nvPr/>
        </p:nvSpPr>
        <p:spPr>
          <a:xfrm>
            <a:off x="1410361" y="2115957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305;g12f6fecca5b_0_13">
            <a:extLst>
              <a:ext uri="{FF2B5EF4-FFF2-40B4-BE49-F238E27FC236}">
                <a16:creationId xmlns:a16="http://schemas.microsoft.com/office/drawing/2014/main" id="{2EE8A8F7-3191-EB5F-A108-A0F01E64C479}"/>
              </a:ext>
            </a:extLst>
          </p:cNvPr>
          <p:cNvSpPr/>
          <p:nvPr/>
        </p:nvSpPr>
        <p:spPr>
          <a:xfrm>
            <a:off x="1404936" y="3265465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A385F3-6180-0078-F77B-F6A49FEC70EA}"/>
              </a:ext>
            </a:extLst>
          </p:cNvPr>
          <p:cNvSpPr txBox="1"/>
          <p:nvPr/>
        </p:nvSpPr>
        <p:spPr>
          <a:xfrm>
            <a:off x="4960319" y="4571056"/>
            <a:ext cx="1584774" cy="306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52BCCB-490D-E1BB-D617-4C41ED8700FA}"/>
              </a:ext>
            </a:extLst>
          </p:cNvPr>
          <p:cNvSpPr txBox="1"/>
          <p:nvPr/>
        </p:nvSpPr>
        <p:spPr>
          <a:xfrm>
            <a:off x="1681147" y="4571056"/>
            <a:ext cx="1584774" cy="306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자동 로그인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56C594-9F1A-9D8B-EFE8-476093724C4D}"/>
              </a:ext>
            </a:extLst>
          </p:cNvPr>
          <p:cNvSpPr/>
          <p:nvPr/>
        </p:nvSpPr>
        <p:spPr>
          <a:xfrm>
            <a:off x="1396027" y="4631668"/>
            <a:ext cx="285120" cy="16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A235E-9DBF-3AA0-D63F-CE56912DEDCB}"/>
              </a:ext>
            </a:extLst>
          </p:cNvPr>
          <p:cNvSpPr txBox="1"/>
          <p:nvPr/>
        </p:nvSpPr>
        <p:spPr>
          <a:xfrm>
            <a:off x="2120348" y="5049078"/>
            <a:ext cx="3538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로그인</a:t>
            </a:r>
          </a:p>
        </p:txBody>
      </p:sp>
      <p:sp>
        <p:nvSpPr>
          <p:cNvPr id="32" name="Google Shape;305;g12f6fecca5b_0_13">
            <a:extLst>
              <a:ext uri="{FF2B5EF4-FFF2-40B4-BE49-F238E27FC236}">
                <a16:creationId xmlns:a16="http://schemas.microsoft.com/office/drawing/2014/main" id="{B1836395-2C89-3A29-0654-A021A393B9EE}"/>
              </a:ext>
            </a:extLst>
          </p:cNvPr>
          <p:cNvSpPr/>
          <p:nvPr/>
        </p:nvSpPr>
        <p:spPr>
          <a:xfrm>
            <a:off x="1258892" y="4222121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305;g12f6fecca5b_0_13">
            <a:extLst>
              <a:ext uri="{FF2B5EF4-FFF2-40B4-BE49-F238E27FC236}">
                <a16:creationId xmlns:a16="http://schemas.microsoft.com/office/drawing/2014/main" id="{C554ADE2-D5EE-953C-09C9-570CBF7788D0}"/>
              </a:ext>
            </a:extLst>
          </p:cNvPr>
          <p:cNvSpPr/>
          <p:nvPr/>
        </p:nvSpPr>
        <p:spPr>
          <a:xfrm>
            <a:off x="4820471" y="4291845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05;g12f6fecca5b_0_13">
            <a:extLst>
              <a:ext uri="{FF2B5EF4-FFF2-40B4-BE49-F238E27FC236}">
                <a16:creationId xmlns:a16="http://schemas.microsoft.com/office/drawing/2014/main" id="{B7E96D6D-A002-EBD9-D818-3D18082697B0}"/>
              </a:ext>
            </a:extLst>
          </p:cNvPr>
          <p:cNvSpPr/>
          <p:nvPr/>
        </p:nvSpPr>
        <p:spPr>
          <a:xfrm>
            <a:off x="3010852" y="4831347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D3082B-553B-E765-2AAD-6D87C909BB27}"/>
              </a:ext>
            </a:extLst>
          </p:cNvPr>
          <p:cNvSpPr/>
          <p:nvPr/>
        </p:nvSpPr>
        <p:spPr>
          <a:xfrm>
            <a:off x="5658678" y="3563977"/>
            <a:ext cx="345913" cy="298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F1774-1A83-BDC6-6497-F56D8A50D653}"/>
              </a:ext>
            </a:extLst>
          </p:cNvPr>
          <p:cNvSpPr txBox="1"/>
          <p:nvPr/>
        </p:nvSpPr>
        <p:spPr>
          <a:xfrm>
            <a:off x="4076700" y="5764315"/>
            <a:ext cx="132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간편 가입하기</a:t>
            </a:r>
          </a:p>
        </p:txBody>
      </p:sp>
      <p:sp>
        <p:nvSpPr>
          <p:cNvPr id="37" name="Google Shape;305;g12f6fecca5b_0_13">
            <a:extLst>
              <a:ext uri="{FF2B5EF4-FFF2-40B4-BE49-F238E27FC236}">
                <a16:creationId xmlns:a16="http://schemas.microsoft.com/office/drawing/2014/main" id="{5BF471A6-C8C7-F63C-CB0D-F8C017B07F63}"/>
              </a:ext>
            </a:extLst>
          </p:cNvPr>
          <p:cNvSpPr/>
          <p:nvPr/>
        </p:nvSpPr>
        <p:spPr>
          <a:xfrm>
            <a:off x="3813985" y="5724312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5946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Shape 183"/>
          <p:cNvGraphicFramePr/>
          <p:nvPr>
            <p:extLst>
              <p:ext uri="{D42A27DB-BD31-4B8C-83A1-F6EECF244321}">
                <p14:modId xmlns:p14="http://schemas.microsoft.com/office/powerpoint/2010/main" val="3927597916"/>
              </p:ext>
            </p:extLst>
          </p:nvPr>
        </p:nvGraphicFramePr>
        <p:xfrm>
          <a:off x="8559800" y="1422399"/>
          <a:ext cx="2159000" cy="4655989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9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 입력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 형식이 맞지 않으면 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규칙에 맞는 이메일 주소를 입력해 주세요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표시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유저가 입력한 이메일 주소에 비밀번호 재설정할 수 있는 이메일 전송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4" name="Shape 184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패스트</a:t>
            </a:r>
            <a:r>
              <a:rPr lang="ko-KR" altLang="en-US" sz="800" dirty="0" err="1">
                <a:solidFill>
                  <a:schemeClr val="dk1"/>
                </a:solidFill>
              </a:rPr>
              <a:t>캠퍼스</a:t>
            </a:r>
            <a:r>
              <a:rPr lang="en-US" altLang="ko-KR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ko-KR" altLang="en-US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</a:t>
            </a:r>
            <a:r>
              <a:rPr lang="en-US" altLang="ko-KR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이메일로 시작하기 </a:t>
            </a:r>
            <a:r>
              <a:rPr lang="en-US" altLang="ko-KR" sz="800" dirty="0">
                <a:solidFill>
                  <a:schemeClr val="dk1"/>
                </a:solidFill>
              </a:rPr>
              <a:t>&gt; </a:t>
            </a:r>
            <a:r>
              <a:rPr lang="ko-KR" altLang="en-US" sz="800" dirty="0">
                <a:solidFill>
                  <a:schemeClr val="dk1"/>
                </a:solidFill>
              </a:rPr>
              <a:t>비밀번호 찾기</a:t>
            </a:r>
            <a:r>
              <a:rPr lang="en-US" altLang="ko-KR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9361511" y="906475"/>
            <a:ext cx="836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144091" y="7165007"/>
            <a:ext cx="58605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 본 문서는 UI 화면의 개발의 방향성을 제시하는 것으로 실제 개발 제품과 다를 수 있습니다.</a:t>
            </a:r>
            <a:endParaRPr sz="1100" b="0" i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53B4AB-EC1B-1444-4536-5BB9F8E28A88}"/>
              </a:ext>
            </a:extLst>
          </p:cNvPr>
          <p:cNvSpPr/>
          <p:nvPr/>
        </p:nvSpPr>
        <p:spPr>
          <a:xfrm>
            <a:off x="941670" y="906475"/>
            <a:ext cx="6024328" cy="5340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63F05-F9B5-1ECD-E7C9-FF1BED14DABB}"/>
              </a:ext>
            </a:extLst>
          </p:cNvPr>
          <p:cNvSpPr txBox="1"/>
          <p:nvPr/>
        </p:nvSpPr>
        <p:spPr>
          <a:xfrm>
            <a:off x="1107332" y="1514319"/>
            <a:ext cx="3213743" cy="59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65" dirty="0">
                <a:latin typeface="+mn-ea"/>
              </a:rPr>
              <a:t>fast campus</a:t>
            </a:r>
            <a:endParaRPr lang="ko-KR" altLang="en-US" sz="3265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DC6E7-BA46-4CC3-D7AE-03650A987AA4}"/>
              </a:ext>
            </a:extLst>
          </p:cNvPr>
          <p:cNvSpPr txBox="1"/>
          <p:nvPr/>
        </p:nvSpPr>
        <p:spPr>
          <a:xfrm>
            <a:off x="1620310" y="2698277"/>
            <a:ext cx="4538404" cy="744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65303" rIns="65303" bIns="0" rtlCol="0">
            <a:spAutoFit/>
          </a:bodyPr>
          <a:lstStyle/>
          <a:p>
            <a:r>
              <a:rPr lang="ko-KR" altLang="en-US" sz="2902" dirty="0">
                <a:latin typeface="+mn-ea"/>
              </a:rPr>
              <a:t>이메일</a:t>
            </a:r>
            <a:endParaRPr lang="en-US" altLang="ko-KR" sz="2902" dirty="0">
              <a:latin typeface="+mn-ea"/>
            </a:endParaRPr>
          </a:p>
          <a:p>
            <a:endParaRPr lang="ko-KR" altLang="en-US" sz="1633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A47ECC-05AF-74EB-78A5-EC943412B030}"/>
              </a:ext>
            </a:extLst>
          </p:cNvPr>
          <p:cNvSpPr txBox="1"/>
          <p:nvPr/>
        </p:nvSpPr>
        <p:spPr>
          <a:xfrm>
            <a:off x="9395778" y="325050"/>
            <a:ext cx="75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손 영 도</a:t>
            </a:r>
          </a:p>
        </p:txBody>
      </p:sp>
      <p:sp>
        <p:nvSpPr>
          <p:cNvPr id="23" name="Google Shape;305;g12f6fecca5b_0_13">
            <a:extLst>
              <a:ext uri="{FF2B5EF4-FFF2-40B4-BE49-F238E27FC236}">
                <a16:creationId xmlns:a16="http://schemas.microsoft.com/office/drawing/2014/main" id="{2EE8A8F7-3191-EB5F-A108-A0F01E64C479}"/>
              </a:ext>
            </a:extLst>
          </p:cNvPr>
          <p:cNvSpPr/>
          <p:nvPr/>
        </p:nvSpPr>
        <p:spPr>
          <a:xfrm>
            <a:off x="1410361" y="2115957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305;g12f6fecca5b_0_13">
            <a:extLst>
              <a:ext uri="{FF2B5EF4-FFF2-40B4-BE49-F238E27FC236}">
                <a16:creationId xmlns:a16="http://schemas.microsoft.com/office/drawing/2014/main" id="{2EE8A8F7-3191-EB5F-A108-A0F01E64C479}"/>
              </a:ext>
            </a:extLst>
          </p:cNvPr>
          <p:cNvSpPr/>
          <p:nvPr/>
        </p:nvSpPr>
        <p:spPr>
          <a:xfrm>
            <a:off x="1405597" y="3876038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A235E-9DBF-3AA0-D63F-CE56912DEDCB}"/>
              </a:ext>
            </a:extLst>
          </p:cNvPr>
          <p:cNvSpPr txBox="1"/>
          <p:nvPr/>
        </p:nvSpPr>
        <p:spPr>
          <a:xfrm>
            <a:off x="1729863" y="4360471"/>
            <a:ext cx="4319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/>
              <a:t>이메일 전송하기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0422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Shape 183"/>
          <p:cNvGraphicFramePr/>
          <p:nvPr>
            <p:extLst>
              <p:ext uri="{D42A27DB-BD31-4B8C-83A1-F6EECF244321}">
                <p14:modId xmlns:p14="http://schemas.microsoft.com/office/powerpoint/2010/main" val="1217021031"/>
              </p:ext>
            </p:extLst>
          </p:nvPr>
        </p:nvGraphicFramePr>
        <p:xfrm>
          <a:off x="8559800" y="1422399"/>
          <a:ext cx="2159000" cy="5454537"/>
        </p:xfrm>
        <a:graphic>
          <a:graphicData uri="http://schemas.openxmlformats.org/drawingml/2006/table">
            <a:tbl>
              <a:tblPr>
                <a:noFill/>
                <a:tableStyleId>{B439BD3A-C609-41B3-B028-D2E3015247DA}</a:tableStyleId>
              </a:tblPr>
              <a:tblGrid>
                <a:gridCol w="2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9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 입력란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형식에 맞지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않을시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규칙에 맞는 이름을 입력해 주세요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한글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영어만 사용가능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입력시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이메일로 인증메일 발송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이메일로간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인증번호를 시간안에 입력하고 인증하기 버튼 클릭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휴대폰 번호는 숫자만 입력 가능하게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자릿수는 상관없으나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비밀번호는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 이상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숫자와 특수문자 포함을 권장합니다 표시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우측에 비밀번호 표시 기능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위에서 입력한 비밀번호와 동일해야 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그렇지 않을 때 일치하지 않습니다 메시지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서비스를 이용하기 위해 동의 체크박스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전체 동의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 제외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 되지 않으면 회원가입을 할 수 없다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위의 모든 절차가 완료됐다면 회원가입하기 가능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만약 위 하나라도 되지 않았을 때에는 회원가입 버튼 클릭 불가능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0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60"/>
                        <a:buFont typeface="Noto Sans Symbols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특이사항</a:t>
                      </a:r>
                      <a:endParaRPr dirty="0"/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6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9600" marR="39600" marT="39575" marB="39575" anchor="ctr">
                    <a:lnL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4" name="Shape 184"/>
          <p:cNvSpPr txBox="1"/>
          <p:nvPr/>
        </p:nvSpPr>
        <p:spPr>
          <a:xfrm>
            <a:off x="1031875" y="371475"/>
            <a:ext cx="3289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패스트캠퍼스</a:t>
            </a:r>
            <a:r>
              <a:rPr lang="en-US" altLang="ko-KR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ko-KR" altLang="en-US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</a:t>
            </a:r>
            <a:r>
              <a:rPr lang="en-US" altLang="ko-KR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이메일로 시작하기 </a:t>
            </a:r>
            <a:r>
              <a:rPr lang="en-US" altLang="ko-KR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800" dirty="0">
                <a:solidFill>
                  <a:schemeClr val="dk1"/>
                </a:solidFill>
              </a:rPr>
              <a:t>간편가입하기</a:t>
            </a:r>
            <a:endParaRPr sz="8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361488" y="673100"/>
            <a:ext cx="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9361511" y="906475"/>
            <a:ext cx="8364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144091" y="7165007"/>
            <a:ext cx="58605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 본 문서는 UI 화면의 개발의 방향성을 제시하는 것으로 실제 개발 제품과 다를 수 있습니다.</a:t>
            </a:r>
            <a:endParaRPr sz="1100" b="0" i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B0FC2-A41A-E575-D1E2-C06CE72B92BF}"/>
              </a:ext>
            </a:extLst>
          </p:cNvPr>
          <p:cNvSpPr txBox="1"/>
          <p:nvPr/>
        </p:nvSpPr>
        <p:spPr>
          <a:xfrm>
            <a:off x="1031875" y="1519761"/>
            <a:ext cx="40962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10" name="Google Shape;305;g12f6fecca5b_0_13">
            <a:extLst>
              <a:ext uri="{FF2B5EF4-FFF2-40B4-BE49-F238E27FC236}">
                <a16:creationId xmlns:a16="http://schemas.microsoft.com/office/drawing/2014/main" id="{8C07C477-39F4-B658-84E7-53A0EE0942A8}"/>
              </a:ext>
            </a:extLst>
          </p:cNvPr>
          <p:cNvSpPr/>
          <p:nvPr/>
        </p:nvSpPr>
        <p:spPr>
          <a:xfrm>
            <a:off x="608941" y="1529026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305;g12f6fecca5b_0_13">
            <a:extLst>
              <a:ext uri="{FF2B5EF4-FFF2-40B4-BE49-F238E27FC236}">
                <a16:creationId xmlns:a16="http://schemas.microsoft.com/office/drawing/2014/main" id="{FB7D4BBE-E69A-BB42-4288-DB3FC9DD53B8}"/>
              </a:ext>
            </a:extLst>
          </p:cNvPr>
          <p:cNvSpPr/>
          <p:nvPr/>
        </p:nvSpPr>
        <p:spPr>
          <a:xfrm>
            <a:off x="608940" y="2220019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5E2B56-B7D5-EB35-D3B4-6270A432CA5A}"/>
              </a:ext>
            </a:extLst>
          </p:cNvPr>
          <p:cNvSpPr txBox="1"/>
          <p:nvPr/>
        </p:nvSpPr>
        <p:spPr>
          <a:xfrm>
            <a:off x="9395778" y="325050"/>
            <a:ext cx="75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손 영 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55547-C0FF-A694-4169-7E732E2E7BF1}"/>
              </a:ext>
            </a:extLst>
          </p:cNvPr>
          <p:cNvSpPr txBox="1"/>
          <p:nvPr/>
        </p:nvSpPr>
        <p:spPr>
          <a:xfrm>
            <a:off x="1031875" y="2220019"/>
            <a:ext cx="328840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이메일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9CC21-F012-B6B5-BF1F-386C3BA93FDB}"/>
              </a:ext>
            </a:extLst>
          </p:cNvPr>
          <p:cNvSpPr txBox="1"/>
          <p:nvPr/>
        </p:nvSpPr>
        <p:spPr>
          <a:xfrm>
            <a:off x="4495800" y="2220019"/>
            <a:ext cx="1143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인증메일 발송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C67F6-A2E9-9192-9C9E-94DD902C66C6}"/>
              </a:ext>
            </a:extLst>
          </p:cNvPr>
          <p:cNvSpPr txBox="1"/>
          <p:nvPr/>
        </p:nvSpPr>
        <p:spPr>
          <a:xfrm>
            <a:off x="1031875" y="2916632"/>
            <a:ext cx="40962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휴대폰 번호</a:t>
            </a:r>
            <a:r>
              <a:rPr lang="en-US" altLang="ko-KR" dirty="0"/>
              <a:t>(</a:t>
            </a:r>
            <a:r>
              <a:rPr lang="ko-KR" altLang="en-US" dirty="0"/>
              <a:t>숫자만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970690-F5BD-D02C-750C-ECB63A52A4AC}"/>
              </a:ext>
            </a:extLst>
          </p:cNvPr>
          <p:cNvSpPr txBox="1"/>
          <p:nvPr/>
        </p:nvSpPr>
        <p:spPr>
          <a:xfrm>
            <a:off x="1031875" y="3504185"/>
            <a:ext cx="40962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비밀번호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F6BC5B-44E2-8A65-1961-A3049451064D}"/>
              </a:ext>
            </a:extLst>
          </p:cNvPr>
          <p:cNvSpPr txBox="1"/>
          <p:nvPr/>
        </p:nvSpPr>
        <p:spPr>
          <a:xfrm>
            <a:off x="1031875" y="4068300"/>
            <a:ext cx="40962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15E5C4-CC39-AAC2-0C79-13D0ED296CBD}"/>
              </a:ext>
            </a:extLst>
          </p:cNvPr>
          <p:cNvSpPr txBox="1"/>
          <p:nvPr/>
        </p:nvSpPr>
        <p:spPr>
          <a:xfrm>
            <a:off x="1031875" y="4648200"/>
            <a:ext cx="346392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전체 동의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     ~~~			</a:t>
            </a:r>
            <a:r>
              <a:rPr lang="ko-KR" altLang="en-US" dirty="0"/>
              <a:t>보기</a:t>
            </a:r>
            <a:endParaRPr lang="en-US" altLang="ko-KR" dirty="0"/>
          </a:p>
          <a:p>
            <a:r>
              <a:rPr lang="en-US" altLang="ko-KR" dirty="0"/>
              <a:t>       ~~~			</a:t>
            </a:r>
            <a:r>
              <a:rPr lang="ko-KR" altLang="en-US" dirty="0"/>
              <a:t>보기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3F3982-12CA-D55B-2FB6-3EAFC2EEBC45}"/>
              </a:ext>
            </a:extLst>
          </p:cNvPr>
          <p:cNvSpPr/>
          <p:nvPr/>
        </p:nvSpPr>
        <p:spPr>
          <a:xfrm>
            <a:off x="1120775" y="4702943"/>
            <a:ext cx="268288" cy="256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383D8F-61DB-6B4C-2752-6E0CC278BCA2}"/>
              </a:ext>
            </a:extLst>
          </p:cNvPr>
          <p:cNvSpPr/>
          <p:nvPr/>
        </p:nvSpPr>
        <p:spPr>
          <a:xfrm>
            <a:off x="1219200" y="5156200"/>
            <a:ext cx="169863" cy="129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8269B3-0990-732F-3709-5BCCB916050D}"/>
              </a:ext>
            </a:extLst>
          </p:cNvPr>
          <p:cNvSpPr/>
          <p:nvPr/>
        </p:nvSpPr>
        <p:spPr>
          <a:xfrm>
            <a:off x="1232694" y="5373474"/>
            <a:ext cx="169863" cy="129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Google Shape;305;g12f6fecca5b_0_13">
            <a:extLst>
              <a:ext uri="{FF2B5EF4-FFF2-40B4-BE49-F238E27FC236}">
                <a16:creationId xmlns:a16="http://schemas.microsoft.com/office/drawing/2014/main" id="{4E194BBD-92EF-1E8A-0CA6-AE0BD62EEA47}"/>
              </a:ext>
            </a:extLst>
          </p:cNvPr>
          <p:cNvSpPr/>
          <p:nvPr/>
        </p:nvSpPr>
        <p:spPr>
          <a:xfrm>
            <a:off x="772798" y="2618120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1844A6-C1D1-E09D-5C74-152D4C03D3B8}"/>
              </a:ext>
            </a:extLst>
          </p:cNvPr>
          <p:cNvSpPr txBox="1"/>
          <p:nvPr/>
        </p:nvSpPr>
        <p:spPr>
          <a:xfrm>
            <a:off x="1120774" y="2591405"/>
            <a:ext cx="30194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인증번호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7DD89D-CE41-5BAC-30A8-C67F7F57E10E}"/>
              </a:ext>
            </a:extLst>
          </p:cNvPr>
          <p:cNvSpPr txBox="1"/>
          <p:nvPr/>
        </p:nvSpPr>
        <p:spPr>
          <a:xfrm>
            <a:off x="4259429" y="2577377"/>
            <a:ext cx="1011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인증하기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6CEBA2-9E30-37FF-71F9-D73274E4BBFC}"/>
              </a:ext>
            </a:extLst>
          </p:cNvPr>
          <p:cNvSpPr txBox="1"/>
          <p:nvPr/>
        </p:nvSpPr>
        <p:spPr>
          <a:xfrm>
            <a:off x="3035300" y="2591405"/>
            <a:ext cx="1011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시간</a:t>
            </a:r>
          </a:p>
        </p:txBody>
      </p:sp>
      <p:sp>
        <p:nvSpPr>
          <p:cNvPr id="28" name="Google Shape;305;g12f6fecca5b_0_13">
            <a:extLst>
              <a:ext uri="{FF2B5EF4-FFF2-40B4-BE49-F238E27FC236}">
                <a16:creationId xmlns:a16="http://schemas.microsoft.com/office/drawing/2014/main" id="{AF444A10-DF3E-8EE0-BDD8-E0A2CEB480E7}"/>
              </a:ext>
            </a:extLst>
          </p:cNvPr>
          <p:cNvSpPr/>
          <p:nvPr/>
        </p:nvSpPr>
        <p:spPr>
          <a:xfrm>
            <a:off x="747032" y="3006956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305;g12f6fecca5b_0_13">
            <a:extLst>
              <a:ext uri="{FF2B5EF4-FFF2-40B4-BE49-F238E27FC236}">
                <a16:creationId xmlns:a16="http://schemas.microsoft.com/office/drawing/2014/main" id="{9256E4F9-13F6-C6BA-2F22-F4BE9B019482}"/>
              </a:ext>
            </a:extLst>
          </p:cNvPr>
          <p:cNvSpPr/>
          <p:nvPr/>
        </p:nvSpPr>
        <p:spPr>
          <a:xfrm>
            <a:off x="747031" y="3476391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05;g12f6fecca5b_0_13">
            <a:extLst>
              <a:ext uri="{FF2B5EF4-FFF2-40B4-BE49-F238E27FC236}">
                <a16:creationId xmlns:a16="http://schemas.microsoft.com/office/drawing/2014/main" id="{8F0245A2-19C7-D0E3-481E-31EC994E8B26}"/>
              </a:ext>
            </a:extLst>
          </p:cNvPr>
          <p:cNvSpPr/>
          <p:nvPr/>
        </p:nvSpPr>
        <p:spPr>
          <a:xfrm>
            <a:off x="747030" y="4073644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05;g12f6fecca5b_0_13">
            <a:extLst>
              <a:ext uri="{FF2B5EF4-FFF2-40B4-BE49-F238E27FC236}">
                <a16:creationId xmlns:a16="http://schemas.microsoft.com/office/drawing/2014/main" id="{D3EB4812-F4C7-69C1-25B0-3E7CF667C777}"/>
              </a:ext>
            </a:extLst>
          </p:cNvPr>
          <p:cNvSpPr/>
          <p:nvPr/>
        </p:nvSpPr>
        <p:spPr>
          <a:xfrm>
            <a:off x="707730" y="4616468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74FB71-0B7C-F04B-0362-50CED697C6AB}"/>
              </a:ext>
            </a:extLst>
          </p:cNvPr>
          <p:cNvSpPr txBox="1"/>
          <p:nvPr/>
        </p:nvSpPr>
        <p:spPr>
          <a:xfrm>
            <a:off x="1052493" y="5829300"/>
            <a:ext cx="3557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회원가입하기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A0C5D0-FB38-BB5C-3EFD-E515B91C2BD3}"/>
              </a:ext>
            </a:extLst>
          </p:cNvPr>
          <p:cNvSpPr/>
          <p:nvPr/>
        </p:nvSpPr>
        <p:spPr>
          <a:xfrm>
            <a:off x="4579359" y="3594100"/>
            <a:ext cx="397067" cy="1808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3C2CDC-7636-04BB-26A6-1013B4A28DDC}"/>
              </a:ext>
            </a:extLst>
          </p:cNvPr>
          <p:cNvSpPr/>
          <p:nvPr/>
        </p:nvSpPr>
        <p:spPr>
          <a:xfrm>
            <a:off x="4594729" y="4143404"/>
            <a:ext cx="397067" cy="1808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Google Shape;305;g12f6fecca5b_0_13">
            <a:extLst>
              <a:ext uri="{FF2B5EF4-FFF2-40B4-BE49-F238E27FC236}">
                <a16:creationId xmlns:a16="http://schemas.microsoft.com/office/drawing/2014/main" id="{34CD30F0-2245-D447-9385-41490766B9F2}"/>
              </a:ext>
            </a:extLst>
          </p:cNvPr>
          <p:cNvSpPr/>
          <p:nvPr/>
        </p:nvSpPr>
        <p:spPr>
          <a:xfrm>
            <a:off x="1402557" y="5782951"/>
            <a:ext cx="279695" cy="29851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buSzPts val="600"/>
            </a:pPr>
            <a:r>
              <a:rPr lang="en-US" altLang="ko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0165085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752</Words>
  <Application>Microsoft Office PowerPoint</Application>
  <PresentationFormat>사용자 지정</PresentationFormat>
  <Paragraphs>248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Noto Sans Symbols</vt:lpstr>
      <vt:lpstr>Arial</vt:lpstr>
      <vt:lpstr>Roboto</vt:lpstr>
      <vt:lpstr>Arial Black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메 론</cp:lastModifiedBy>
  <cp:revision>332</cp:revision>
  <dcterms:modified xsi:type="dcterms:W3CDTF">2022-06-07T02:19:00Z</dcterms:modified>
</cp:coreProperties>
</file>