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9" r:id="rId4"/>
    <p:sldId id="267" r:id="rId5"/>
    <p:sldId id="263" r:id="rId6"/>
    <p:sldId id="266" r:id="rId7"/>
    <p:sldId id="261" r:id="rId8"/>
    <p:sldId id="262" r:id="rId9"/>
    <p:sldId id="257" r:id="rId10"/>
    <p:sldId id="265" r:id="rId11"/>
    <p:sldId id="258" r:id="rId12"/>
    <p:sldId id="264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55A48A-DC43-4315-93FE-710CBE796AAB}" type="datetimeFigureOut">
              <a:rPr lang="fi-FI" smtClean="0"/>
              <a:t>27.8.2015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2A965F-58F8-42AC-AAB6-837E53D0D09F}" type="slidenum">
              <a:rPr lang="fi-FI" smtClean="0"/>
              <a:t>‹#›</a:t>
            </a:fld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303785"/>
          </a:xfrm>
        </p:spPr>
        <p:txBody>
          <a:bodyPr/>
          <a:lstStyle/>
          <a:p>
            <a:r>
              <a:rPr lang="fi-FI" dirty="0" smtClean="0"/>
              <a:t>Arduino-robotti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229200"/>
            <a:ext cx="6400800" cy="1219200"/>
          </a:xfrm>
        </p:spPr>
        <p:txBody>
          <a:bodyPr/>
          <a:lstStyle/>
          <a:p>
            <a:r>
              <a:rPr lang="fi-FI" dirty="0" smtClean="0"/>
              <a:t>Matti Jokitulppo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325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Kehitysideat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fi-FI" sz="2800" dirty="0" smtClean="0"/>
              <a:t>Bluetoothista luopuminen (Pelkkä Wi-Fi Raspin kautta)?</a:t>
            </a:r>
          </a:p>
          <a:p>
            <a:pPr lvl="1"/>
            <a:r>
              <a:rPr lang="fi-FI" sz="2400" dirty="0" smtClean="0"/>
              <a:t>Säästää muistia/laskentaa Arduinon puolelta</a:t>
            </a:r>
          </a:p>
          <a:p>
            <a:pPr lvl="1"/>
            <a:r>
              <a:rPr lang="fi-FI" sz="2400" dirty="0" smtClean="0"/>
              <a:t>Mahd. ongelmana korkeampi vasteaika</a:t>
            </a:r>
            <a:endParaRPr lang="fi-FI" dirty="0" smtClean="0"/>
          </a:p>
          <a:p>
            <a:r>
              <a:rPr lang="fi-FI" sz="2800" dirty="0" smtClean="0"/>
              <a:t>Mahd. toinen Bluetooth moduuli?</a:t>
            </a:r>
          </a:p>
          <a:p>
            <a:r>
              <a:rPr lang="fi-FI" sz="2800" dirty="0"/>
              <a:t>Web-applikaatio ohjaamiseen?</a:t>
            </a:r>
          </a:p>
          <a:p>
            <a:pPr marL="0" indent="0">
              <a:buNone/>
            </a:pPr>
            <a:endParaRPr lang="fi-FI" sz="2800" dirty="0" smtClean="0"/>
          </a:p>
          <a:p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595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600200"/>
          </a:xfrm>
        </p:spPr>
        <p:txBody>
          <a:bodyPr/>
          <a:lstStyle/>
          <a:p>
            <a:r>
              <a:rPr lang="fi-FI" dirty="0" smtClean="0"/>
              <a:t>Kysymyksiä?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245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32" y="1618259"/>
            <a:ext cx="6251682" cy="483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7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se on?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fi-FI" sz="2800" dirty="0" smtClean="0"/>
              <a:t>Puhelimen yli ohjattava robotti</a:t>
            </a:r>
          </a:p>
          <a:p>
            <a:r>
              <a:rPr lang="fi-FI" sz="2800" dirty="0" smtClean="0"/>
              <a:t>Webbikamera streamaa videota puhelimeen</a:t>
            </a:r>
          </a:p>
          <a:p>
            <a:r>
              <a:rPr lang="fi-FI" sz="2800" dirty="0" smtClean="0"/>
              <a:t>Paljon vilkkuvia valoja ja ääniä yms.!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86912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Opparin taustaa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fi-FI" sz="2800" dirty="0" smtClean="0"/>
              <a:t>Alkuperäinen robotti Pasin Android-kurssille</a:t>
            </a:r>
          </a:p>
          <a:p>
            <a:r>
              <a:rPr lang="fi-FI" sz="2800" dirty="0" smtClean="0"/>
              <a:t>Uusi paranneltu versio JAMK:lle markkinointiin, messuille jne.</a:t>
            </a:r>
            <a:endParaRPr lang="fi-FI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29000"/>
            <a:ext cx="3744416" cy="31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Lähtökohdat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Mobiilisovellusta yksinkertaisemmaksi</a:t>
            </a:r>
          </a:p>
          <a:p>
            <a:r>
              <a:rPr lang="fi-FI" sz="2800" dirty="0" smtClean="0"/>
              <a:t>Ns ”teknisiä” ominaisuuksia pois</a:t>
            </a:r>
          </a:p>
          <a:p>
            <a:r>
              <a:rPr lang="fi-FI" sz="2800" dirty="0" smtClean="0"/>
              <a:t>Käytettävyys helpommaksi</a:t>
            </a:r>
          </a:p>
          <a:p>
            <a:r>
              <a:rPr lang="fi-FI" sz="2800" dirty="0" smtClean="0"/>
              <a:t>Tärkeintä siis helppokäyttöinen ja mielenkiintoinen robotti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40826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28800"/>
          </a:xfrm>
        </p:spPr>
        <p:txBody>
          <a:bodyPr/>
          <a:lstStyle/>
          <a:p>
            <a:r>
              <a:rPr lang="fi-FI" dirty="0" smtClean="0"/>
              <a:t>Rakennusprosessi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fi-FI" sz="2800" dirty="0" smtClean="0"/>
              <a:t>Sovelluskehitys vanhan robon pohjalta</a:t>
            </a:r>
          </a:p>
          <a:p>
            <a:r>
              <a:rPr lang="fi-FI" sz="2800" dirty="0" smtClean="0"/>
              <a:t>GitHub versionhallintaan</a:t>
            </a:r>
          </a:p>
          <a:p>
            <a:r>
              <a:rPr lang="fi-FI" sz="2800" dirty="0" smtClean="0"/>
              <a:t>Suurimmat haasteet itse rakentamisessa</a:t>
            </a:r>
          </a:p>
          <a:p>
            <a:pPr lvl="1"/>
            <a:r>
              <a:rPr lang="fi-FI" sz="2400" dirty="0" smtClean="0"/>
              <a:t>Paljon ledejä -&gt; Korkeammat virtavaatimukset</a:t>
            </a:r>
          </a:p>
          <a:p>
            <a:pPr lvl="1"/>
            <a:r>
              <a:rPr lang="fi-FI" sz="2400" dirty="0" smtClean="0"/>
              <a:t>Bluetooth Low Energy tavallisen sijaan</a:t>
            </a:r>
          </a:p>
          <a:p>
            <a:pPr lvl="1"/>
            <a:r>
              <a:rPr lang="fi-FI" sz="2400" dirty="0" smtClean="0"/>
              <a:t>Fiksummat palikat -&gt; Isommat muistivaatimukset</a:t>
            </a:r>
          </a:p>
        </p:txBody>
      </p:sp>
    </p:spTree>
    <p:extLst>
      <p:ext uri="{BB962C8B-B14F-4D97-AF65-F5344CB8AC3E}">
        <p14:creationId xmlns:p14="http://schemas.microsoft.com/office/powerpoint/2010/main" val="24680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Rakennusprosessi </a:t>
            </a:r>
            <a:r>
              <a:rPr lang="fi-FI" dirty="0" smtClean="0"/>
              <a:t>II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fi-FI" sz="2800" dirty="0" smtClean="0"/>
              <a:t>Mobiilisovellusta lähdettiin yksinkertaistamaan -&gt; ”turhia” ominaisuuksia pois</a:t>
            </a:r>
          </a:p>
          <a:p>
            <a:r>
              <a:rPr lang="fi-FI" sz="2800" dirty="0" smtClean="0"/>
              <a:t>Yleistä ulkoasua siistittiin</a:t>
            </a:r>
            <a:endParaRPr lang="fi-FI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4752528" cy="2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Teknologiat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fi-FI" sz="2800" dirty="0" smtClean="0"/>
              <a:t>Robossa Raspberry Pi 2 ja Arduino Mega</a:t>
            </a:r>
          </a:p>
          <a:p>
            <a:r>
              <a:rPr lang="fi-FI" sz="2800" dirty="0" smtClean="0"/>
              <a:t>Hallintaan Bluetooth LE sekä Wi-Fi</a:t>
            </a:r>
          </a:p>
          <a:p>
            <a:r>
              <a:rPr lang="fi-FI" sz="2800" dirty="0" smtClean="0"/>
              <a:t>Virta LiPo-akusta ja paristoista</a:t>
            </a:r>
          </a:p>
          <a:p>
            <a:r>
              <a:rPr lang="fi-FI" sz="2800" dirty="0" smtClean="0"/>
              <a:t>Servoja ja moottoreita</a:t>
            </a:r>
          </a:p>
          <a:p>
            <a:r>
              <a:rPr lang="fi-FI" sz="2800" dirty="0" smtClean="0"/>
              <a:t>Ledeinä RBG-NeoPixelit ja audioon EMIC-2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3352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 smtClean="0"/>
              <a:t>Teknologiat II</a:t>
            </a:r>
            <a:endParaRPr lang="fi-FI" sz="4000" dirty="0"/>
          </a:p>
        </p:txBody>
      </p:sp>
      <p:pic>
        <p:nvPicPr>
          <p:cNvPr id="1026" name="Picture 2" descr="E:\Android-Robot-V2\Docs\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65495"/>
            <a:ext cx="5023899" cy="66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724128" y="2438400"/>
            <a:ext cx="3312367" cy="3687763"/>
          </a:xfrm>
        </p:spPr>
        <p:txBody>
          <a:bodyPr>
            <a:normAutofit/>
          </a:bodyPr>
          <a:lstStyle/>
          <a:p>
            <a:r>
              <a:rPr lang="fi-FI" sz="2400" dirty="0" smtClean="0"/>
              <a:t>Kuvassa aika yksinkertaistettuna robotin kytkennät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2064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1600200"/>
          </a:xfrm>
        </p:spPr>
        <p:txBody>
          <a:bodyPr/>
          <a:lstStyle/>
          <a:p>
            <a:r>
              <a:rPr lang="fi-FI" dirty="0" smtClean="0"/>
              <a:t>Demo!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303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B5C3C6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467</TotalTime>
  <Words>159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Arduino-robotti</vt:lpstr>
      <vt:lpstr>Mikä se on?</vt:lpstr>
      <vt:lpstr>Opparin taustaa</vt:lpstr>
      <vt:lpstr>Lähtökohdat</vt:lpstr>
      <vt:lpstr>Rakennusprosessi</vt:lpstr>
      <vt:lpstr>Rakennusprosessi II</vt:lpstr>
      <vt:lpstr>Teknologiat</vt:lpstr>
      <vt:lpstr>Teknologiat II</vt:lpstr>
      <vt:lpstr>Demo!</vt:lpstr>
      <vt:lpstr>Kehitysideat</vt:lpstr>
      <vt:lpstr>Kysymyksiä?</vt:lpstr>
      <vt:lpstr>Kiitos!</vt:lpstr>
    </vt:vector>
  </TitlesOfParts>
  <Company>University of Portland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</dc:creator>
  <cp:lastModifiedBy>Matti</cp:lastModifiedBy>
  <cp:revision>85</cp:revision>
  <dcterms:created xsi:type="dcterms:W3CDTF">2015-08-27T08:49:11Z</dcterms:created>
  <dcterms:modified xsi:type="dcterms:W3CDTF">2015-08-27T16:37:05Z</dcterms:modified>
</cp:coreProperties>
</file>