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7" r:id="rId2"/>
    <p:sldId id="292" r:id="rId3"/>
    <p:sldId id="259" r:id="rId4"/>
    <p:sldId id="260" r:id="rId5"/>
    <p:sldId id="295" r:id="rId6"/>
    <p:sldId id="298" r:id="rId7"/>
    <p:sldId id="302" r:id="rId8"/>
    <p:sldId id="299" r:id="rId9"/>
    <p:sldId id="301" r:id="rId10"/>
    <p:sldId id="304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AD8175-764B-4138-9452-448DBBDA3215}">
          <p14:sldIdLst>
            <p14:sldId id="267"/>
            <p14:sldId id="292"/>
            <p14:sldId id="259"/>
          </p14:sldIdLst>
        </p14:section>
        <p14:section name="Untitled Section" id="{65F165B1-2686-454D-BD05-F87EBA601B31}">
          <p14:sldIdLst>
            <p14:sldId id="260"/>
            <p14:sldId id="295"/>
            <p14:sldId id="298"/>
            <p14:sldId id="302"/>
            <p14:sldId id="299"/>
            <p14:sldId id="301"/>
            <p14:sldId id="304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IDHI K S" initials="S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09"/>
    </p:cViewPr>
  </p:sorterViewPr>
  <p:notesViewPr>
    <p:cSldViewPr snapToGrid="0">
      <p:cViewPr varScale="1">
        <p:scale>
          <a:sx n="53" d="100"/>
          <a:sy n="53" d="100"/>
        </p:scale>
        <p:origin x="2251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67BD6-C455-4FC5-B479-6450CE62361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B18D6-659F-4115-943E-D34367AC7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252A-AEDE-4EEB-A37A-65398C1B3CB2}" type="datetimeFigureOut">
              <a:rPr lang="en-IN" smtClean="0"/>
              <a:pPr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90EF19-AE0A-454C-AA00-763212F7B10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159" y="602273"/>
            <a:ext cx="10995660" cy="5653453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endParaRPr lang="en-US" sz="29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5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ECE6024 – VLSI Verification Methodologies</a:t>
            </a:r>
            <a:endParaRPr lang="en-US" sz="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5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 COMPONENT REVIEW 1</a:t>
            </a:r>
            <a:endParaRPr lang="en-US" sz="5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5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3 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6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PROCESSOR </a:t>
            </a:r>
            <a:endParaRPr lang="en-US" sz="6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spcBef>
                <a:spcPts val="0"/>
              </a:spcBef>
            </a:pPr>
            <a:r>
              <a:rPr lang="en-US" sz="4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Winter </a:t>
            </a:r>
            <a:r>
              <a:rPr lang="en-IN" sz="4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Semester 2021-2022                                                                     </a:t>
            </a:r>
            <a:r>
              <a:rPr lang="en-IN" sz="4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Shreyas S Bagi                                 21MVD0086                     </a:t>
            </a:r>
          </a:p>
          <a:p>
            <a:pPr lvl="1" algn="l">
              <a:lnSpc>
                <a:spcPct val="200000"/>
              </a:lnSpc>
              <a:spcBef>
                <a:spcPts val="0"/>
              </a:spcBef>
            </a:pPr>
            <a:r>
              <a:rPr lang="en-IN" sz="4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M.Tech VLSI Design                                                                                </a:t>
            </a:r>
            <a:r>
              <a:rPr lang="en-IN" sz="4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Panchagnula Krishna Vamsidhar     21MVD0085                     </a:t>
            </a:r>
            <a:endParaRPr lang="en-US" sz="4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spcBef>
                <a:spcPts val="0"/>
              </a:spcBef>
            </a:pPr>
            <a:r>
              <a:rPr lang="en-IN" sz="4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4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School of Electronics Engineering                                                          </a:t>
            </a:r>
            <a:r>
              <a:rPr lang="en-IN" sz="4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Srinidhi K S                                     21MVD0105</a:t>
            </a:r>
            <a:endParaRPr lang="en-US" sz="4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spcBef>
                <a:spcPts val="0"/>
              </a:spcBef>
            </a:pPr>
            <a:r>
              <a:rPr lang="en-IN" sz="4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Vellore Institute of Technology</a:t>
            </a:r>
            <a:endParaRPr lang="en-US" sz="4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3E74D-0EE7-4483-AB68-6F67327E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193431"/>
            <a:ext cx="1607819" cy="10726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09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740" y="2413337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7012" y="298581"/>
            <a:ext cx="5759320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</a:t>
            </a:r>
            <a:endParaRPr lang="en-IN" sz="2800" dirty="0">
              <a:solidFill>
                <a:srgbClr val="FF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D159C-A998-4B90-9C71-15F7FD7EA31A}"/>
              </a:ext>
            </a:extLst>
          </p:cNvPr>
          <p:cNvSpPr txBox="1"/>
          <p:nvPr/>
        </p:nvSpPr>
        <p:spPr>
          <a:xfrm>
            <a:off x="668903" y="1244612"/>
            <a:ext cx="11195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Architecture Design of Simple Processor. 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54"/>
            <a:ext cx="10515600" cy="120150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ARCHITECTURE DESIGN OF SIMPLE PROCESSOR: </a:t>
            </a:r>
            <a:br>
              <a:rPr lang="en-US" sz="27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4" y="1006561"/>
            <a:ext cx="10515600" cy="646611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IN" sz="2200" b="1" dirty="0">
                <a:latin typeface="+mj-lt"/>
              </a:rPr>
            </a:br>
            <a:br>
              <a:rPr lang="en-IN" sz="2200" b="1" dirty="0">
                <a:latin typeface="+mj-lt"/>
              </a:rPr>
            </a:br>
            <a:endParaRPr lang="en-IN" sz="22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76FC6-006A-44C4-9297-E672C27225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3" r="19506" b="22887"/>
          <a:stretch/>
        </p:blipFill>
        <p:spPr bwMode="auto">
          <a:xfrm>
            <a:off x="1601453" y="1474311"/>
            <a:ext cx="8932985" cy="45641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FDA5FF-4DD9-4BBB-B505-F1BCE32A1CAF}"/>
              </a:ext>
            </a:extLst>
          </p:cNvPr>
          <p:cNvSpPr txBox="1"/>
          <p:nvPr/>
        </p:nvSpPr>
        <p:spPr>
          <a:xfrm>
            <a:off x="1605223" y="6225539"/>
            <a:ext cx="9460522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60071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Figure 1.1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Block diagram of Simple processor showing Datapath and Control path block.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1875" y="160941"/>
            <a:ext cx="10515600" cy="1605719"/>
          </a:xfrm>
        </p:spPr>
        <p:txBody>
          <a:bodyPr>
            <a:normAutofit/>
          </a:bodyPr>
          <a:lstStyle/>
          <a:p>
            <a:br>
              <a:rPr lang="en-IN" sz="2200" b="1" dirty="0">
                <a:latin typeface="+mn-lt"/>
              </a:rPr>
            </a:br>
            <a:br>
              <a:rPr lang="en-IN" sz="2200" b="1" dirty="0">
                <a:latin typeface="+mn-lt"/>
              </a:rPr>
            </a:br>
            <a:endParaRPr lang="en-IN" sz="22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7365" y="277291"/>
            <a:ext cx="7828247" cy="590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 OF SIMPLE PROCESSOR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19C0A-0F1A-41AB-8055-ABCC6A10A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32" y="1125415"/>
            <a:ext cx="9012114" cy="46775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012395D-0EE1-414D-BBA7-AB8B6B1E2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2E9C52F-A757-4A12-9DE5-0EBC7EDB7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638" y="6132584"/>
            <a:ext cx="6488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Block diagram of Simple processor showing Datapath block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57CC5F-D917-435C-A8CC-D9640D922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2" y="1010243"/>
            <a:ext cx="5363307" cy="47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73137-D148-4BD2-A3E6-7C72A36FFC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31" y="1010244"/>
            <a:ext cx="5363307" cy="47908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E03FE0-FC68-4E18-B09B-7027E1D64895}"/>
              </a:ext>
            </a:extLst>
          </p:cNvPr>
          <p:cNvSpPr txBox="1"/>
          <p:nvPr/>
        </p:nvSpPr>
        <p:spPr>
          <a:xfrm>
            <a:off x="3477357" y="6062558"/>
            <a:ext cx="6097464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477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Figure 1.3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Block diagram of Adder and Subtractor block.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4CA50CD-5104-4344-8CEF-C317C82FA77A}"/>
              </a:ext>
            </a:extLst>
          </p:cNvPr>
          <p:cNvSpPr txBox="1">
            <a:spLocks/>
          </p:cNvSpPr>
          <p:nvPr/>
        </p:nvSpPr>
        <p:spPr>
          <a:xfrm>
            <a:off x="2237365" y="277291"/>
            <a:ext cx="7828247" cy="5900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 SUBMODULES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5707" y="261468"/>
            <a:ext cx="9187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MACHINE FOR CONTROLLER BLOCK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4BC8E-E7E4-4DA8-83AD-CD8FFEBBB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5" y="1019908"/>
            <a:ext cx="9425353" cy="52314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DC4BD-76B7-4798-9218-DBBFCFF35CAD}"/>
              </a:ext>
            </a:extLst>
          </p:cNvPr>
          <p:cNvSpPr txBox="1"/>
          <p:nvPr/>
        </p:nvSpPr>
        <p:spPr>
          <a:xfrm>
            <a:off x="2982789" y="6383216"/>
            <a:ext cx="6097464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477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Figure 1.4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Finite State Machine for Controller Block.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61AB1-C979-4307-AAD1-691F91002B95}"/>
              </a:ext>
            </a:extLst>
          </p:cNvPr>
          <p:cNvSpPr txBox="1"/>
          <p:nvPr/>
        </p:nvSpPr>
        <p:spPr>
          <a:xfrm>
            <a:off x="1705707" y="261468"/>
            <a:ext cx="9187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MODULE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684AD-854B-43F6-8E9C-53F2E168B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1" t="26520" r="16099" b="9597"/>
          <a:stretch/>
        </p:blipFill>
        <p:spPr>
          <a:xfrm>
            <a:off x="761161" y="1034981"/>
            <a:ext cx="11104029" cy="57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DA2BA-DCBE-402E-AAE1-58F4E7AA9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8" y="747346"/>
            <a:ext cx="9915891" cy="53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45748-F427-4802-B8F7-FC4680391403}"/>
              </a:ext>
            </a:extLst>
          </p:cNvPr>
          <p:cNvSpPr txBox="1"/>
          <p:nvPr/>
        </p:nvSpPr>
        <p:spPr>
          <a:xfrm>
            <a:off x="2894501" y="373934"/>
            <a:ext cx="6402997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071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</a:pPr>
            <a:r>
              <a:rPr lang="en-I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MODULE CODE SNIPPET</a:t>
            </a:r>
            <a:endParaRPr lang="en-US" sz="2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7F696-DA21-4E63-AD8C-DA14B46BF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" t="10843" r="1594" b="25714"/>
          <a:stretch/>
        </p:blipFill>
        <p:spPr>
          <a:xfrm>
            <a:off x="374300" y="1253532"/>
            <a:ext cx="11443398" cy="43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60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1587</TotalTime>
  <Words>148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 ARCHITECTURE DESIGN OF SIMPLE PROCESSOR: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SRINIDHI K S</dc:creator>
  <cp:lastModifiedBy>SHREYAS S BAGI</cp:lastModifiedBy>
  <cp:revision>159</cp:revision>
  <dcterms:created xsi:type="dcterms:W3CDTF">2020-02-09T04:30:00Z</dcterms:created>
  <dcterms:modified xsi:type="dcterms:W3CDTF">2022-03-16T06:39:14Z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