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4" y="-91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AB47D87-B0BF-48BC-8CF0-8F9585691FBD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3808" y="2044444"/>
            <a:ext cx="8712968" cy="332677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35000">
                <a:schemeClr val="accent1">
                  <a:lumMod val="7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5040312" y="2339677"/>
            <a:ext cx="4104456" cy="27377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Imagem 41"/>
          <p:cNvPicPr/>
          <p:nvPr/>
        </p:nvPicPr>
        <p:blipFill>
          <a:blip r:embed="rId3"/>
          <a:stretch/>
        </p:blipFill>
        <p:spPr>
          <a:xfrm>
            <a:off x="689920" y="3637409"/>
            <a:ext cx="1974128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3" name="Imagem 42"/>
          <p:cNvPicPr/>
          <p:nvPr/>
        </p:nvPicPr>
        <p:blipFill>
          <a:blip r:embed="rId4"/>
          <a:stretch/>
        </p:blipFill>
        <p:spPr>
          <a:xfrm>
            <a:off x="689920" y="2344734"/>
            <a:ext cx="1974128" cy="1291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4" name="Imagem 43"/>
          <p:cNvPicPr/>
          <p:nvPr/>
        </p:nvPicPr>
        <p:blipFill>
          <a:blip r:embed="rId5"/>
          <a:stretch/>
        </p:blipFill>
        <p:spPr>
          <a:xfrm>
            <a:off x="2664048" y="3632353"/>
            <a:ext cx="1974128" cy="14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8" name="Picture 4" descr="http://images05.military.com/media/equipment/military-aircraft/mq-9-reaper/mq-9-reaper_003-ts6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48" y="2339678"/>
            <a:ext cx="1974128" cy="12940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vmelo</cp:lastModifiedBy>
  <cp:revision>6</cp:revision>
  <dcterms:created xsi:type="dcterms:W3CDTF">2017-06-27T09:22:24Z</dcterms:created>
  <dcterms:modified xsi:type="dcterms:W3CDTF">2017-06-27T12:49:34Z</dcterms:modified>
  <dc:language>pt-BR</dc:language>
</cp:coreProperties>
</file>