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4" d="100"/>
          <a:sy n="74" d="100"/>
        </p:scale>
        <p:origin x="76" y="1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43E8B7A-1618-4C6B-A9D4-062864A1A7C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723767-646D-4E59-9984-B711A91A0ED8}">
      <dgm:prSet/>
      <dgm:spPr/>
      <dgm:t>
        <a:bodyPr/>
        <a:lstStyle/>
        <a:p>
          <a:pPr>
            <a:lnSpc>
              <a:spcPct val="100000"/>
            </a:lnSpc>
          </a:pPr>
          <a:r>
            <a:rPr lang="fr-FR" b="1"/>
            <a:t>La fiche projet académique contient le détail des tâches et les attendus propres à chaque partie.</a:t>
          </a:r>
          <a:endParaRPr lang="en-US"/>
        </a:p>
      </dgm:t>
    </dgm:pt>
    <dgm:pt modelId="{338BEC36-6601-4DF9-94F3-48B52199834C}" type="parTrans" cxnId="{C9E3E661-3FB5-45A9-814C-2E3F2D97CAD3}">
      <dgm:prSet/>
      <dgm:spPr/>
      <dgm:t>
        <a:bodyPr/>
        <a:lstStyle/>
        <a:p>
          <a:endParaRPr lang="en-US"/>
        </a:p>
      </dgm:t>
    </dgm:pt>
    <dgm:pt modelId="{ED112F76-3670-42EC-82C1-F26C6B5DCD3C}" type="sibTrans" cxnId="{C9E3E661-3FB5-45A9-814C-2E3F2D97CAD3}">
      <dgm:prSet/>
      <dgm:spPr/>
      <dgm:t>
        <a:bodyPr/>
        <a:lstStyle/>
        <a:p>
          <a:endParaRPr lang="en-US"/>
        </a:p>
      </dgm:t>
    </dgm:pt>
    <dgm:pt modelId="{B2F9D13F-9D78-43A7-B756-D19340DFE9B5}">
      <dgm:prSet/>
      <dgm:spPr/>
      <dgm:t>
        <a:bodyPr/>
        <a:lstStyle/>
        <a:p>
          <a:pPr>
            <a:lnSpc>
              <a:spcPct val="100000"/>
            </a:lnSpc>
          </a:pPr>
          <a:r>
            <a:rPr lang="fr-FR" b="1"/>
            <a:t>Le découpage proposé vise à s’adapter aux exigences académiques, pas à la réalité du projet : la production attendue doit se faire en lien avec les autres élèves travaillant sur le même projet</a:t>
          </a:r>
          <a:endParaRPr lang="en-US"/>
        </a:p>
      </dgm:t>
    </dgm:pt>
    <dgm:pt modelId="{EA1E1B2C-CDAD-44D7-B80A-4F364062FBCF}" type="parTrans" cxnId="{753699F6-7E1A-47E3-8351-00A6A36F736C}">
      <dgm:prSet/>
      <dgm:spPr/>
      <dgm:t>
        <a:bodyPr/>
        <a:lstStyle/>
        <a:p>
          <a:endParaRPr lang="en-US"/>
        </a:p>
      </dgm:t>
    </dgm:pt>
    <dgm:pt modelId="{9574F9C9-31DA-4E29-B61A-718AA13A9CB8}" type="sibTrans" cxnId="{753699F6-7E1A-47E3-8351-00A6A36F736C}">
      <dgm:prSet/>
      <dgm:spPr/>
      <dgm:t>
        <a:bodyPr/>
        <a:lstStyle/>
        <a:p>
          <a:endParaRPr lang="en-US"/>
        </a:p>
      </dgm:t>
    </dgm:pt>
    <dgm:pt modelId="{788140DD-89E1-4343-AEC5-E282F7050037}" type="pres">
      <dgm:prSet presAssocID="{B43E8B7A-1618-4C6B-A9D4-062864A1A7C2}" presName="root" presStyleCnt="0">
        <dgm:presLayoutVars>
          <dgm:dir/>
          <dgm:resizeHandles val="exact"/>
        </dgm:presLayoutVars>
      </dgm:prSet>
      <dgm:spPr/>
    </dgm:pt>
    <dgm:pt modelId="{2C81B08F-9E59-4DCF-AF2F-3CFC90AE86D2}" type="pres">
      <dgm:prSet presAssocID="{97723767-646D-4E59-9984-B711A91A0ED8}" presName="compNode" presStyleCnt="0"/>
      <dgm:spPr/>
    </dgm:pt>
    <dgm:pt modelId="{B9EAC8E0-93B0-470E-AA33-1FFB6B3A5F0A}" type="pres">
      <dgm:prSet presAssocID="{97723767-646D-4E59-9984-B711A91A0ED8}" presName="bgRect" presStyleLbl="bgShp" presStyleIdx="0" presStyleCnt="2"/>
      <dgm:spPr/>
    </dgm:pt>
    <dgm:pt modelId="{5C6424B2-12FB-44C5-B829-00D3BB18544A}" type="pres">
      <dgm:prSet presAssocID="{97723767-646D-4E59-9984-B711A91A0ED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9FC34544-0183-4FD1-8CFD-77E81CDB504F}" type="pres">
      <dgm:prSet presAssocID="{97723767-646D-4E59-9984-B711A91A0ED8}" presName="spaceRect" presStyleCnt="0"/>
      <dgm:spPr/>
    </dgm:pt>
    <dgm:pt modelId="{378F9FAD-8FF0-4E07-B6B5-C58924BB74CD}" type="pres">
      <dgm:prSet presAssocID="{97723767-646D-4E59-9984-B711A91A0ED8}" presName="parTx" presStyleLbl="revTx" presStyleIdx="0" presStyleCnt="2">
        <dgm:presLayoutVars>
          <dgm:chMax val="0"/>
          <dgm:chPref val="0"/>
        </dgm:presLayoutVars>
      </dgm:prSet>
      <dgm:spPr/>
    </dgm:pt>
    <dgm:pt modelId="{6D77B74F-E4AA-4408-8E94-59438589B4F4}" type="pres">
      <dgm:prSet presAssocID="{ED112F76-3670-42EC-82C1-F26C6B5DCD3C}" presName="sibTrans" presStyleCnt="0"/>
      <dgm:spPr/>
    </dgm:pt>
    <dgm:pt modelId="{10309EED-1427-4E70-A6CD-E18883529203}" type="pres">
      <dgm:prSet presAssocID="{B2F9D13F-9D78-43A7-B756-D19340DFE9B5}" presName="compNode" presStyleCnt="0"/>
      <dgm:spPr/>
    </dgm:pt>
    <dgm:pt modelId="{55A568A3-9910-4601-867D-93F3A9801810}" type="pres">
      <dgm:prSet presAssocID="{B2F9D13F-9D78-43A7-B756-D19340DFE9B5}" presName="bgRect" presStyleLbl="bgShp" presStyleIdx="1" presStyleCnt="2"/>
      <dgm:spPr/>
    </dgm:pt>
    <dgm:pt modelId="{8EC167F4-C2B7-4CBA-9407-555975297A2A}" type="pres">
      <dgm:prSet presAssocID="{B2F9D13F-9D78-43A7-B756-D19340DFE9B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inture"/>
        </a:ext>
      </dgm:extLst>
    </dgm:pt>
    <dgm:pt modelId="{68206A07-FCAE-4BB2-AD13-D43EED71D920}" type="pres">
      <dgm:prSet presAssocID="{B2F9D13F-9D78-43A7-B756-D19340DFE9B5}" presName="spaceRect" presStyleCnt="0"/>
      <dgm:spPr/>
    </dgm:pt>
    <dgm:pt modelId="{D3FF0C0F-E778-4DBA-9805-86F34F109D4D}" type="pres">
      <dgm:prSet presAssocID="{B2F9D13F-9D78-43A7-B756-D19340DFE9B5}" presName="parTx" presStyleLbl="revTx" presStyleIdx="1" presStyleCnt="2">
        <dgm:presLayoutVars>
          <dgm:chMax val="0"/>
          <dgm:chPref val="0"/>
        </dgm:presLayoutVars>
      </dgm:prSet>
      <dgm:spPr/>
    </dgm:pt>
  </dgm:ptLst>
  <dgm:cxnLst>
    <dgm:cxn modelId="{C9E3E661-3FB5-45A9-814C-2E3F2D97CAD3}" srcId="{B43E8B7A-1618-4C6B-A9D4-062864A1A7C2}" destId="{97723767-646D-4E59-9984-B711A91A0ED8}" srcOrd="0" destOrd="0" parTransId="{338BEC36-6601-4DF9-94F3-48B52199834C}" sibTransId="{ED112F76-3670-42EC-82C1-F26C6B5DCD3C}"/>
    <dgm:cxn modelId="{AEC7D942-7A71-4415-975C-2BA039617A52}" type="presOf" srcId="{B43E8B7A-1618-4C6B-A9D4-062864A1A7C2}" destId="{788140DD-89E1-4343-AEC5-E282F7050037}" srcOrd="0" destOrd="0" presId="urn:microsoft.com/office/officeart/2018/2/layout/IconVerticalSolidList"/>
    <dgm:cxn modelId="{5DC4FC83-F3D3-4E94-9167-4F62B7046098}" type="presOf" srcId="{97723767-646D-4E59-9984-B711A91A0ED8}" destId="{378F9FAD-8FF0-4E07-B6B5-C58924BB74CD}" srcOrd="0" destOrd="0" presId="urn:microsoft.com/office/officeart/2018/2/layout/IconVerticalSolidList"/>
    <dgm:cxn modelId="{04D7AEC5-BF27-4CF4-ADDB-D0E1A006F370}" type="presOf" srcId="{B2F9D13F-9D78-43A7-B756-D19340DFE9B5}" destId="{D3FF0C0F-E778-4DBA-9805-86F34F109D4D}" srcOrd="0" destOrd="0" presId="urn:microsoft.com/office/officeart/2018/2/layout/IconVerticalSolidList"/>
    <dgm:cxn modelId="{753699F6-7E1A-47E3-8351-00A6A36F736C}" srcId="{B43E8B7A-1618-4C6B-A9D4-062864A1A7C2}" destId="{B2F9D13F-9D78-43A7-B756-D19340DFE9B5}" srcOrd="1" destOrd="0" parTransId="{EA1E1B2C-CDAD-44D7-B80A-4F364062FBCF}" sibTransId="{9574F9C9-31DA-4E29-B61A-718AA13A9CB8}"/>
    <dgm:cxn modelId="{E375EE2E-4D0B-446F-9D89-F846AB198A99}" type="presParOf" srcId="{788140DD-89E1-4343-AEC5-E282F7050037}" destId="{2C81B08F-9E59-4DCF-AF2F-3CFC90AE86D2}" srcOrd="0" destOrd="0" presId="urn:microsoft.com/office/officeart/2018/2/layout/IconVerticalSolidList"/>
    <dgm:cxn modelId="{0368AB48-608A-4AB2-A6C9-7AC5AF74B8DC}" type="presParOf" srcId="{2C81B08F-9E59-4DCF-AF2F-3CFC90AE86D2}" destId="{B9EAC8E0-93B0-470E-AA33-1FFB6B3A5F0A}" srcOrd="0" destOrd="0" presId="urn:microsoft.com/office/officeart/2018/2/layout/IconVerticalSolidList"/>
    <dgm:cxn modelId="{210DB664-B1EF-4BB3-B44E-BC650BAB29EE}" type="presParOf" srcId="{2C81B08F-9E59-4DCF-AF2F-3CFC90AE86D2}" destId="{5C6424B2-12FB-44C5-B829-00D3BB18544A}" srcOrd="1" destOrd="0" presId="urn:microsoft.com/office/officeart/2018/2/layout/IconVerticalSolidList"/>
    <dgm:cxn modelId="{FA91B807-9926-45F3-89D4-EA38149A3DA1}" type="presParOf" srcId="{2C81B08F-9E59-4DCF-AF2F-3CFC90AE86D2}" destId="{9FC34544-0183-4FD1-8CFD-77E81CDB504F}" srcOrd="2" destOrd="0" presId="urn:microsoft.com/office/officeart/2018/2/layout/IconVerticalSolidList"/>
    <dgm:cxn modelId="{CC098693-BB18-4E0E-BFFE-1457F8F80A9E}" type="presParOf" srcId="{2C81B08F-9E59-4DCF-AF2F-3CFC90AE86D2}" destId="{378F9FAD-8FF0-4E07-B6B5-C58924BB74CD}" srcOrd="3" destOrd="0" presId="urn:microsoft.com/office/officeart/2018/2/layout/IconVerticalSolidList"/>
    <dgm:cxn modelId="{F24B590A-3C59-46BC-A710-3D3636A9C4E6}" type="presParOf" srcId="{788140DD-89E1-4343-AEC5-E282F7050037}" destId="{6D77B74F-E4AA-4408-8E94-59438589B4F4}" srcOrd="1" destOrd="0" presId="urn:microsoft.com/office/officeart/2018/2/layout/IconVerticalSolidList"/>
    <dgm:cxn modelId="{CF37875C-8410-4FD5-9B95-9FF29B526658}" type="presParOf" srcId="{788140DD-89E1-4343-AEC5-E282F7050037}" destId="{10309EED-1427-4E70-A6CD-E18883529203}" srcOrd="2" destOrd="0" presId="urn:microsoft.com/office/officeart/2018/2/layout/IconVerticalSolidList"/>
    <dgm:cxn modelId="{9954D437-2484-4B10-B107-9FC20777031A}" type="presParOf" srcId="{10309EED-1427-4E70-A6CD-E18883529203}" destId="{55A568A3-9910-4601-867D-93F3A9801810}" srcOrd="0" destOrd="0" presId="urn:microsoft.com/office/officeart/2018/2/layout/IconVerticalSolidList"/>
    <dgm:cxn modelId="{B04032B9-3D11-429E-BEEA-6F875FF4A74B}" type="presParOf" srcId="{10309EED-1427-4E70-A6CD-E18883529203}" destId="{8EC167F4-C2B7-4CBA-9407-555975297A2A}" srcOrd="1" destOrd="0" presId="urn:microsoft.com/office/officeart/2018/2/layout/IconVerticalSolidList"/>
    <dgm:cxn modelId="{BD475C65-037F-4069-9BAC-4DEA87CD58DF}" type="presParOf" srcId="{10309EED-1427-4E70-A6CD-E18883529203}" destId="{68206A07-FCAE-4BB2-AD13-D43EED71D920}" srcOrd="2" destOrd="0" presId="urn:microsoft.com/office/officeart/2018/2/layout/IconVerticalSolidList"/>
    <dgm:cxn modelId="{39632FD9-F3E4-43A3-86C7-7ADFF639A51C}" type="presParOf" srcId="{10309EED-1427-4E70-A6CD-E18883529203}" destId="{D3FF0C0F-E778-4DBA-9805-86F34F109D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AEDF41-97B2-4710-9648-3672E3C59D1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10D88B6-28E5-4555-9391-F1BB8FEE0743}">
      <dgm:prSet/>
      <dgm:spPr/>
      <dgm:t>
        <a:bodyPr/>
        <a:lstStyle/>
        <a:p>
          <a:r>
            <a:rPr lang="fr-FR" dirty="0"/>
            <a:t>Le temps privilégié pour le projet est le lundi</a:t>
          </a:r>
          <a:endParaRPr lang="en-US" dirty="0"/>
        </a:p>
      </dgm:t>
    </dgm:pt>
    <dgm:pt modelId="{C87C4FBB-975D-4821-86AA-0309013239BD}" type="parTrans" cxnId="{8040CA88-1E4B-46A7-86AC-94365EE73DBB}">
      <dgm:prSet/>
      <dgm:spPr/>
      <dgm:t>
        <a:bodyPr/>
        <a:lstStyle/>
        <a:p>
          <a:endParaRPr lang="en-US"/>
        </a:p>
      </dgm:t>
    </dgm:pt>
    <dgm:pt modelId="{061E6DF2-5FD9-4BC6-BC81-FC7FB49A90D7}" type="sibTrans" cxnId="{8040CA88-1E4B-46A7-86AC-94365EE73DBB}">
      <dgm:prSet/>
      <dgm:spPr/>
      <dgm:t>
        <a:bodyPr/>
        <a:lstStyle/>
        <a:p>
          <a:endParaRPr lang="en-US"/>
        </a:p>
      </dgm:t>
    </dgm:pt>
    <dgm:pt modelId="{452AB7CE-BD88-4B6B-9883-B304B1CC7910}">
      <dgm:prSet/>
      <dgm:spPr/>
      <dgm:t>
        <a:bodyPr/>
        <a:lstStyle/>
        <a:p>
          <a:r>
            <a:rPr lang="fr-FR" dirty="0"/>
            <a:t>Certains mardis pourront être utilisés pour le projet selon l’avancée des travaux mais la priorité reste </a:t>
          </a:r>
          <a:r>
            <a:rPr lang="fr-FR" b="1" dirty="0"/>
            <a:t>la préparation de l’écrit</a:t>
          </a:r>
          <a:endParaRPr lang="en-US" b="1" dirty="0"/>
        </a:p>
      </dgm:t>
    </dgm:pt>
    <dgm:pt modelId="{6799337E-741F-4C54-8EF8-72907C312B56}" type="parTrans" cxnId="{7D1EB3AF-59DE-4951-A279-2E0D5178EDB8}">
      <dgm:prSet/>
      <dgm:spPr/>
      <dgm:t>
        <a:bodyPr/>
        <a:lstStyle/>
        <a:p>
          <a:endParaRPr lang="en-US"/>
        </a:p>
      </dgm:t>
    </dgm:pt>
    <dgm:pt modelId="{D0906E61-84EC-4AEB-8CD6-2C2992B36B5F}" type="sibTrans" cxnId="{7D1EB3AF-59DE-4951-A279-2E0D5178EDB8}">
      <dgm:prSet/>
      <dgm:spPr/>
      <dgm:t>
        <a:bodyPr/>
        <a:lstStyle/>
        <a:p>
          <a:endParaRPr lang="en-US"/>
        </a:p>
      </dgm:t>
    </dgm:pt>
    <dgm:pt modelId="{932D8D72-B836-44C7-80D0-47816CCB557F}">
      <dgm:prSet/>
      <dgm:spPr/>
      <dgm:t>
        <a:bodyPr/>
        <a:lstStyle/>
        <a:p>
          <a:r>
            <a:rPr lang="fr-FR"/>
            <a:t>La fiche projet donne des objectifs raisonnables, mais le projet peut évoluer au fil de votre travail, en accord avec les professeurs.</a:t>
          </a:r>
          <a:endParaRPr lang="en-US"/>
        </a:p>
      </dgm:t>
    </dgm:pt>
    <dgm:pt modelId="{1828FDE6-9CEA-4F71-862A-811D57BBCBE1}" type="parTrans" cxnId="{AB74C4C8-8251-49BA-B705-EC1EC0E5086B}">
      <dgm:prSet/>
      <dgm:spPr/>
      <dgm:t>
        <a:bodyPr/>
        <a:lstStyle/>
        <a:p>
          <a:endParaRPr lang="en-US"/>
        </a:p>
      </dgm:t>
    </dgm:pt>
    <dgm:pt modelId="{EF234895-F395-4FEC-99FA-E8D10E793FA7}" type="sibTrans" cxnId="{AB74C4C8-8251-49BA-B705-EC1EC0E5086B}">
      <dgm:prSet/>
      <dgm:spPr/>
      <dgm:t>
        <a:bodyPr/>
        <a:lstStyle/>
        <a:p>
          <a:endParaRPr lang="en-US"/>
        </a:p>
      </dgm:t>
    </dgm:pt>
    <dgm:pt modelId="{7283080F-E2D8-4AE6-8B34-DAA81BA9356E}" type="pres">
      <dgm:prSet presAssocID="{37AEDF41-97B2-4710-9648-3672E3C59D1C}" presName="root" presStyleCnt="0">
        <dgm:presLayoutVars>
          <dgm:dir/>
          <dgm:resizeHandles val="exact"/>
        </dgm:presLayoutVars>
      </dgm:prSet>
      <dgm:spPr/>
    </dgm:pt>
    <dgm:pt modelId="{48AC2D4F-325F-4834-B223-EE6CCDD0FC88}" type="pres">
      <dgm:prSet presAssocID="{710D88B6-28E5-4555-9391-F1BB8FEE0743}" presName="compNode" presStyleCnt="0"/>
      <dgm:spPr/>
    </dgm:pt>
    <dgm:pt modelId="{58229662-FA29-4946-BE7C-B70A057E3C0F}" type="pres">
      <dgm:prSet presAssocID="{710D88B6-28E5-4555-9391-F1BB8FEE0743}" presName="bgRect" presStyleLbl="bgShp" presStyleIdx="0" presStyleCnt="3"/>
      <dgm:spPr/>
    </dgm:pt>
    <dgm:pt modelId="{754F277B-FC7D-4C35-AD0D-0B49D824916D}" type="pres">
      <dgm:prSet presAssocID="{710D88B6-28E5-4555-9391-F1BB8FEE07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ternet avec un remplissage uni"/>
        </a:ext>
      </dgm:extLst>
    </dgm:pt>
    <dgm:pt modelId="{1A15418D-1873-4B33-AEDB-B89117FB68C1}" type="pres">
      <dgm:prSet presAssocID="{710D88B6-28E5-4555-9391-F1BB8FEE0743}" presName="spaceRect" presStyleCnt="0"/>
      <dgm:spPr/>
    </dgm:pt>
    <dgm:pt modelId="{E6228D62-B4C5-48D6-9439-29482C9F8440}" type="pres">
      <dgm:prSet presAssocID="{710D88B6-28E5-4555-9391-F1BB8FEE0743}" presName="parTx" presStyleLbl="revTx" presStyleIdx="0" presStyleCnt="3">
        <dgm:presLayoutVars>
          <dgm:chMax val="0"/>
          <dgm:chPref val="0"/>
        </dgm:presLayoutVars>
      </dgm:prSet>
      <dgm:spPr/>
    </dgm:pt>
    <dgm:pt modelId="{9D42DC40-3FCB-4E2E-B866-BDEB87D5E052}" type="pres">
      <dgm:prSet presAssocID="{061E6DF2-5FD9-4BC6-BC81-FC7FB49A90D7}" presName="sibTrans" presStyleCnt="0"/>
      <dgm:spPr/>
    </dgm:pt>
    <dgm:pt modelId="{5B61CEE4-98CE-4A09-883A-95B43270E3FC}" type="pres">
      <dgm:prSet presAssocID="{452AB7CE-BD88-4B6B-9883-B304B1CC7910}" presName="compNode" presStyleCnt="0"/>
      <dgm:spPr/>
    </dgm:pt>
    <dgm:pt modelId="{26BBB6D5-C9A1-4FE7-BB76-1286BF1CD870}" type="pres">
      <dgm:prSet presAssocID="{452AB7CE-BD88-4B6B-9883-B304B1CC7910}" presName="bgRect" presStyleLbl="bgShp" presStyleIdx="1" presStyleCnt="3"/>
      <dgm:spPr/>
    </dgm:pt>
    <dgm:pt modelId="{7B3B2101-4517-42D7-BC86-176F95FEEC91}" type="pres">
      <dgm:prSet presAssocID="{452AB7CE-BD88-4B6B-9883-B304B1CC79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logue avec un remplissage uni"/>
        </a:ext>
      </dgm:extLst>
    </dgm:pt>
    <dgm:pt modelId="{E0E6F54B-B9FC-4AB6-9E28-031D567E256B}" type="pres">
      <dgm:prSet presAssocID="{452AB7CE-BD88-4B6B-9883-B304B1CC7910}" presName="spaceRect" presStyleCnt="0"/>
      <dgm:spPr/>
    </dgm:pt>
    <dgm:pt modelId="{59A002B5-D2D4-4EFD-9436-E98317216ACA}" type="pres">
      <dgm:prSet presAssocID="{452AB7CE-BD88-4B6B-9883-B304B1CC7910}" presName="parTx" presStyleLbl="revTx" presStyleIdx="1" presStyleCnt="3">
        <dgm:presLayoutVars>
          <dgm:chMax val="0"/>
          <dgm:chPref val="0"/>
        </dgm:presLayoutVars>
      </dgm:prSet>
      <dgm:spPr/>
    </dgm:pt>
    <dgm:pt modelId="{6259C703-13F4-40CA-A1CA-C001EEB00F3D}" type="pres">
      <dgm:prSet presAssocID="{D0906E61-84EC-4AEB-8CD6-2C2992B36B5F}" presName="sibTrans" presStyleCnt="0"/>
      <dgm:spPr/>
    </dgm:pt>
    <dgm:pt modelId="{83D24600-638A-4A4D-80F8-DD41A1D96DE3}" type="pres">
      <dgm:prSet presAssocID="{932D8D72-B836-44C7-80D0-47816CCB557F}" presName="compNode" presStyleCnt="0"/>
      <dgm:spPr/>
    </dgm:pt>
    <dgm:pt modelId="{E09ED092-915F-45EA-8E7A-E780C7710522}" type="pres">
      <dgm:prSet presAssocID="{932D8D72-B836-44C7-80D0-47816CCB557F}" presName="bgRect" presStyleLbl="bgShp" presStyleIdx="2" presStyleCnt="3"/>
      <dgm:spPr/>
    </dgm:pt>
    <dgm:pt modelId="{1FC226C4-95BC-4968-9F8C-F8CF582D277A}" type="pres">
      <dgm:prSet presAssocID="{932D8D72-B836-44C7-80D0-47816CCB55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lle"/>
        </a:ext>
      </dgm:extLst>
    </dgm:pt>
    <dgm:pt modelId="{EED9AF1D-B2CE-4026-9330-C10B5E154EB7}" type="pres">
      <dgm:prSet presAssocID="{932D8D72-B836-44C7-80D0-47816CCB557F}" presName="spaceRect" presStyleCnt="0"/>
      <dgm:spPr/>
    </dgm:pt>
    <dgm:pt modelId="{7ED32ACD-BB8F-4AAF-BC8E-B87991F7463B}" type="pres">
      <dgm:prSet presAssocID="{932D8D72-B836-44C7-80D0-47816CCB557F}" presName="parTx" presStyleLbl="revTx" presStyleIdx="2" presStyleCnt="3">
        <dgm:presLayoutVars>
          <dgm:chMax val="0"/>
          <dgm:chPref val="0"/>
        </dgm:presLayoutVars>
      </dgm:prSet>
      <dgm:spPr/>
    </dgm:pt>
  </dgm:ptLst>
  <dgm:cxnLst>
    <dgm:cxn modelId="{4F5AA90E-EC4E-47FC-AEA2-28F3AEDE67D1}" type="presOf" srcId="{37AEDF41-97B2-4710-9648-3672E3C59D1C}" destId="{7283080F-E2D8-4AE6-8B34-DAA81BA9356E}" srcOrd="0" destOrd="0" presId="urn:microsoft.com/office/officeart/2018/2/layout/IconVerticalSolidList"/>
    <dgm:cxn modelId="{DDD56C20-2D5A-460F-9BFF-9525934BF98D}" type="presOf" srcId="{452AB7CE-BD88-4B6B-9883-B304B1CC7910}" destId="{59A002B5-D2D4-4EFD-9436-E98317216ACA}" srcOrd="0" destOrd="0" presId="urn:microsoft.com/office/officeart/2018/2/layout/IconVerticalSolidList"/>
    <dgm:cxn modelId="{8040CA88-1E4B-46A7-86AC-94365EE73DBB}" srcId="{37AEDF41-97B2-4710-9648-3672E3C59D1C}" destId="{710D88B6-28E5-4555-9391-F1BB8FEE0743}" srcOrd="0" destOrd="0" parTransId="{C87C4FBB-975D-4821-86AA-0309013239BD}" sibTransId="{061E6DF2-5FD9-4BC6-BC81-FC7FB49A90D7}"/>
    <dgm:cxn modelId="{7D1EB3AF-59DE-4951-A279-2E0D5178EDB8}" srcId="{37AEDF41-97B2-4710-9648-3672E3C59D1C}" destId="{452AB7CE-BD88-4B6B-9883-B304B1CC7910}" srcOrd="1" destOrd="0" parTransId="{6799337E-741F-4C54-8EF8-72907C312B56}" sibTransId="{D0906E61-84EC-4AEB-8CD6-2C2992B36B5F}"/>
    <dgm:cxn modelId="{4BC9FFC6-898D-4B38-A3DA-43E25659B6BF}" type="presOf" srcId="{710D88B6-28E5-4555-9391-F1BB8FEE0743}" destId="{E6228D62-B4C5-48D6-9439-29482C9F8440}" srcOrd="0" destOrd="0" presId="urn:microsoft.com/office/officeart/2018/2/layout/IconVerticalSolidList"/>
    <dgm:cxn modelId="{D7D9D6C7-43EB-47FB-B02D-C900CA3F9193}" type="presOf" srcId="{932D8D72-B836-44C7-80D0-47816CCB557F}" destId="{7ED32ACD-BB8F-4AAF-BC8E-B87991F7463B}" srcOrd="0" destOrd="0" presId="urn:microsoft.com/office/officeart/2018/2/layout/IconVerticalSolidList"/>
    <dgm:cxn modelId="{AB74C4C8-8251-49BA-B705-EC1EC0E5086B}" srcId="{37AEDF41-97B2-4710-9648-3672E3C59D1C}" destId="{932D8D72-B836-44C7-80D0-47816CCB557F}" srcOrd="2" destOrd="0" parTransId="{1828FDE6-9CEA-4F71-862A-811D57BBCBE1}" sibTransId="{EF234895-F395-4FEC-99FA-E8D10E793FA7}"/>
    <dgm:cxn modelId="{FBA79932-D832-4F66-BB61-55AA235D41FD}" type="presParOf" srcId="{7283080F-E2D8-4AE6-8B34-DAA81BA9356E}" destId="{48AC2D4F-325F-4834-B223-EE6CCDD0FC88}" srcOrd="0" destOrd="0" presId="urn:microsoft.com/office/officeart/2018/2/layout/IconVerticalSolidList"/>
    <dgm:cxn modelId="{DD85C544-AC0E-4FF0-94EC-C37643A8F8F1}" type="presParOf" srcId="{48AC2D4F-325F-4834-B223-EE6CCDD0FC88}" destId="{58229662-FA29-4946-BE7C-B70A057E3C0F}" srcOrd="0" destOrd="0" presId="urn:microsoft.com/office/officeart/2018/2/layout/IconVerticalSolidList"/>
    <dgm:cxn modelId="{8595CE9B-9C26-4C7E-983B-1A7B328DF347}" type="presParOf" srcId="{48AC2D4F-325F-4834-B223-EE6CCDD0FC88}" destId="{754F277B-FC7D-4C35-AD0D-0B49D824916D}" srcOrd="1" destOrd="0" presId="urn:microsoft.com/office/officeart/2018/2/layout/IconVerticalSolidList"/>
    <dgm:cxn modelId="{A90F334B-F811-4840-A711-219EBF205CD5}" type="presParOf" srcId="{48AC2D4F-325F-4834-B223-EE6CCDD0FC88}" destId="{1A15418D-1873-4B33-AEDB-B89117FB68C1}" srcOrd="2" destOrd="0" presId="urn:microsoft.com/office/officeart/2018/2/layout/IconVerticalSolidList"/>
    <dgm:cxn modelId="{6B1000C2-6248-4B42-82EA-34E528A1695A}" type="presParOf" srcId="{48AC2D4F-325F-4834-B223-EE6CCDD0FC88}" destId="{E6228D62-B4C5-48D6-9439-29482C9F8440}" srcOrd="3" destOrd="0" presId="urn:microsoft.com/office/officeart/2018/2/layout/IconVerticalSolidList"/>
    <dgm:cxn modelId="{8479B66D-ADF2-4B28-9F77-27EE7A1B5D60}" type="presParOf" srcId="{7283080F-E2D8-4AE6-8B34-DAA81BA9356E}" destId="{9D42DC40-3FCB-4E2E-B866-BDEB87D5E052}" srcOrd="1" destOrd="0" presId="urn:microsoft.com/office/officeart/2018/2/layout/IconVerticalSolidList"/>
    <dgm:cxn modelId="{B68EB8C9-4870-46CF-B379-1F18181B6AD6}" type="presParOf" srcId="{7283080F-E2D8-4AE6-8B34-DAA81BA9356E}" destId="{5B61CEE4-98CE-4A09-883A-95B43270E3FC}" srcOrd="2" destOrd="0" presId="urn:microsoft.com/office/officeart/2018/2/layout/IconVerticalSolidList"/>
    <dgm:cxn modelId="{E2B4CA24-8731-49D3-A3CB-FED3A5B1B31E}" type="presParOf" srcId="{5B61CEE4-98CE-4A09-883A-95B43270E3FC}" destId="{26BBB6D5-C9A1-4FE7-BB76-1286BF1CD870}" srcOrd="0" destOrd="0" presId="urn:microsoft.com/office/officeart/2018/2/layout/IconVerticalSolidList"/>
    <dgm:cxn modelId="{485D5ABE-E4A8-410D-9C56-4A45CB140342}" type="presParOf" srcId="{5B61CEE4-98CE-4A09-883A-95B43270E3FC}" destId="{7B3B2101-4517-42D7-BC86-176F95FEEC91}" srcOrd="1" destOrd="0" presId="urn:microsoft.com/office/officeart/2018/2/layout/IconVerticalSolidList"/>
    <dgm:cxn modelId="{69AB8AC4-C04F-430B-8A0F-C46C96AE8386}" type="presParOf" srcId="{5B61CEE4-98CE-4A09-883A-95B43270E3FC}" destId="{E0E6F54B-B9FC-4AB6-9E28-031D567E256B}" srcOrd="2" destOrd="0" presId="urn:microsoft.com/office/officeart/2018/2/layout/IconVerticalSolidList"/>
    <dgm:cxn modelId="{867BD2C5-B94E-4E5C-86D8-00699D3694B9}" type="presParOf" srcId="{5B61CEE4-98CE-4A09-883A-95B43270E3FC}" destId="{59A002B5-D2D4-4EFD-9436-E98317216ACA}" srcOrd="3" destOrd="0" presId="urn:microsoft.com/office/officeart/2018/2/layout/IconVerticalSolidList"/>
    <dgm:cxn modelId="{FD76284F-C0BD-489E-B0F5-E2E7DEB3FB78}" type="presParOf" srcId="{7283080F-E2D8-4AE6-8B34-DAA81BA9356E}" destId="{6259C703-13F4-40CA-A1CA-C001EEB00F3D}" srcOrd="3" destOrd="0" presId="urn:microsoft.com/office/officeart/2018/2/layout/IconVerticalSolidList"/>
    <dgm:cxn modelId="{C579BAA4-5EAF-4DB5-8E67-C2CB6CFDE229}" type="presParOf" srcId="{7283080F-E2D8-4AE6-8B34-DAA81BA9356E}" destId="{83D24600-638A-4A4D-80F8-DD41A1D96DE3}" srcOrd="4" destOrd="0" presId="urn:microsoft.com/office/officeart/2018/2/layout/IconVerticalSolidList"/>
    <dgm:cxn modelId="{80B48F4D-9CDE-4199-B1AB-1646B9F462D0}" type="presParOf" srcId="{83D24600-638A-4A4D-80F8-DD41A1D96DE3}" destId="{E09ED092-915F-45EA-8E7A-E780C7710522}" srcOrd="0" destOrd="0" presId="urn:microsoft.com/office/officeart/2018/2/layout/IconVerticalSolidList"/>
    <dgm:cxn modelId="{C66D053F-5907-45F1-96A3-845BB3665C92}" type="presParOf" srcId="{83D24600-638A-4A4D-80F8-DD41A1D96DE3}" destId="{1FC226C4-95BC-4968-9F8C-F8CF582D277A}" srcOrd="1" destOrd="0" presId="urn:microsoft.com/office/officeart/2018/2/layout/IconVerticalSolidList"/>
    <dgm:cxn modelId="{D3048EB9-A31A-4A78-8858-757D947C9CB1}" type="presParOf" srcId="{83D24600-638A-4A4D-80F8-DD41A1D96DE3}" destId="{EED9AF1D-B2CE-4026-9330-C10B5E154EB7}" srcOrd="2" destOrd="0" presId="urn:microsoft.com/office/officeart/2018/2/layout/IconVerticalSolidList"/>
    <dgm:cxn modelId="{56EB6800-322D-4B30-B4ED-6B15B9C7E10D}" type="presParOf" srcId="{83D24600-638A-4A4D-80F8-DD41A1D96DE3}" destId="{7ED32ACD-BB8F-4AAF-BC8E-B87991F746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AC8E0-93B0-470E-AA33-1FFB6B3A5F0A}">
      <dsp:nvSpPr>
        <dsp:cNvPr id="0" name=""/>
        <dsp:cNvSpPr/>
      </dsp:nvSpPr>
      <dsp:spPr>
        <a:xfrm>
          <a:off x="0" y="505138"/>
          <a:ext cx="10619341" cy="9325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6424B2-12FB-44C5-B829-00D3BB18544A}">
      <dsp:nvSpPr>
        <dsp:cNvPr id="0" name=""/>
        <dsp:cNvSpPr/>
      </dsp:nvSpPr>
      <dsp:spPr>
        <a:xfrm>
          <a:off x="282100" y="714964"/>
          <a:ext cx="512909" cy="5129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8F9FAD-8FF0-4E07-B6B5-C58924BB74CD}">
      <dsp:nvSpPr>
        <dsp:cNvPr id="0" name=""/>
        <dsp:cNvSpPr/>
      </dsp:nvSpPr>
      <dsp:spPr>
        <a:xfrm>
          <a:off x="1077110" y="505138"/>
          <a:ext cx="9542230" cy="932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96" tIns="98696" rIns="98696" bIns="98696" numCol="1" spcCol="1270" anchor="ctr" anchorCtr="0">
          <a:noAutofit/>
        </a:bodyPr>
        <a:lstStyle/>
        <a:p>
          <a:pPr marL="0" lvl="0" indent="0" algn="l" defTabSz="755650">
            <a:lnSpc>
              <a:spcPct val="100000"/>
            </a:lnSpc>
            <a:spcBef>
              <a:spcPct val="0"/>
            </a:spcBef>
            <a:spcAft>
              <a:spcPct val="35000"/>
            </a:spcAft>
            <a:buNone/>
          </a:pPr>
          <a:r>
            <a:rPr lang="fr-FR" sz="1700" b="1" kern="1200"/>
            <a:t>La fiche projet académique contient le détail des tâches et les attendus propres à chaque partie.</a:t>
          </a:r>
          <a:endParaRPr lang="en-US" sz="1700" kern="1200"/>
        </a:p>
      </dsp:txBody>
      <dsp:txXfrm>
        <a:off x="1077110" y="505138"/>
        <a:ext cx="9542230" cy="932562"/>
      </dsp:txXfrm>
    </dsp:sp>
    <dsp:sp modelId="{55A568A3-9910-4601-867D-93F3A9801810}">
      <dsp:nvSpPr>
        <dsp:cNvPr id="0" name=""/>
        <dsp:cNvSpPr/>
      </dsp:nvSpPr>
      <dsp:spPr>
        <a:xfrm>
          <a:off x="0" y="1670841"/>
          <a:ext cx="10619341" cy="9325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C167F4-C2B7-4CBA-9407-555975297A2A}">
      <dsp:nvSpPr>
        <dsp:cNvPr id="0" name=""/>
        <dsp:cNvSpPr/>
      </dsp:nvSpPr>
      <dsp:spPr>
        <a:xfrm>
          <a:off x="282100" y="1880668"/>
          <a:ext cx="512909" cy="5129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FF0C0F-E778-4DBA-9805-86F34F109D4D}">
      <dsp:nvSpPr>
        <dsp:cNvPr id="0" name=""/>
        <dsp:cNvSpPr/>
      </dsp:nvSpPr>
      <dsp:spPr>
        <a:xfrm>
          <a:off x="1077110" y="1670841"/>
          <a:ext cx="9542230" cy="932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96" tIns="98696" rIns="98696" bIns="98696" numCol="1" spcCol="1270" anchor="ctr" anchorCtr="0">
          <a:noAutofit/>
        </a:bodyPr>
        <a:lstStyle/>
        <a:p>
          <a:pPr marL="0" lvl="0" indent="0" algn="l" defTabSz="755650">
            <a:lnSpc>
              <a:spcPct val="100000"/>
            </a:lnSpc>
            <a:spcBef>
              <a:spcPct val="0"/>
            </a:spcBef>
            <a:spcAft>
              <a:spcPct val="35000"/>
            </a:spcAft>
            <a:buNone/>
          </a:pPr>
          <a:r>
            <a:rPr lang="fr-FR" sz="1700" b="1" kern="1200"/>
            <a:t>Le découpage proposé vise à s’adapter aux exigences académiques, pas à la réalité du projet : la production attendue doit se faire en lien avec les autres élèves travaillant sur le même projet</a:t>
          </a:r>
          <a:endParaRPr lang="en-US" sz="1700" kern="1200"/>
        </a:p>
      </dsp:txBody>
      <dsp:txXfrm>
        <a:off x="1077110" y="1670841"/>
        <a:ext cx="9542230" cy="932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29662-FA29-4946-BE7C-B70A057E3C0F}">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4F277B-FC7D-4C35-AD0D-0B49D824916D}">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228D62-B4C5-48D6-9439-29482C9F844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fr-FR" sz="2400" kern="1200" dirty="0"/>
            <a:t>Le temps privilégié pour le projet est le lundi</a:t>
          </a:r>
          <a:endParaRPr lang="en-US" sz="2400" kern="1200" dirty="0"/>
        </a:p>
      </dsp:txBody>
      <dsp:txXfrm>
        <a:off x="1437631" y="531"/>
        <a:ext cx="9077968" cy="1244702"/>
      </dsp:txXfrm>
    </dsp:sp>
    <dsp:sp modelId="{26BBB6D5-C9A1-4FE7-BB76-1286BF1CD870}">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B2101-4517-42D7-BC86-176F95FEEC91}">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A002B5-D2D4-4EFD-9436-E98317216ACA}">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fr-FR" sz="2400" kern="1200" dirty="0"/>
            <a:t>Certains mardis pourront être utilisés pour le projet selon l’avancée des travaux mais la priorité reste </a:t>
          </a:r>
          <a:r>
            <a:rPr lang="fr-FR" sz="2400" b="1" kern="1200" dirty="0"/>
            <a:t>la préparation de l’écrit</a:t>
          </a:r>
          <a:endParaRPr lang="en-US" sz="2400" b="1" kern="1200" dirty="0"/>
        </a:p>
      </dsp:txBody>
      <dsp:txXfrm>
        <a:off x="1437631" y="1556410"/>
        <a:ext cx="9077968" cy="1244702"/>
      </dsp:txXfrm>
    </dsp:sp>
    <dsp:sp modelId="{E09ED092-915F-45EA-8E7A-E780C7710522}">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226C4-95BC-4968-9F8C-F8CF582D277A}">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D32ACD-BB8F-4AAF-BC8E-B87991F7463B}">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fr-FR" sz="2400" kern="1200"/>
            <a:t>La fiche projet donne des objectifs raisonnables, mais le projet peut évoluer au fil de votre travail, en accord avec les professeurs.</a:t>
          </a:r>
          <a:endParaRPr lang="en-US" sz="24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54CEDC-E547-1677-8DF6-AE02E6A47D6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1C3E9FA-2112-EED8-7D1E-8E0585486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291ECCF-8C92-67B5-7D07-72052E9F9F0B}"/>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5" name="Espace réservé du pied de page 4">
            <a:extLst>
              <a:ext uri="{FF2B5EF4-FFF2-40B4-BE49-F238E27FC236}">
                <a16:creationId xmlns:a16="http://schemas.microsoft.com/office/drawing/2014/main" id="{53561E98-0F1B-4507-3641-41214A518C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1B46E3-A5E3-715B-94F3-B3370C860A88}"/>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742001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C6D0E7-2B39-9E6E-710F-BF8991B2CB2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8BB704C-0056-96B7-B10F-4C2318040AB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B7CAA8-C639-58F6-371C-4EFC234990BB}"/>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5" name="Espace réservé du pied de page 4">
            <a:extLst>
              <a:ext uri="{FF2B5EF4-FFF2-40B4-BE49-F238E27FC236}">
                <a16:creationId xmlns:a16="http://schemas.microsoft.com/office/drawing/2014/main" id="{5AB36068-50A2-223F-F024-3B6F11A02F6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27A297-05F3-52E4-3F87-95547FE565BF}"/>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296084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248BAB8-DA61-374B-FB71-C5909ECC7A0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84905A2-9EDB-EE47-3000-54BC9E7B792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40BB03F-5ABB-65C7-375A-B984B7ACD8F0}"/>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5" name="Espace réservé du pied de page 4">
            <a:extLst>
              <a:ext uri="{FF2B5EF4-FFF2-40B4-BE49-F238E27FC236}">
                <a16:creationId xmlns:a16="http://schemas.microsoft.com/office/drawing/2014/main" id="{CAF9FD57-9E66-6F10-2B64-7FB4A13CD6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47C65F-B42F-E569-13E5-609777D6DC12}"/>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124912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ABD758-0F84-8EC1-E56E-A1EA0F7B1C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29AFBF5-50C4-EC9A-66B5-0D9FA9B7755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DA8BD5C-A8A0-7320-7AF2-3EB853EC015C}"/>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5" name="Espace réservé du pied de page 4">
            <a:extLst>
              <a:ext uri="{FF2B5EF4-FFF2-40B4-BE49-F238E27FC236}">
                <a16:creationId xmlns:a16="http://schemas.microsoft.com/office/drawing/2014/main" id="{946EC209-3BD8-BD2A-DDD5-8352163D02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1924466-564F-DE00-E41D-05EADBBAEC14}"/>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92747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BE151-8016-4013-053F-E6DF72B179C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1F3DAD3-0ECC-561C-DDD7-9C6D32D0E0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9182883-4B1A-7C74-807E-3FD0CF237BDE}"/>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5" name="Espace réservé du pied de page 4">
            <a:extLst>
              <a:ext uri="{FF2B5EF4-FFF2-40B4-BE49-F238E27FC236}">
                <a16:creationId xmlns:a16="http://schemas.microsoft.com/office/drawing/2014/main" id="{06D3D299-1BCF-329A-081E-7029A5C6555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63369A4-78B5-1DC9-9FA5-973301A254F8}"/>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219001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911D0E-EF46-8571-3D14-E4AC8F234F3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793625B-D61A-7CF7-349F-103BC933CE4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D11F7FF-1BAA-F6DC-9B44-F47DE7C20A8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528955-F6BE-3A53-0D23-2683AFB71EBA}"/>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6" name="Espace réservé du pied de page 5">
            <a:extLst>
              <a:ext uri="{FF2B5EF4-FFF2-40B4-BE49-F238E27FC236}">
                <a16:creationId xmlns:a16="http://schemas.microsoft.com/office/drawing/2014/main" id="{C5D6ABCB-5070-EA15-AF02-52015904B93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F6EB722-3F77-F299-5AF0-EF96C4ED6D12}"/>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249611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5D148D-06D3-6043-6434-315D6650BCC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79CB15B-5913-F382-3B23-339377668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071F985-5ABB-C2C2-D6A7-B87ED600AED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06EAF6C-C217-DA3C-7A2A-23DE0F952A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D23FFD0-0C25-4FCE-F62D-CAB316BD156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6FE44FF-EA57-8552-2E8E-26A35ABB8438}"/>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8" name="Espace réservé du pied de page 7">
            <a:extLst>
              <a:ext uri="{FF2B5EF4-FFF2-40B4-BE49-F238E27FC236}">
                <a16:creationId xmlns:a16="http://schemas.microsoft.com/office/drawing/2014/main" id="{256F1A3F-32F9-E317-8134-CEC7BEF7948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ACF60E6-0A15-BFCE-27CE-A55666E31590}"/>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12178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E3D0A6-3F36-ED11-14E3-9F3A537F392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F9AB23A-8672-3482-FADF-B9ADFF613BE4}"/>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4" name="Espace réservé du pied de page 3">
            <a:extLst>
              <a:ext uri="{FF2B5EF4-FFF2-40B4-BE49-F238E27FC236}">
                <a16:creationId xmlns:a16="http://schemas.microsoft.com/office/drawing/2014/main" id="{2FAA8ACA-2BEC-9D11-77A9-26D64231A17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59226D3-5496-5AF6-E153-5B4F803D84F1}"/>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190579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EFE575D-2B18-7F10-7974-F7AD55E95F35}"/>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3" name="Espace réservé du pied de page 2">
            <a:extLst>
              <a:ext uri="{FF2B5EF4-FFF2-40B4-BE49-F238E27FC236}">
                <a16:creationId xmlns:a16="http://schemas.microsoft.com/office/drawing/2014/main" id="{47971755-28A8-4008-9996-7CA9F669D42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53F8436-FF14-4684-0BB6-CBBB661BEEA7}"/>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363655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F4D10F-D4E5-ED7C-262A-CFB53CA0042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D0FF211-3055-6700-52B7-A4F93F70FA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06FB116-00D3-C50F-2FF6-B4D2832E1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7812735-105D-F673-6E6E-0DB681E7ACFB}"/>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6" name="Espace réservé du pied de page 5">
            <a:extLst>
              <a:ext uri="{FF2B5EF4-FFF2-40B4-BE49-F238E27FC236}">
                <a16:creationId xmlns:a16="http://schemas.microsoft.com/office/drawing/2014/main" id="{351477E7-D97D-B58D-C97C-62EFC9079F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C1C6002-C2B5-6CD7-7143-242CD1E66C78}"/>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406041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E94DEC-9298-9DE5-4884-6A7CF1CD9A8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EA141DA-0439-8D5F-825A-94C30045F6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5100BDD-0788-73A9-4C51-62447BDE4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0A87738-A04C-AB8A-846D-B45C7F3BDAB1}"/>
              </a:ext>
            </a:extLst>
          </p:cNvPr>
          <p:cNvSpPr>
            <a:spLocks noGrp="1"/>
          </p:cNvSpPr>
          <p:nvPr>
            <p:ph type="dt" sz="half" idx="10"/>
          </p:nvPr>
        </p:nvSpPr>
        <p:spPr/>
        <p:txBody>
          <a:bodyPr/>
          <a:lstStyle/>
          <a:p>
            <a:fld id="{CC702466-9028-4D7D-9619-1292D59801E0}" type="datetimeFigureOut">
              <a:rPr lang="fr-FR" smtClean="0"/>
              <a:t>05/03/2024</a:t>
            </a:fld>
            <a:endParaRPr lang="fr-FR"/>
          </a:p>
        </p:txBody>
      </p:sp>
      <p:sp>
        <p:nvSpPr>
          <p:cNvPr id="6" name="Espace réservé du pied de page 5">
            <a:extLst>
              <a:ext uri="{FF2B5EF4-FFF2-40B4-BE49-F238E27FC236}">
                <a16:creationId xmlns:a16="http://schemas.microsoft.com/office/drawing/2014/main" id="{57E19756-D4D4-AAE2-9A69-7B398F55094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4F4D4A9-05F8-1E39-1CEC-E20F0183BD47}"/>
              </a:ext>
            </a:extLst>
          </p:cNvPr>
          <p:cNvSpPr>
            <a:spLocks noGrp="1"/>
          </p:cNvSpPr>
          <p:nvPr>
            <p:ph type="sldNum" sz="quarter" idx="12"/>
          </p:nvPr>
        </p:nvSpPr>
        <p:spPr/>
        <p:txBody>
          <a:bodyPr/>
          <a:lstStyle/>
          <a:p>
            <a:fld id="{00393CAA-0D28-4D7B-8792-29C2EB51DA19}" type="slidenum">
              <a:rPr lang="fr-FR" smtClean="0"/>
              <a:t>‹N°›</a:t>
            </a:fld>
            <a:endParaRPr lang="fr-FR"/>
          </a:p>
        </p:txBody>
      </p:sp>
    </p:spTree>
    <p:extLst>
      <p:ext uri="{BB962C8B-B14F-4D97-AF65-F5344CB8AC3E}">
        <p14:creationId xmlns:p14="http://schemas.microsoft.com/office/powerpoint/2010/main" val="174635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B5DF935-2CA9-E67A-1624-7892AED8E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E749410-43FC-DED3-444C-10D88BE6F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D3DBF4-15E2-ABA3-E810-9BE372C81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702466-9028-4D7D-9619-1292D59801E0}" type="datetimeFigureOut">
              <a:rPr lang="fr-FR" smtClean="0"/>
              <a:t>05/03/2024</a:t>
            </a:fld>
            <a:endParaRPr lang="fr-FR"/>
          </a:p>
        </p:txBody>
      </p:sp>
      <p:sp>
        <p:nvSpPr>
          <p:cNvPr id="5" name="Espace réservé du pied de page 4">
            <a:extLst>
              <a:ext uri="{FF2B5EF4-FFF2-40B4-BE49-F238E27FC236}">
                <a16:creationId xmlns:a16="http://schemas.microsoft.com/office/drawing/2014/main" id="{C9C32276-DE3E-7ABB-55BD-E8FBC59B6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D8BBC40-2742-EFC4-A58D-7FD49BC1F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393CAA-0D28-4D7B-8792-29C2EB51DA19}" type="slidenum">
              <a:rPr lang="fr-FR" smtClean="0"/>
              <a:t>‹N°›</a:t>
            </a:fld>
            <a:endParaRPr lang="fr-FR"/>
          </a:p>
        </p:txBody>
      </p:sp>
    </p:spTree>
    <p:extLst>
      <p:ext uri="{BB962C8B-B14F-4D97-AF65-F5344CB8AC3E}">
        <p14:creationId xmlns:p14="http://schemas.microsoft.com/office/powerpoint/2010/main" val="858037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C259C43-60D2-3F6A-E020-ACF0BD79CB2F}"/>
              </a:ext>
            </a:extLst>
          </p:cNvPr>
          <p:cNvSpPr>
            <a:spLocks noGrp="1"/>
          </p:cNvSpPr>
          <p:nvPr>
            <p:ph type="ctrTitle"/>
          </p:nvPr>
        </p:nvSpPr>
        <p:spPr>
          <a:xfrm>
            <a:off x="638881" y="4501453"/>
            <a:ext cx="10909640" cy="1065836"/>
          </a:xfrm>
        </p:spPr>
        <p:txBody>
          <a:bodyPr anchor="ctr">
            <a:normAutofit/>
          </a:bodyPr>
          <a:lstStyle/>
          <a:p>
            <a:r>
              <a:rPr lang="fr-FR" sz="6600" dirty="0"/>
              <a:t>TRACKER SOLAIRE</a:t>
            </a:r>
          </a:p>
        </p:txBody>
      </p:sp>
      <p:sp>
        <p:nvSpPr>
          <p:cNvPr id="3" name="Sous-titre 2">
            <a:extLst>
              <a:ext uri="{FF2B5EF4-FFF2-40B4-BE49-F238E27FC236}">
                <a16:creationId xmlns:a16="http://schemas.microsoft.com/office/drawing/2014/main" id="{6AA00C18-1DF5-DB58-03CD-DD337A6E768F}"/>
              </a:ext>
            </a:extLst>
          </p:cNvPr>
          <p:cNvSpPr>
            <a:spLocks noGrp="1"/>
          </p:cNvSpPr>
          <p:nvPr>
            <p:ph type="subTitle" idx="1"/>
          </p:nvPr>
        </p:nvSpPr>
        <p:spPr>
          <a:xfrm>
            <a:off x="638881" y="5647503"/>
            <a:ext cx="10909643" cy="552659"/>
          </a:xfrm>
        </p:spPr>
        <p:txBody>
          <a:bodyPr anchor="ctr">
            <a:normAutofit/>
          </a:bodyPr>
          <a:lstStyle/>
          <a:p>
            <a:r>
              <a:rPr lang="fr-FR" dirty="0"/>
              <a:t>4 ITEC – 1 SIN</a:t>
            </a:r>
          </a:p>
        </p:txBody>
      </p:sp>
      <p:pic>
        <p:nvPicPr>
          <p:cNvPr id="5" name="Image 4" descr="Une image contenant Graphique, Police, graphisme, logo&#10;&#10;Description générée automatiquement">
            <a:extLst>
              <a:ext uri="{FF2B5EF4-FFF2-40B4-BE49-F238E27FC236}">
                <a16:creationId xmlns:a16="http://schemas.microsoft.com/office/drawing/2014/main" id="{EF5E4A31-06E9-41AD-1BE3-B2C515047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00" y="320040"/>
            <a:ext cx="4831096" cy="3895344"/>
          </a:xfrm>
          <a:prstGeom prst="rect">
            <a:avLst/>
          </a:prstGeom>
        </p:spPr>
      </p:pic>
      <p:pic>
        <p:nvPicPr>
          <p:cNvPr id="7" name="Image 6" descr="Une image contenant texte, Graphique, graphisme, Police&#10;&#10;Description générée automatiquement">
            <a:extLst>
              <a:ext uri="{FF2B5EF4-FFF2-40B4-BE49-F238E27FC236}">
                <a16:creationId xmlns:a16="http://schemas.microsoft.com/office/drawing/2014/main" id="{5A0DC5AA-DF31-6CDA-C617-E7997F68E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805481"/>
            <a:ext cx="5614416" cy="2924462"/>
          </a:xfrm>
          <a:prstGeom prst="rect">
            <a:avLst/>
          </a:prstGeom>
        </p:spPr>
      </p:pic>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010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F4D9245-E198-BF4D-9871-58F1BC17641F}"/>
              </a:ext>
            </a:extLst>
          </p:cNvPr>
          <p:cNvSpPr>
            <a:spLocks noGrp="1"/>
          </p:cNvSpPr>
          <p:nvPr>
            <p:ph type="title"/>
          </p:nvPr>
        </p:nvSpPr>
        <p:spPr>
          <a:xfrm>
            <a:off x="640080" y="325369"/>
            <a:ext cx="4368602" cy="1956841"/>
          </a:xfrm>
        </p:spPr>
        <p:txBody>
          <a:bodyPr anchor="b">
            <a:normAutofit/>
          </a:bodyPr>
          <a:lstStyle/>
          <a:p>
            <a:r>
              <a:rPr lang="fr-FR" sz="5400" dirty="0"/>
              <a:t>Présentation générale</a:t>
            </a:r>
          </a:p>
        </p:txBody>
      </p:sp>
      <p:sp>
        <p:nvSpPr>
          <p:cNvPr id="2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26F49B3-476E-A472-61EA-D0B377BC1218}"/>
              </a:ext>
            </a:extLst>
          </p:cNvPr>
          <p:cNvSpPr>
            <a:spLocks noGrp="1"/>
          </p:cNvSpPr>
          <p:nvPr>
            <p:ph idx="1"/>
          </p:nvPr>
        </p:nvSpPr>
        <p:spPr>
          <a:xfrm>
            <a:off x="280821" y="3141699"/>
            <a:ext cx="4879371" cy="3395699"/>
          </a:xfrm>
        </p:spPr>
        <p:txBody>
          <a:bodyPr>
            <a:normAutofit/>
          </a:bodyPr>
          <a:lstStyle/>
          <a:p>
            <a:pPr marL="0" indent="0" algn="just">
              <a:buNone/>
            </a:pPr>
            <a:r>
              <a:rPr lang="fr-FR" sz="1700" dirty="0"/>
              <a:t>Idées directrices : Promouvoir l'utilisation des énergie renouvelables face aux enjeux énergétiques actuels et futurs. Proposer une solution différente de </a:t>
            </a:r>
            <a:r>
              <a:rPr lang="fr-FR" sz="1700" dirty="0" err="1"/>
              <a:t>tracking</a:t>
            </a:r>
            <a:r>
              <a:rPr lang="fr-FR" sz="1700" dirty="0"/>
              <a:t> solaire.</a:t>
            </a:r>
          </a:p>
          <a:p>
            <a:pPr marL="0" indent="0" algn="just">
              <a:buNone/>
            </a:pPr>
            <a:r>
              <a:rPr lang="fr-FR" sz="1700" dirty="0"/>
              <a:t>Créer de énergie électrique à partir d'une source renouvelable à travers un système de conversion d'énergie muni de panneaux solaires et développement d'une solution de </a:t>
            </a:r>
            <a:r>
              <a:rPr lang="fr-FR" sz="1700" dirty="0" err="1"/>
              <a:t>tracking</a:t>
            </a:r>
            <a:r>
              <a:rPr lang="fr-FR" sz="1700" dirty="0"/>
              <a:t> sur un axe minimisant sa consommation énergétique.</a:t>
            </a:r>
          </a:p>
        </p:txBody>
      </p:sp>
      <p:pic>
        <p:nvPicPr>
          <p:cNvPr id="8" name="Image 7" descr="Une image contenant intérieur, meubles, mur, fournitures de bureau&#10;&#10;Description générée automatiquement">
            <a:extLst>
              <a:ext uri="{FF2B5EF4-FFF2-40B4-BE49-F238E27FC236}">
                <a16:creationId xmlns:a16="http://schemas.microsoft.com/office/drawing/2014/main" id="{5E06788E-F84E-A5C5-A87F-CBF35ECD1AE3}"/>
              </a:ext>
            </a:extLst>
          </p:cNvPr>
          <p:cNvPicPr>
            <a:picLocks noChangeAspect="1"/>
          </p:cNvPicPr>
          <p:nvPr/>
        </p:nvPicPr>
        <p:blipFill rotWithShape="1">
          <a:blip r:embed="rId2">
            <a:extLst>
              <a:ext uri="{28A0092B-C50C-407E-A947-70E740481C1C}">
                <a14:useLocalDpi xmlns:a14="http://schemas.microsoft.com/office/drawing/2010/main" val="0"/>
              </a:ext>
            </a:extLst>
          </a:blip>
          <a:srcRect l="15936" r="18367"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7371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C0279A-3E46-5A0C-05DD-19832231717C}"/>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0E27DA3-DDB1-7FA8-348D-E297680F1ECE}"/>
              </a:ext>
            </a:extLst>
          </p:cNvPr>
          <p:cNvSpPr>
            <a:spLocks noGrp="1"/>
          </p:cNvSpPr>
          <p:nvPr>
            <p:ph type="title"/>
          </p:nvPr>
        </p:nvSpPr>
        <p:spPr>
          <a:xfrm>
            <a:off x="630936" y="640080"/>
            <a:ext cx="4818888" cy="1481328"/>
          </a:xfrm>
        </p:spPr>
        <p:txBody>
          <a:bodyPr anchor="b">
            <a:normAutofit/>
          </a:bodyPr>
          <a:lstStyle/>
          <a:p>
            <a:r>
              <a:rPr lang="fr-FR" sz="5400"/>
              <a:t>OBJECTIFS</a:t>
            </a:r>
          </a:p>
        </p:txBody>
      </p:sp>
      <p:sp>
        <p:nvSpPr>
          <p:cNvPr id="3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FB85C3B8-0F29-BF89-A51A-71949D9925E3}"/>
              </a:ext>
            </a:extLst>
          </p:cNvPr>
          <p:cNvSpPr>
            <a:spLocks noGrp="1"/>
          </p:cNvSpPr>
          <p:nvPr>
            <p:ph idx="1"/>
          </p:nvPr>
        </p:nvSpPr>
        <p:spPr>
          <a:xfrm>
            <a:off x="630936" y="2660904"/>
            <a:ext cx="4818888" cy="3547872"/>
          </a:xfrm>
        </p:spPr>
        <p:txBody>
          <a:bodyPr anchor="t">
            <a:normAutofit/>
          </a:bodyPr>
          <a:lstStyle/>
          <a:p>
            <a:pPr marL="0" indent="0" algn="just">
              <a:buNone/>
            </a:pPr>
            <a:r>
              <a:rPr lang="fr-FR" sz="1900" dirty="0"/>
              <a:t>La production électrique des panneaux photovoltaïques dépend directement de la quantité de lumière reçue. Pour augmenter le rendement de cette production, on se propose de suivre le soleil afin de récolter un maximum de flux lumineux.</a:t>
            </a:r>
          </a:p>
          <a:p>
            <a:pPr marL="0" indent="0" algn="just">
              <a:buNone/>
            </a:pPr>
            <a:r>
              <a:rPr lang="fr-FR" sz="1900" dirty="0"/>
              <a:t>Le principe retenu consiste à rajouter, sur un système de conversion solaire fixe existant, un dispositif d'optimisation de gain énergétique à travers un procédé de suivi du soleil ne nécessitant </a:t>
            </a:r>
            <a:r>
              <a:rPr lang="fr-FR" sz="1900" b="1" dirty="0"/>
              <a:t>pas d'apport énergétique supplémentaire</a:t>
            </a:r>
            <a:r>
              <a:rPr lang="fr-FR" sz="1900" dirty="0"/>
              <a:t>.</a:t>
            </a:r>
          </a:p>
        </p:txBody>
      </p:sp>
      <p:pic>
        <p:nvPicPr>
          <p:cNvPr id="11" name="Image 10" descr="Une image contenant énergie solaire, panneau solaire, solaire, Parabole solaire&#10;&#10;Description générée automatiquement">
            <a:extLst>
              <a:ext uri="{FF2B5EF4-FFF2-40B4-BE49-F238E27FC236}">
                <a16:creationId xmlns:a16="http://schemas.microsoft.com/office/drawing/2014/main" id="{E79F36F6-5B1C-252A-0A7F-1A6C84E1C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347370"/>
            <a:ext cx="5458968" cy="4163259"/>
          </a:xfrm>
          <a:prstGeom prst="rect">
            <a:avLst/>
          </a:prstGeom>
        </p:spPr>
      </p:pic>
    </p:spTree>
    <p:extLst>
      <p:ext uri="{BB962C8B-B14F-4D97-AF65-F5344CB8AC3E}">
        <p14:creationId xmlns:p14="http://schemas.microsoft.com/office/powerpoint/2010/main" val="428916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882D545-8EF0-B2C0-4DAE-7897C66A169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Diagramme de contexte</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descr="Une image contenant texte, capture d’écran, diagramme, conception&#10;&#10;Description générée automatiquement">
            <a:extLst>
              <a:ext uri="{FF2B5EF4-FFF2-40B4-BE49-F238E27FC236}">
                <a16:creationId xmlns:a16="http://schemas.microsoft.com/office/drawing/2014/main" id="{8EA3D7E0-055D-6EC9-1D44-1CAD38CA7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785" y="406556"/>
            <a:ext cx="7581122" cy="5208798"/>
          </a:xfrm>
          <a:prstGeom prst="rect">
            <a:avLst/>
          </a:prstGeom>
        </p:spPr>
      </p:pic>
    </p:spTree>
    <p:extLst>
      <p:ext uri="{BB962C8B-B14F-4D97-AF65-F5344CB8AC3E}">
        <p14:creationId xmlns:p14="http://schemas.microsoft.com/office/powerpoint/2010/main" val="69457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B4FC4F-A2E4-FE68-73A4-54DFB370C844}"/>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7229D19-71C1-EA75-4303-6875927A8849}"/>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100" kern="1200">
                <a:solidFill>
                  <a:schemeClr val="tx1"/>
                </a:solidFill>
                <a:latin typeface="+mj-lt"/>
                <a:ea typeface="+mj-ea"/>
                <a:cs typeface="+mj-cs"/>
              </a:rPr>
              <a:t>Diagramme des cas d’utilisation</a:t>
            </a:r>
          </a:p>
        </p:txBody>
      </p:sp>
      <p:sp>
        <p:nvSpPr>
          <p:cNvPr id="2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descr="Une image contenant texte, diagramme, capture d’écran, ligne&#10;&#10;Description générée automatiquement">
            <a:extLst>
              <a:ext uri="{FF2B5EF4-FFF2-40B4-BE49-F238E27FC236}">
                <a16:creationId xmlns:a16="http://schemas.microsoft.com/office/drawing/2014/main" id="{640A928E-4426-1553-C1AF-CBA72E5DC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031" y="1883888"/>
            <a:ext cx="6427639" cy="4841966"/>
          </a:xfrm>
          <a:prstGeom prst="rect">
            <a:avLst/>
          </a:prstGeom>
        </p:spPr>
      </p:pic>
    </p:spTree>
    <p:extLst>
      <p:ext uri="{BB962C8B-B14F-4D97-AF65-F5344CB8AC3E}">
        <p14:creationId xmlns:p14="http://schemas.microsoft.com/office/powerpoint/2010/main" val="8168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206793-2A74-17EB-0B26-241E5C1594CE}"/>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775971F-7ACF-77A8-6536-EA11CF86A8D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Diagramme des exigences</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1C49B8BF-5FC7-4ED0-B867-E16B108D6473}"/>
              </a:ext>
            </a:extLst>
          </p:cNvPr>
          <p:cNvSpPr txBox="1"/>
          <p:nvPr/>
        </p:nvSpPr>
        <p:spPr>
          <a:xfrm>
            <a:off x="229049" y="6202344"/>
            <a:ext cx="7812982" cy="369332"/>
          </a:xfrm>
          <a:prstGeom prst="rect">
            <a:avLst/>
          </a:prstGeom>
          <a:noFill/>
        </p:spPr>
        <p:txBody>
          <a:bodyPr wrap="square" rtlCol="0">
            <a:spAutoFit/>
          </a:bodyPr>
          <a:lstStyle/>
          <a:p>
            <a:r>
              <a:rPr lang="fr-FR" dirty="0"/>
              <a:t>Disponible en fichier image lisible ! Diagramme à retoucher</a:t>
            </a:r>
          </a:p>
        </p:txBody>
      </p:sp>
      <p:pic>
        <p:nvPicPr>
          <p:cNvPr id="10" name="Image 9" descr="Une image contenant texte, diagramme, Plan, schématique&#10;&#10;Description générée automatiquement">
            <a:extLst>
              <a:ext uri="{FF2B5EF4-FFF2-40B4-BE49-F238E27FC236}">
                <a16:creationId xmlns:a16="http://schemas.microsoft.com/office/drawing/2014/main" id="{1074F958-BB27-9263-62D7-78A1049D7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7249" y="744415"/>
            <a:ext cx="7996937" cy="5369169"/>
          </a:xfrm>
          <a:prstGeom prst="rect">
            <a:avLst/>
          </a:prstGeom>
        </p:spPr>
      </p:pic>
    </p:spTree>
    <p:extLst>
      <p:ext uri="{BB962C8B-B14F-4D97-AF65-F5344CB8AC3E}">
        <p14:creationId xmlns:p14="http://schemas.microsoft.com/office/powerpoint/2010/main" val="253652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38EE11-711B-E76F-DA3C-53A5F8AC66C5}"/>
              </a:ext>
            </a:extLst>
          </p:cNvPr>
          <p:cNvSpPr>
            <a:spLocks noGrp="1"/>
          </p:cNvSpPr>
          <p:nvPr>
            <p:ph type="title"/>
          </p:nvPr>
        </p:nvSpPr>
        <p:spPr/>
        <p:txBody>
          <a:bodyPr/>
          <a:lstStyle/>
          <a:p>
            <a:r>
              <a:rPr lang="fr-FR" dirty="0"/>
              <a:t>Tâches élèves  projet</a:t>
            </a:r>
          </a:p>
        </p:txBody>
      </p:sp>
      <p:sp>
        <p:nvSpPr>
          <p:cNvPr id="3" name="Espace réservé du contenu 2">
            <a:extLst>
              <a:ext uri="{FF2B5EF4-FFF2-40B4-BE49-F238E27FC236}">
                <a16:creationId xmlns:a16="http://schemas.microsoft.com/office/drawing/2014/main" id="{1A843D7D-AB9A-B4F5-2D11-F34630206E03}"/>
              </a:ext>
            </a:extLst>
          </p:cNvPr>
          <p:cNvSpPr>
            <a:spLocks noGrp="1"/>
          </p:cNvSpPr>
          <p:nvPr>
            <p:ph sz="half" idx="1"/>
          </p:nvPr>
        </p:nvSpPr>
        <p:spPr>
          <a:xfrm>
            <a:off x="369275" y="1434209"/>
            <a:ext cx="10984521" cy="706559"/>
          </a:xfrm>
        </p:spPr>
        <p:txBody>
          <a:bodyPr>
            <a:normAutofit fontScale="92500" lnSpcReduction="20000"/>
          </a:bodyPr>
          <a:lstStyle/>
          <a:p>
            <a:pPr algn="just"/>
            <a:r>
              <a:rPr lang="fr-FR" dirty="0"/>
              <a:t>ITEC 1 : Conception et modélisation de la variation de masse et contre poids - balance d’équilibrage</a:t>
            </a:r>
          </a:p>
          <a:p>
            <a:pPr marL="0" indent="0" algn="just">
              <a:buNone/>
            </a:pPr>
            <a:endParaRPr lang="fr-FR" dirty="0"/>
          </a:p>
        </p:txBody>
      </p:sp>
      <p:sp>
        <p:nvSpPr>
          <p:cNvPr id="4" name="Espace réservé du contenu 3">
            <a:extLst>
              <a:ext uri="{FF2B5EF4-FFF2-40B4-BE49-F238E27FC236}">
                <a16:creationId xmlns:a16="http://schemas.microsoft.com/office/drawing/2014/main" id="{EA6AF9B7-9445-4804-2FCB-AA4242B0A576}"/>
              </a:ext>
            </a:extLst>
          </p:cNvPr>
          <p:cNvSpPr>
            <a:spLocks noGrp="1"/>
          </p:cNvSpPr>
          <p:nvPr>
            <p:ph sz="half" idx="2"/>
          </p:nvPr>
        </p:nvSpPr>
        <p:spPr>
          <a:xfrm>
            <a:off x="369273" y="2737751"/>
            <a:ext cx="10984521" cy="706559"/>
          </a:xfrm>
        </p:spPr>
        <p:txBody>
          <a:bodyPr>
            <a:normAutofit fontScale="92500" lnSpcReduction="20000"/>
          </a:bodyPr>
          <a:lstStyle/>
          <a:p>
            <a:pPr algn="just"/>
            <a:r>
              <a:rPr lang="fr-FR" dirty="0"/>
              <a:t>ITEC 3 :  Conception et modélisation de la structure orientable</a:t>
            </a:r>
          </a:p>
        </p:txBody>
      </p:sp>
      <p:graphicFrame>
        <p:nvGraphicFramePr>
          <p:cNvPr id="7" name="ZoneTexte 4">
            <a:extLst>
              <a:ext uri="{FF2B5EF4-FFF2-40B4-BE49-F238E27FC236}">
                <a16:creationId xmlns:a16="http://schemas.microsoft.com/office/drawing/2014/main" id="{600CE069-FEE5-242E-57B6-A89A9109F15B}"/>
              </a:ext>
            </a:extLst>
          </p:cNvPr>
          <p:cNvGraphicFramePr/>
          <p:nvPr>
            <p:extLst>
              <p:ext uri="{D42A27DB-BD31-4B8C-83A1-F6EECF244321}">
                <p14:modId xmlns:p14="http://schemas.microsoft.com/office/powerpoint/2010/main" val="2161649424"/>
              </p:ext>
            </p:extLst>
          </p:nvPr>
        </p:nvGraphicFramePr>
        <p:xfrm>
          <a:off x="838200" y="4158855"/>
          <a:ext cx="10619341" cy="3108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contenu 2">
            <a:extLst>
              <a:ext uri="{FF2B5EF4-FFF2-40B4-BE49-F238E27FC236}">
                <a16:creationId xmlns:a16="http://schemas.microsoft.com/office/drawing/2014/main" id="{6950F130-65F3-2F13-DAFE-2AC10B2155A6}"/>
              </a:ext>
            </a:extLst>
          </p:cNvPr>
          <p:cNvSpPr txBox="1">
            <a:spLocks/>
          </p:cNvSpPr>
          <p:nvPr/>
        </p:nvSpPr>
        <p:spPr>
          <a:xfrm>
            <a:off x="369275" y="2117848"/>
            <a:ext cx="11088266" cy="70655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dirty="0"/>
              <a:t>ITEC 2 : Conception et modélisation de la variation de masse et contre poids – retour en position initiale</a:t>
            </a:r>
          </a:p>
        </p:txBody>
      </p:sp>
      <p:sp>
        <p:nvSpPr>
          <p:cNvPr id="6" name="Espace réservé du contenu 3">
            <a:extLst>
              <a:ext uri="{FF2B5EF4-FFF2-40B4-BE49-F238E27FC236}">
                <a16:creationId xmlns:a16="http://schemas.microsoft.com/office/drawing/2014/main" id="{99A2ABC1-125D-02A3-B362-E30FF2BB5777}"/>
              </a:ext>
            </a:extLst>
          </p:cNvPr>
          <p:cNvSpPr txBox="1">
            <a:spLocks/>
          </p:cNvSpPr>
          <p:nvPr/>
        </p:nvSpPr>
        <p:spPr>
          <a:xfrm>
            <a:off x="369271" y="3710934"/>
            <a:ext cx="10984525" cy="7782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dirty="0"/>
              <a:t>SIN :  Choix des capteurs et réalisation d'un site de suivi de la production d'énergie</a:t>
            </a:r>
          </a:p>
        </p:txBody>
      </p:sp>
      <p:sp>
        <p:nvSpPr>
          <p:cNvPr id="8" name="Espace réservé du contenu 3">
            <a:extLst>
              <a:ext uri="{FF2B5EF4-FFF2-40B4-BE49-F238E27FC236}">
                <a16:creationId xmlns:a16="http://schemas.microsoft.com/office/drawing/2014/main" id="{DC4C2E28-76BA-6636-79D1-135A7D128F1E}"/>
              </a:ext>
            </a:extLst>
          </p:cNvPr>
          <p:cNvSpPr txBox="1">
            <a:spLocks/>
          </p:cNvSpPr>
          <p:nvPr/>
        </p:nvSpPr>
        <p:spPr>
          <a:xfrm>
            <a:off x="369271" y="3185672"/>
            <a:ext cx="10984525" cy="706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dirty="0"/>
              <a:t>ITEC 4 :  Conception et modélisation de la fixation au sol</a:t>
            </a:r>
          </a:p>
        </p:txBody>
      </p:sp>
    </p:spTree>
    <p:extLst>
      <p:ext uri="{BB962C8B-B14F-4D97-AF65-F5344CB8AC3E}">
        <p14:creationId xmlns:p14="http://schemas.microsoft.com/office/powerpoint/2010/main" val="337599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2B3759-3A2F-F689-6335-6D2BB386F690}"/>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que sur un document avec stylet">
            <a:extLst>
              <a:ext uri="{FF2B5EF4-FFF2-40B4-BE49-F238E27FC236}">
                <a16:creationId xmlns:a16="http://schemas.microsoft.com/office/drawing/2014/main" id="{E9EDA45B-A071-AFAE-89F9-3214D930C2E4}"/>
              </a:ext>
            </a:extLst>
          </p:cNvPr>
          <p:cNvPicPr>
            <a:picLocks noChangeAspect="1"/>
          </p:cNvPicPr>
          <p:nvPr/>
        </p:nvPicPr>
        <p:blipFill rotWithShape="1">
          <a:blip r:embed="rId2"/>
          <a:srcRect l="30532" r="16809"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D585BE7-CDBB-3778-B9BB-F2AD8036180C}"/>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a:t>Production attendue</a:t>
            </a:r>
          </a:p>
        </p:txBody>
      </p:sp>
      <p:sp>
        <p:nvSpPr>
          <p:cNvPr id="3" name="Espace réservé du contenu 2">
            <a:extLst>
              <a:ext uri="{FF2B5EF4-FFF2-40B4-BE49-F238E27FC236}">
                <a16:creationId xmlns:a16="http://schemas.microsoft.com/office/drawing/2014/main" id="{AE2FAA8F-65C8-52FD-3604-BA28C37E9E71}"/>
              </a:ext>
            </a:extLst>
          </p:cNvPr>
          <p:cNvSpPr>
            <a:spLocks noGrp="1"/>
          </p:cNvSpPr>
          <p:nvPr>
            <p:ph sz="half" idx="1"/>
          </p:nvPr>
        </p:nvSpPr>
        <p:spPr>
          <a:xfrm>
            <a:off x="5842611" y="1773190"/>
            <a:ext cx="5484285" cy="3496878"/>
          </a:xfrm>
        </p:spPr>
        <p:txBody>
          <a:bodyPr vert="horz" lIns="91440" tIns="45720" rIns="91440" bIns="45720" rtlCol="0" anchor="ctr">
            <a:normAutofit/>
          </a:bodyPr>
          <a:lstStyle/>
          <a:p>
            <a:pPr algn="just"/>
            <a:r>
              <a:rPr lang="fr-FR" sz="2000" dirty="0"/>
              <a:t>Prototype ou sous ensemble fonctionnel d'une maquette réelle à échelle réduite permettant de caractériser les performances au regard du cahier des charges.</a:t>
            </a:r>
          </a:p>
          <a:p>
            <a:pPr algn="just"/>
            <a:r>
              <a:rPr lang="fr-FR" sz="2000" dirty="0"/>
              <a:t>Un dossier technique numérique contenant l'ensemble des documents (schémas, algorigrammes, programmes...) utiles pour l'exploitation du système.</a:t>
            </a:r>
          </a:p>
          <a:p>
            <a:pPr algn="just"/>
            <a:r>
              <a:rPr lang="en-US" sz="2000" dirty="0" err="1"/>
              <a:t>Présentation</a:t>
            </a:r>
            <a:r>
              <a:rPr lang="en-US" sz="2000" dirty="0"/>
              <a:t> d'un rapport </a:t>
            </a:r>
            <a:r>
              <a:rPr lang="en-US" sz="2000" dirty="0" err="1"/>
              <a:t>écrit</a:t>
            </a:r>
            <a:r>
              <a:rPr lang="en-US" sz="2000" dirty="0"/>
              <a:t> des solutions collectives </a:t>
            </a:r>
            <a:r>
              <a:rPr lang="en-US" sz="2000" dirty="0" err="1"/>
              <a:t>comprenant</a:t>
            </a:r>
            <a:r>
              <a:rPr lang="en-US" sz="2000" dirty="0"/>
              <a:t> les solutions </a:t>
            </a:r>
            <a:r>
              <a:rPr lang="en-US" sz="2000" dirty="0" err="1"/>
              <a:t>personnelles</a:t>
            </a:r>
            <a:r>
              <a:rPr lang="en-US" sz="2000" dirty="0"/>
              <a:t> du </a:t>
            </a:r>
            <a:r>
              <a:rPr lang="en-US" sz="2000" dirty="0" err="1"/>
              <a:t>candidat</a:t>
            </a:r>
            <a:r>
              <a:rPr lang="en-US" sz="2000" dirty="0"/>
              <a:t> sur 10 pages</a:t>
            </a:r>
          </a:p>
        </p:txBody>
      </p:sp>
    </p:spTree>
    <p:extLst>
      <p:ext uri="{BB962C8B-B14F-4D97-AF65-F5344CB8AC3E}">
        <p14:creationId xmlns:p14="http://schemas.microsoft.com/office/powerpoint/2010/main" val="119665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4EA101E-1456-CE59-F378-9B0996724F3B}"/>
              </a:ext>
            </a:extLst>
          </p:cNvPr>
          <p:cNvSpPr>
            <a:spLocks noGrp="1"/>
          </p:cNvSpPr>
          <p:nvPr>
            <p:ph type="title"/>
          </p:nvPr>
        </p:nvSpPr>
        <p:spPr>
          <a:xfrm>
            <a:off x="841248" y="256032"/>
            <a:ext cx="10506456" cy="1014984"/>
          </a:xfrm>
        </p:spPr>
        <p:txBody>
          <a:bodyPr anchor="b">
            <a:normAutofit/>
          </a:bodyPr>
          <a:lstStyle/>
          <a:p>
            <a:r>
              <a:rPr lang="fr-FR" dirty="0"/>
              <a:t>Organisation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Espace réservé du contenu 2">
            <a:extLst>
              <a:ext uri="{FF2B5EF4-FFF2-40B4-BE49-F238E27FC236}">
                <a16:creationId xmlns:a16="http://schemas.microsoft.com/office/drawing/2014/main" id="{1E1904D2-F280-DAFD-2186-F43A0779652C}"/>
              </a:ext>
            </a:extLst>
          </p:cNvPr>
          <p:cNvGraphicFramePr>
            <a:graphicFrameLocks noGrp="1"/>
          </p:cNvGraphicFramePr>
          <p:nvPr>
            <p:ph idx="1"/>
            <p:extLst>
              <p:ext uri="{D42A27DB-BD31-4B8C-83A1-F6EECF244321}">
                <p14:modId xmlns:p14="http://schemas.microsoft.com/office/powerpoint/2010/main" val="240953531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79559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4964BA986B434D800965BDF3F9C3B2" ma:contentTypeVersion="9" ma:contentTypeDescription="Crée un document." ma:contentTypeScope="" ma:versionID="5fec921b099cc14cb5b2a1118ca116b2">
  <xsd:schema xmlns:xsd="http://www.w3.org/2001/XMLSchema" xmlns:xs="http://www.w3.org/2001/XMLSchema" xmlns:p="http://schemas.microsoft.com/office/2006/metadata/properties" xmlns:ns2="b693b91f-07e2-42da-9e6f-f8e2eb15700a" targetNamespace="http://schemas.microsoft.com/office/2006/metadata/properties" ma:root="true" ma:fieldsID="72cb85d4d99d658500c55f2395d22928" ns2:_="">
    <xsd:import namespace="b693b91f-07e2-42da-9e6f-f8e2eb15700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3b91f-07e2-42da-9e6f-f8e2eb1570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Balises d’images" ma:readOnly="false" ma:fieldId="{5cf76f15-5ced-4ddc-b409-7134ff3c332f}" ma:taxonomyMulti="true" ma:sspId="a7704139-d5e0-43aa-8ec5-3a574cd096e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693b91f-07e2-42da-9e6f-f8e2eb15700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67BC173-14A7-42A5-AAC7-989685681E8C}"/>
</file>

<file path=customXml/itemProps2.xml><?xml version="1.0" encoding="utf-8"?>
<ds:datastoreItem xmlns:ds="http://schemas.openxmlformats.org/officeDocument/2006/customXml" ds:itemID="{A07C95C8-454C-4BC4-94D2-17941AE335CC}"/>
</file>

<file path=customXml/itemProps3.xml><?xml version="1.0" encoding="utf-8"?>
<ds:datastoreItem xmlns:ds="http://schemas.openxmlformats.org/officeDocument/2006/customXml" ds:itemID="{16F99674-5498-4204-8373-E83CF83DEBD9}"/>
</file>

<file path=docProps/app.xml><?xml version="1.0" encoding="utf-8"?>
<Properties xmlns="http://schemas.openxmlformats.org/officeDocument/2006/extended-properties" xmlns:vt="http://schemas.openxmlformats.org/officeDocument/2006/docPropsVTypes">
  <TotalTime>69</TotalTime>
  <Words>406</Words>
  <Application>Microsoft Office PowerPoint</Application>
  <PresentationFormat>Grand écran</PresentationFormat>
  <Paragraphs>28</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Aptos</vt:lpstr>
      <vt:lpstr>Aptos Display</vt:lpstr>
      <vt:lpstr>Arial</vt:lpstr>
      <vt:lpstr>Calibri</vt:lpstr>
      <vt:lpstr>Thème Office</vt:lpstr>
      <vt:lpstr>TRACKER SOLAIRE</vt:lpstr>
      <vt:lpstr>Présentation générale</vt:lpstr>
      <vt:lpstr>OBJECTIFS</vt:lpstr>
      <vt:lpstr>Diagramme de contexte</vt:lpstr>
      <vt:lpstr>Diagramme des cas d’utilisation</vt:lpstr>
      <vt:lpstr>Diagramme des exigences</vt:lpstr>
      <vt:lpstr>Tâches élèves  projet</vt:lpstr>
      <vt:lpstr>Production attendue</vt:lpstr>
      <vt:lpstr>Organisation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ARBRE ENR-1</dc:title>
  <dc:creator>Matthieu Herrou</dc:creator>
  <cp:lastModifiedBy>Matthieu Herrou</cp:lastModifiedBy>
  <cp:revision>6</cp:revision>
  <dcterms:created xsi:type="dcterms:W3CDTF">2024-03-05T01:21:01Z</dcterms:created>
  <dcterms:modified xsi:type="dcterms:W3CDTF">2024-03-05T02:38:18Z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0x0101008C4964BA986B434D800965BDF3F9C3B2</vt:lpwstr>
  </property>
</Properties>
</file>