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A RUA" userId="3d293fad17967765" providerId="LiveId" clId="{D569F077-55E4-4CDA-A196-51F09BF17E80}"/>
    <pc:docChg chg="undo custSel modSld">
      <pc:chgData name="MELISA RUA" userId="3d293fad17967765" providerId="LiveId" clId="{D569F077-55E4-4CDA-A196-51F09BF17E80}" dt="2022-10-18T04:02:01.048" v="33" actId="14100"/>
      <pc:docMkLst>
        <pc:docMk/>
      </pc:docMkLst>
      <pc:sldChg chg="addSp delSp modSp mod">
        <pc:chgData name="MELISA RUA" userId="3d293fad17967765" providerId="LiveId" clId="{D569F077-55E4-4CDA-A196-51F09BF17E80}" dt="2022-10-18T04:02:01.048" v="33" actId="14100"/>
        <pc:sldMkLst>
          <pc:docMk/>
          <pc:sldMk cId="0" sldId="260"/>
        </pc:sldMkLst>
        <pc:spChg chg="mod">
          <ac:chgData name="MELISA RUA" userId="3d293fad17967765" providerId="LiveId" clId="{D569F077-55E4-4CDA-A196-51F09BF17E80}" dt="2022-10-18T04:02:01.048" v="33" actId="14100"/>
          <ac:spMkLst>
            <pc:docMk/>
            <pc:sldMk cId="0" sldId="260"/>
            <ac:spMk id="327" creationId="{00000000-0000-0000-0000-000000000000}"/>
          </ac:spMkLst>
        </pc:spChg>
        <pc:spChg chg="del mod">
          <ac:chgData name="MELISA RUA" userId="3d293fad17967765" providerId="LiveId" clId="{D569F077-55E4-4CDA-A196-51F09BF17E80}" dt="2022-10-18T03:51:26.858" v="1" actId="478"/>
          <ac:spMkLst>
            <pc:docMk/>
            <pc:sldMk cId="0" sldId="260"/>
            <ac:spMk id="330" creationId="{00000000-0000-0000-0000-000000000000}"/>
          </ac:spMkLst>
        </pc:spChg>
        <pc:spChg chg="del">
          <ac:chgData name="MELISA RUA" userId="3d293fad17967765" providerId="LiveId" clId="{D569F077-55E4-4CDA-A196-51F09BF17E80}" dt="2022-10-18T03:51:28.201" v="2" actId="478"/>
          <ac:spMkLst>
            <pc:docMk/>
            <pc:sldMk cId="0" sldId="260"/>
            <ac:spMk id="342" creationId="{00000000-0000-0000-0000-000000000000}"/>
          </ac:spMkLst>
        </pc:spChg>
        <pc:picChg chg="add del mod">
          <ac:chgData name="MELISA RUA" userId="3d293fad17967765" providerId="LiveId" clId="{D569F077-55E4-4CDA-A196-51F09BF17E80}" dt="2022-10-18T03:51:39.879" v="5" actId="478"/>
          <ac:picMkLst>
            <pc:docMk/>
            <pc:sldMk cId="0" sldId="260"/>
            <ac:picMk id="3" creationId="{F1E4C0B3-2EAB-416E-5686-E29C4C1655A0}"/>
          </ac:picMkLst>
        </pc:picChg>
        <pc:picChg chg="add del">
          <ac:chgData name="MELISA RUA" userId="3d293fad17967765" providerId="LiveId" clId="{D569F077-55E4-4CDA-A196-51F09BF17E80}" dt="2022-10-18T03:54:39.434" v="7" actId="478"/>
          <ac:picMkLst>
            <pc:docMk/>
            <pc:sldMk cId="0" sldId="260"/>
            <ac:picMk id="5" creationId="{F84D79CB-0228-BFFC-1A44-8BCB079ECFE1}"/>
          </ac:picMkLst>
        </pc:picChg>
        <pc:picChg chg="add mod modCrop">
          <ac:chgData name="MELISA RUA" userId="3d293fad17967765" providerId="LiveId" clId="{D569F077-55E4-4CDA-A196-51F09BF17E80}" dt="2022-10-18T03:57:10.396" v="18" actId="1076"/>
          <ac:picMkLst>
            <pc:docMk/>
            <pc:sldMk cId="0" sldId="260"/>
            <ac:picMk id="7" creationId="{930EFD11-C013-4462-6414-FE8FD7932E70}"/>
          </ac:picMkLst>
        </pc:picChg>
        <pc:picChg chg="mod">
          <ac:chgData name="MELISA RUA" userId="3d293fad17967765" providerId="LiveId" clId="{D569F077-55E4-4CDA-A196-51F09BF17E80}" dt="2022-10-18T03:57:03.109" v="16" actId="1076"/>
          <ac:picMkLst>
            <pc:docMk/>
            <pc:sldMk cId="0" sldId="260"/>
            <ac:picMk id="3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/>
          <p:nvPr/>
        </p:nvSpPr>
        <p:spPr>
          <a:xfrm>
            <a:off x="1627200" y="-325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888577" y="2547400"/>
            <a:ext cx="4844588" cy="1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indent="457200" algn="r">
              <a:lnSpc>
                <a:spcPct val="90000"/>
              </a:lnSpc>
              <a:buSzPts val="3600"/>
            </a:pPr>
            <a:r>
              <a:rPr lang="es-E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BUSCA LA MANERA DE LLEGAR SEGUR@ A CASA</a:t>
            </a:r>
            <a:endParaRPr lang="es-E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A77F42-D56C-4309-6D08-DA5EEB50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" y="-32500"/>
            <a:ext cx="6399383" cy="690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931995" y="4221353"/>
            <a:ext cx="38099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MELISA RUA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Programadora, redactora, investigadora.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http://github.com/yourUserName/proyecto/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5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7" name="Google Shape;227;p2"/>
          <p:cNvSpPr/>
          <p:nvPr/>
        </p:nvSpPr>
        <p:spPr>
          <a:xfrm>
            <a:off x="3261725" y="6188925"/>
            <a:ext cx="21147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63AD31-80A6-6FC6-DB8B-48DE87122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8482" y="1803408"/>
            <a:ext cx="1769215" cy="2358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en-US" sz="2100" b="1" dirty="0">
                <a:solidFill>
                  <a:schemeClr val="lt1"/>
                </a:solidFill>
              </a:rPr>
              <a:t>para </a:t>
            </a:r>
            <a:r>
              <a:rPr lang="en-US" sz="2100" b="1" dirty="0" err="1">
                <a:solidFill>
                  <a:schemeClr val="lt1"/>
                </a:solidFill>
              </a:rPr>
              <a:t>el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Tres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caminos </a:t>
            </a:r>
            <a:r>
              <a:rPr lang="en-US" sz="2200" b="1">
                <a:solidFill>
                  <a:srgbClr val="001E33"/>
                </a:solidFill>
              </a:rPr>
              <a:t>que reducen tanto el riesgo de acoso como la distancia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FFFFFF"/>
                </a:solidFill>
              </a:rPr>
              <a:t>A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lgoritmo de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soluci</a:t>
            </a:r>
            <a:r>
              <a:rPr lang="en-US" sz="2200" b="1" dirty="0" err="1">
                <a:solidFill>
                  <a:srgbClr val="FFFFFF"/>
                </a:solidFill>
              </a:rPr>
              <a:t>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9" name="Google Shape;269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g105e9140ba5_0_31"/>
            <p:cNvCxnSpPr>
              <a:stCxn id="269" idx="5"/>
              <a:endCxn id="27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0" idx="6"/>
              <a:endCxn id="27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71" idx="6"/>
              <a:endCxn id="27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77" idx="7"/>
              <a:endCxn id="27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1" idx="7"/>
              <a:endCxn id="27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0" idx="7"/>
              <a:endCxn id="27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2" idx="7"/>
              <a:endCxn id="27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4" idx="5"/>
              <a:endCxn id="27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3" idx="6"/>
              <a:endCxn id="27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g105e9140ba5_0_31"/>
            <p:cNvCxnSpPr>
              <a:stCxn id="272" idx="6"/>
              <a:endCxn id="27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g105e9140ba5_0_31"/>
            <p:cNvCxnSpPr>
              <a:stCxn id="273" idx="7"/>
              <a:endCxn id="27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9" name="Google Shape;289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5e9140ba5_0_31"/>
          <p:cNvSpPr/>
          <p:nvPr/>
        </p:nvSpPr>
        <p:spPr>
          <a:xfrm>
            <a:off x="5159187" y="1963900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dirty="0">
                <a:solidFill>
                  <a:srgbClr val="001E33"/>
                </a:solidFill>
              </a:rPr>
              <a:t>ALGORITMO DE 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5" name="Google Shape;295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6" name="Google Shape;296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7" name="Google Shape;297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8" name="Google Shape;298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g105e9140ba5_0_31"/>
            <p:cNvCxnSpPr>
              <a:stCxn id="298" idx="5"/>
              <a:endCxn id="303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299" idx="6"/>
              <a:endCxn id="301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300" idx="6"/>
              <a:endCxn id="302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306" idx="7"/>
              <a:endCxn id="302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300" idx="7"/>
              <a:endCxn id="301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299" idx="7"/>
              <a:endCxn id="303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1" idx="7"/>
              <a:endCxn id="305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303" idx="5"/>
              <a:endCxn id="304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2" idx="6"/>
              <a:endCxn id="304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g105e9140ba5_0_31"/>
            <p:cNvCxnSpPr>
              <a:stCxn id="301" idx="6"/>
              <a:endCxn id="304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g105e9140ba5_0_31"/>
            <p:cNvCxnSpPr>
              <a:stCxn id="302" idx="7"/>
              <a:endCxn id="305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8" name="Google Shape;318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>
                <a:solidFill>
                  <a:srgbClr val="001E33"/>
                </a:solidFill>
              </a:rPr>
              <a:t>Un camino que reduce tanto la distancia como el acoso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265324" y="4385733"/>
            <a:ext cx="7286943" cy="18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Algoritmo de Dijkstra</a:t>
            </a:r>
          </a:p>
          <a:p>
            <a:pPr>
              <a:buSzPts val="1400"/>
            </a:pPr>
            <a:r>
              <a:rPr lang="es-E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yudará a ver el camino más corto de una manera eficiente dado un vértice origen, hacia el resto de los vértices en un grafo que tiene pesos en cada arista.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2200" dirty="0">
                <a:solidFill>
                  <a:srgbClr val="001E33"/>
                </a:solidFill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02373E-1A9E-193F-8EE6-B9E67586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03982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0EFD11-C013-4462-6414-FE8FD7932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60" t="26551" r="14777" b="11521"/>
          <a:stretch/>
        </p:blipFill>
        <p:spPr>
          <a:xfrm>
            <a:off x="1098341" y="1337086"/>
            <a:ext cx="5317066" cy="2912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138</Words>
  <Application>Microsoft Office PowerPoint</Application>
  <PresentationFormat>Panorámica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MELISA RUA</cp:lastModifiedBy>
  <cp:revision>2</cp:revision>
  <dcterms:created xsi:type="dcterms:W3CDTF">2020-06-26T14:36:07Z</dcterms:created>
  <dcterms:modified xsi:type="dcterms:W3CDTF">2022-10-18T04:02:15Z</dcterms:modified>
</cp:coreProperties>
</file>