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4" r:id="rId2"/>
  </p:sldMasterIdLst>
  <p:notesMasterIdLst>
    <p:notesMasterId r:id="rId10"/>
  </p:notesMasterIdLst>
  <p:sldIdLst>
    <p:sldId id="261" r:id="rId3"/>
    <p:sldId id="262" r:id="rId4"/>
    <p:sldId id="263" r:id="rId5"/>
    <p:sldId id="264" r:id="rId6"/>
    <p:sldId id="265" r:id="rId7"/>
    <p:sldId id="267" r:id="rId8"/>
    <p:sldId id="269" r:id="rId9"/>
  </p:sldIdLst>
  <p:sldSz cx="12192000" cy="6858000"/>
  <p:notesSz cx="7772400" cy="10058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W1P6JIqx8DD3rXqODyHuTukK0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7583F-BA25-485B-AF93-03D8D4629FEE}">
  <a:tblStyle styleId="{E437583F-BA25-485B-AF93-03D8D4629F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694941206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" name="Google Shape;369;g136949412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6" name="Google Shape;386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694941206_0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1369494120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694941206_0_3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g1369494120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8" name="Google Shape;498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588" name="Google Shape;588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627920" y="3293390"/>
            <a:ext cx="609030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delalgoritmo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Dijkstra. V </a:t>
            </a:r>
            <a:r>
              <a:rPr lang="en-US" sz="2200" dirty="0">
                <a:solidFill>
                  <a:srgbClr val="001E33"/>
                </a:solidFill>
              </a:rPr>
              <a:t>son </a:t>
            </a:r>
            <a:r>
              <a:rPr lang="en-US" sz="2200" dirty="0" err="1">
                <a:solidFill>
                  <a:srgbClr val="001E33"/>
                </a:solidFill>
              </a:rPr>
              <a:t>los</a:t>
            </a:r>
            <a:r>
              <a:rPr lang="en-US" sz="2200" dirty="0">
                <a:solidFill>
                  <a:srgbClr val="001E33"/>
                </a:solidFill>
              </a:rPr>
              <a:t> vertices y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 son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aristas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60" name="Google Shape;360;p5"/>
          <p:cNvGraphicFramePr/>
          <p:nvPr>
            <p:extLst>
              <p:ext uri="{D42A27DB-BD31-4B8C-83A1-F6EECF244321}">
                <p14:modId xmlns:p14="http://schemas.microsoft.com/office/powerpoint/2010/main" val="3520236426"/>
              </p:ext>
            </p:extLst>
          </p:nvPr>
        </p:nvGraphicFramePr>
        <p:xfrm>
          <a:off x="471720" y="1194240"/>
          <a:ext cx="6246500" cy="1859275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2200" b="1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Dijkstra</a:t>
                      </a:r>
                      <a:endParaRPr sz="2200" b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O(log 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V*2</a:t>
                      </a:r>
                      <a:r>
                        <a:rPr lang="en-US" sz="2200" u="none" strike="noStrike" cap="none" baseline="30000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5" name="Google Shape;36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1369494120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66" y="-154210"/>
            <a:ext cx="12196075" cy="886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3694941206_0_0"/>
          <p:cNvSpPr/>
          <p:nvPr/>
        </p:nvSpPr>
        <p:spPr>
          <a:xfrm>
            <a:off x="265328" y="376925"/>
            <a:ext cx="7964271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FFFFFF"/>
                </a:solidFill>
              </a:rPr>
              <a:t>Primer </a:t>
            </a:r>
            <a:r>
              <a:rPr lang="en-US" sz="2200" b="1" dirty="0" err="1">
                <a:solidFill>
                  <a:srgbClr val="FFFFFF"/>
                </a:solidFill>
              </a:rPr>
              <a:t>camino</a:t>
            </a:r>
            <a:r>
              <a:rPr lang="en-US" sz="2200" b="1" dirty="0">
                <a:solidFill>
                  <a:srgbClr val="FFFFFF"/>
                </a:solidFill>
              </a:rPr>
              <a:t> que </a:t>
            </a:r>
            <a:r>
              <a:rPr lang="en-US" sz="2200" b="1" dirty="0" err="1">
                <a:solidFill>
                  <a:srgbClr val="FFFFFF"/>
                </a:solidFill>
              </a:rPr>
              <a:t>minimiza</a:t>
            </a:r>
            <a:r>
              <a:rPr lang="en-US" sz="2200" b="1" dirty="0">
                <a:solidFill>
                  <a:srgbClr val="FFFFFF"/>
                </a:solidFill>
              </a:rPr>
              <a:t> d = 6789.071722611387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3694941206_0_0"/>
          <p:cNvSpPr/>
          <p:nvPr/>
        </p:nvSpPr>
        <p:spPr>
          <a:xfrm>
            <a:off x="265329" y="3908530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SzPts val="1400"/>
            </a:pPr>
            <a:r>
              <a:rPr lang="en-US" sz="2200" dirty="0" err="1">
                <a:solidFill>
                  <a:srgbClr val="001E33"/>
                </a:solidFill>
              </a:rPr>
              <a:t>Distancia</a:t>
            </a:r>
            <a:r>
              <a:rPr lang="en-US" sz="2200" dirty="0">
                <a:solidFill>
                  <a:srgbClr val="001E33"/>
                </a:solidFill>
              </a:rPr>
              <a:t> y </a:t>
            </a:r>
            <a:r>
              <a:rPr lang="en-US" sz="2200" dirty="0" err="1">
                <a:solidFill>
                  <a:srgbClr val="001E33"/>
                </a:solidFill>
              </a:rPr>
              <a:t>riesgo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acoso</a:t>
            </a:r>
            <a:r>
              <a:rPr lang="en-US" sz="2200" dirty="0">
                <a:solidFill>
                  <a:srgbClr val="001E33"/>
                </a:solidFill>
              </a:rPr>
              <a:t> para el camino que </a:t>
            </a:r>
            <a:r>
              <a:rPr lang="en-US" sz="2200" dirty="0" err="1">
                <a:solidFill>
                  <a:srgbClr val="001E33"/>
                </a:solidFill>
              </a:rPr>
              <a:t>minimiza</a:t>
            </a:r>
            <a:r>
              <a:rPr lang="en-US" sz="2200" dirty="0">
                <a:solidFill>
                  <a:srgbClr val="001E33"/>
                </a:solidFill>
              </a:rPr>
              <a:t> d = </a:t>
            </a:r>
            <a:r>
              <a:rPr lang="en-US" sz="2000" dirty="0"/>
              <a:t>6789.071722611387</a:t>
            </a:r>
            <a:endParaRPr lang="en-US" sz="2000" b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 Tiempo de </a:t>
            </a:r>
            <a:r>
              <a:rPr lang="en-US" sz="2200" dirty="0" err="1">
                <a:solidFill>
                  <a:srgbClr val="001E33"/>
                </a:solidFill>
              </a:rPr>
              <a:t>ejecución</a:t>
            </a:r>
            <a:r>
              <a:rPr lang="en-US" sz="2200" dirty="0">
                <a:solidFill>
                  <a:srgbClr val="001E33"/>
                </a:solidFill>
              </a:rPr>
              <a:t> de 1.9741830825805664 </a:t>
            </a:r>
            <a:r>
              <a:rPr lang="en-US" sz="2200" dirty="0" err="1">
                <a:solidFill>
                  <a:srgbClr val="001E33"/>
                </a:solidFill>
              </a:rPr>
              <a:t>segundos</a:t>
            </a:r>
            <a:r>
              <a:rPr lang="en-US" sz="2200" dirty="0">
                <a:solidFill>
                  <a:srgbClr val="001E33"/>
                </a:solidFill>
              </a:rPr>
              <a:t>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0" name="Google Shape;380;g13694941206_0_0"/>
          <p:cNvGraphicFramePr/>
          <p:nvPr>
            <p:extLst>
              <p:ext uri="{D42A27DB-BD31-4B8C-83A1-F6EECF244321}">
                <p14:modId xmlns:p14="http://schemas.microsoft.com/office/powerpoint/2010/main" val="51934894"/>
              </p:ext>
            </p:extLst>
          </p:nvPr>
        </p:nvGraphicFramePr>
        <p:xfrm>
          <a:off x="333820" y="1499040"/>
          <a:ext cx="10831485" cy="228602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7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5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Distancia</a:t>
                      </a: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 (metros)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Riesgo de acoso </a:t>
                      </a:r>
                      <a:br>
                        <a:rPr lang="en-US" sz="2200" b="1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 err="1">
                          <a:solidFill>
                            <a:srgbClr val="001E33"/>
                          </a:solidFill>
                        </a:rPr>
                        <a:t>Cicloruta</a:t>
                      </a: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 de San Juan</a:t>
                      </a:r>
                      <a:endParaRPr lang="en-US"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lang="en-US"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s-CO" sz="2400" dirty="0"/>
                        <a:t>6789.071722611387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0.62011545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D1284F0-E32E-5C26-6803-82E2A1A3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918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1.9741830825805664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9406" y="27323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add317ae2b_0_201"/>
          <p:cNvSpPr/>
          <p:nvPr/>
        </p:nvSpPr>
        <p:spPr>
          <a:xfrm>
            <a:off x="265329" y="376925"/>
            <a:ext cx="7670656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FFFFFF"/>
                </a:solidFill>
              </a:rPr>
              <a:t>Segundo </a:t>
            </a:r>
            <a:r>
              <a:rPr lang="en-US" sz="2200" b="1" dirty="0" err="1">
                <a:solidFill>
                  <a:srgbClr val="FFFFFF"/>
                </a:solidFill>
              </a:rPr>
              <a:t>camino</a:t>
            </a:r>
            <a:r>
              <a:rPr lang="en-US" sz="2200" b="1" dirty="0">
                <a:solidFill>
                  <a:srgbClr val="FFFFFF"/>
                </a:solidFill>
              </a:rPr>
              <a:t> que </a:t>
            </a:r>
            <a:r>
              <a:rPr lang="en-US" sz="2200" b="1" dirty="0" err="1">
                <a:solidFill>
                  <a:srgbClr val="FFFFFF"/>
                </a:solidFill>
              </a:rPr>
              <a:t>minimiza</a:t>
            </a:r>
            <a:r>
              <a:rPr lang="en-US" sz="2200" b="1" dirty="0">
                <a:solidFill>
                  <a:srgbClr val="FFFFFF"/>
                </a:solidFill>
              </a:rPr>
              <a:t> d = 6976.850687417208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4" name="Google Shape;394;gadd317ae2b_0_201"/>
          <p:cNvGraphicFramePr/>
          <p:nvPr>
            <p:extLst>
              <p:ext uri="{D42A27DB-BD31-4B8C-83A1-F6EECF244321}">
                <p14:modId xmlns:p14="http://schemas.microsoft.com/office/powerpoint/2010/main" val="3641812792"/>
              </p:ext>
            </p:extLst>
          </p:nvPr>
        </p:nvGraphicFramePr>
        <p:xfrm>
          <a:off x="333820" y="1499040"/>
          <a:ext cx="11310600" cy="228602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dirty="0" err="1">
                          <a:solidFill>
                            <a:srgbClr val="001E33"/>
                          </a:solidFill>
                        </a:rPr>
                        <a:t>Riesgo</a:t>
                      </a:r>
                      <a:r>
                        <a:rPr lang="en-US" sz="2200" b="1" dirty="0">
                          <a:solidFill>
                            <a:srgbClr val="001E33"/>
                          </a:solidFill>
                        </a:rPr>
                        <a:t> de </a:t>
                      </a:r>
                      <a:r>
                        <a:rPr lang="en-US" sz="2200" b="1" dirty="0" err="1">
                          <a:solidFill>
                            <a:srgbClr val="001E33"/>
                          </a:solidFill>
                        </a:rPr>
                        <a:t>acoso</a:t>
                      </a:r>
                      <a:r>
                        <a:rPr lang="en-US" sz="2200" b="1" dirty="0">
                          <a:solidFill>
                            <a:srgbClr val="001E33"/>
                          </a:solidFill>
                        </a:rPr>
                        <a:t> </a:t>
                      </a:r>
                      <a:br>
                        <a:rPr lang="en-US" sz="2200" b="1" dirty="0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 dirty="0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sz="2200" b="1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 err="1">
                          <a:solidFill>
                            <a:srgbClr val="001E33"/>
                          </a:solidFill>
                        </a:rPr>
                        <a:t>Cicloruta</a:t>
                      </a: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 de San Juan</a:t>
                      </a:r>
                      <a:endParaRPr lang="en-US"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lang="en-US"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s-CO" sz="2400" dirty="0"/>
                        <a:t>6976.850687417208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0.6247958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8" name="Google Shape;398;gadd317ae2b_0_201"/>
          <p:cNvSpPr/>
          <p:nvPr/>
        </p:nvSpPr>
        <p:spPr>
          <a:xfrm>
            <a:off x="507658" y="3895242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SzPts val="1400"/>
            </a:pPr>
            <a:r>
              <a:rPr lang="en-US" sz="2200" dirty="0" err="1">
                <a:solidFill>
                  <a:srgbClr val="001E33"/>
                </a:solidFill>
              </a:rPr>
              <a:t>Distancia</a:t>
            </a:r>
            <a:r>
              <a:rPr lang="en-US" sz="2200" dirty="0">
                <a:solidFill>
                  <a:srgbClr val="001E33"/>
                </a:solidFill>
              </a:rPr>
              <a:t> y </a:t>
            </a:r>
            <a:r>
              <a:rPr lang="en-US" sz="2200" dirty="0" err="1">
                <a:solidFill>
                  <a:srgbClr val="001E33"/>
                </a:solidFill>
              </a:rPr>
              <a:t>riesgo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acoso</a:t>
            </a:r>
            <a:r>
              <a:rPr lang="en-US" sz="2200" dirty="0">
                <a:solidFill>
                  <a:srgbClr val="001E33"/>
                </a:solidFill>
              </a:rPr>
              <a:t> para el camino que </a:t>
            </a:r>
            <a:r>
              <a:rPr lang="en-US" sz="2200" dirty="0" err="1">
                <a:solidFill>
                  <a:srgbClr val="001E33"/>
                </a:solidFill>
              </a:rPr>
              <a:t>minimiza</a:t>
            </a:r>
            <a:r>
              <a:rPr lang="en-US" sz="2200" dirty="0">
                <a:solidFill>
                  <a:srgbClr val="001E33"/>
                </a:solidFill>
              </a:rPr>
              <a:t> d =</a:t>
            </a:r>
            <a:r>
              <a:rPr lang="es-419" sz="2200" dirty="0">
                <a:solidFill>
                  <a:srgbClr val="001E33"/>
                </a:solidFill>
              </a:rPr>
              <a:t> </a:t>
            </a:r>
            <a:r>
              <a:rPr lang="es-419" sz="2000" dirty="0">
                <a:solidFill>
                  <a:srgbClr val="001E33"/>
                </a:solidFill>
              </a:rPr>
              <a:t>6976.850687417208</a:t>
            </a:r>
            <a:endParaRPr lang="en-US" sz="2000" b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 . </a:t>
            </a:r>
            <a:r>
              <a:rPr lang="en-US" sz="2200" dirty="0" err="1">
                <a:solidFill>
                  <a:srgbClr val="001E33"/>
                </a:solidFill>
              </a:rPr>
              <a:t>Tiempo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ejecución</a:t>
            </a:r>
            <a:r>
              <a:rPr lang="en-US" sz="2200" dirty="0">
                <a:solidFill>
                  <a:srgbClr val="001E33"/>
                </a:solidFill>
              </a:rPr>
              <a:t> de 2.0089831352233887 </a:t>
            </a:r>
            <a:r>
              <a:rPr lang="en-US" sz="2200" dirty="0" err="1">
                <a:solidFill>
                  <a:srgbClr val="001E33"/>
                </a:solidFill>
              </a:rPr>
              <a:t>segundos</a:t>
            </a:r>
            <a:r>
              <a:rPr lang="en-US" sz="2200" dirty="0">
                <a:solidFill>
                  <a:srgbClr val="001E33"/>
                </a:solidFill>
              </a:rPr>
              <a:t>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g13694941206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3694941206_0_16"/>
          <p:cNvSpPr/>
          <p:nvPr/>
        </p:nvSpPr>
        <p:spPr>
          <a:xfrm>
            <a:off x="265329" y="376925"/>
            <a:ext cx="780488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rgbClr val="FFFFFF"/>
                </a:solidFill>
              </a:rPr>
              <a:t>Tercer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r>
              <a:rPr lang="en-US" sz="2200" b="1" dirty="0" err="1">
                <a:solidFill>
                  <a:srgbClr val="FFFFFF"/>
                </a:solidFill>
              </a:rPr>
              <a:t>camino</a:t>
            </a:r>
            <a:r>
              <a:rPr lang="en-US" sz="2200" b="1" dirty="0">
                <a:solidFill>
                  <a:srgbClr val="FFFFFF"/>
                </a:solidFill>
              </a:rPr>
              <a:t> que </a:t>
            </a:r>
            <a:r>
              <a:rPr lang="en-US" sz="2200" b="1" dirty="0" err="1">
                <a:solidFill>
                  <a:srgbClr val="FFFFFF"/>
                </a:solidFill>
              </a:rPr>
              <a:t>minimiza</a:t>
            </a:r>
            <a:r>
              <a:rPr lang="en-US" sz="2200" b="1" dirty="0">
                <a:solidFill>
                  <a:srgbClr val="FFFFFF"/>
                </a:solidFill>
              </a:rPr>
              <a:t> d = 8099.411207206051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1" name="Google Shape;411;g13694941206_0_16"/>
          <p:cNvGraphicFramePr/>
          <p:nvPr>
            <p:extLst>
              <p:ext uri="{D42A27DB-BD31-4B8C-83A1-F6EECF244321}">
                <p14:modId xmlns:p14="http://schemas.microsoft.com/office/powerpoint/2010/main" val="2842685956"/>
              </p:ext>
            </p:extLst>
          </p:nvPr>
        </p:nvGraphicFramePr>
        <p:xfrm>
          <a:off x="333820" y="1499040"/>
          <a:ext cx="11310600" cy="228602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Riesgo de acoso </a:t>
                      </a:r>
                      <a:br>
                        <a:rPr lang="en-US" sz="2200" b="1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 err="1">
                          <a:solidFill>
                            <a:srgbClr val="001E33"/>
                          </a:solidFill>
                        </a:rPr>
                        <a:t>Cicloruta</a:t>
                      </a: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 de San Juan</a:t>
                      </a:r>
                      <a:endParaRPr lang="en-US"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Universidad </a:t>
                      </a:r>
                      <a:r>
                        <a:rPr lang="en-US" sz="2200" dirty="0">
                          <a:solidFill>
                            <a:srgbClr val="001E33"/>
                          </a:solidFill>
                        </a:rPr>
                        <a:t>EAFIT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s-CO" sz="2400" dirty="0"/>
                        <a:t>8099.411207206051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0.6235568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5" name="Google Shape;415;g13694941206_0_16"/>
          <p:cNvSpPr/>
          <p:nvPr/>
        </p:nvSpPr>
        <p:spPr>
          <a:xfrm>
            <a:off x="265329" y="3785060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SzPts val="1400"/>
            </a:pPr>
            <a:r>
              <a:rPr lang="en-US" sz="2200" dirty="0" err="1">
                <a:solidFill>
                  <a:srgbClr val="001E33"/>
                </a:solidFill>
              </a:rPr>
              <a:t>Distancia</a:t>
            </a:r>
            <a:r>
              <a:rPr lang="en-US" sz="2200" dirty="0">
                <a:solidFill>
                  <a:srgbClr val="001E33"/>
                </a:solidFill>
              </a:rPr>
              <a:t> y </a:t>
            </a:r>
            <a:r>
              <a:rPr lang="en-US" sz="2200" dirty="0" err="1">
                <a:solidFill>
                  <a:srgbClr val="001E33"/>
                </a:solidFill>
              </a:rPr>
              <a:t>riesgo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acoso</a:t>
            </a:r>
            <a:r>
              <a:rPr lang="en-US" sz="2200" dirty="0">
                <a:solidFill>
                  <a:srgbClr val="001E33"/>
                </a:solidFill>
              </a:rPr>
              <a:t> para el camino que </a:t>
            </a:r>
            <a:r>
              <a:rPr lang="en-US" sz="2200" dirty="0" err="1">
                <a:solidFill>
                  <a:srgbClr val="001E33"/>
                </a:solidFill>
              </a:rPr>
              <a:t>minimiza</a:t>
            </a:r>
            <a:r>
              <a:rPr lang="en-US" sz="2200" dirty="0">
                <a:solidFill>
                  <a:srgbClr val="001E33"/>
                </a:solidFill>
              </a:rPr>
              <a:t> d = </a:t>
            </a:r>
            <a:r>
              <a:rPr lang="es-419" sz="2200" dirty="0">
                <a:solidFill>
                  <a:srgbClr val="001E33"/>
                </a:solidFill>
              </a:rPr>
              <a:t>8099.41120720605</a:t>
            </a:r>
            <a:r>
              <a:rPr lang="en-US" sz="2200" b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Tiempo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ejecución</a:t>
            </a:r>
            <a:r>
              <a:rPr lang="en-US" sz="2200" dirty="0">
                <a:solidFill>
                  <a:srgbClr val="001E33"/>
                </a:solidFill>
              </a:rPr>
              <a:t> de 2.057077646255493 </a:t>
            </a:r>
            <a:r>
              <a:rPr lang="en-US" sz="2200" dirty="0" err="1">
                <a:solidFill>
                  <a:srgbClr val="001E33"/>
                </a:solidFill>
              </a:rPr>
              <a:t>segundos</a:t>
            </a:r>
            <a:r>
              <a:rPr lang="en-US" sz="2200" dirty="0">
                <a:solidFill>
                  <a:srgbClr val="001E33"/>
                </a:solidFill>
              </a:rPr>
              <a:t>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g13694941206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3694941206_0_38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Comparación visual de los tres caminos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BC61D9-25E2-418D-C4F2-A18B853CB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8" y="968069"/>
            <a:ext cx="9107905" cy="4921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3" y="-22061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6244c191_0_133"/>
          <p:cNvSpPr/>
          <p:nvPr/>
        </p:nvSpPr>
        <p:spPr>
          <a:xfrm>
            <a:off x="8229722" y="1248073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66244c191_0_133"/>
          <p:cNvSpPr/>
          <p:nvPr/>
        </p:nvSpPr>
        <p:spPr>
          <a:xfrm>
            <a:off x="8234822" y="1379275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1066244c191_0_133"/>
          <p:cNvSpPr/>
          <p:nvPr/>
        </p:nvSpPr>
        <p:spPr>
          <a:xfrm>
            <a:off x="8252003" y="1463730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Software 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Datos</a:t>
            </a:r>
            <a:r>
              <a:rPr lang="en-US" sz="2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II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4" name="Google Shape;514;g1066244c191_0_133"/>
          <p:cNvGrpSpPr/>
          <p:nvPr/>
        </p:nvGrpSpPr>
        <p:grpSpPr>
          <a:xfrm>
            <a:off x="8698295" y="2242271"/>
            <a:ext cx="1088700" cy="830400"/>
            <a:chOff x="368350" y="2234988"/>
            <a:chExt cx="1088700" cy="830400"/>
          </a:xfrm>
        </p:grpSpPr>
        <p:sp>
          <p:nvSpPr>
            <p:cNvPr id="515" name="Google Shape;515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Aplicación</a:t>
              </a:r>
              <a:r>
                <a:rPr lang="en-US" sz="16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móvil</a:t>
              </a:r>
              <a:endParaRPr sz="16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9" name="Google Shape;519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0" name="Google Shape;520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2" name="Google Shape;522;g1066244c191_0_133"/>
          <p:cNvGrpSpPr/>
          <p:nvPr/>
        </p:nvGrpSpPr>
        <p:grpSpPr>
          <a:xfrm>
            <a:off x="4245158" y="2182335"/>
            <a:ext cx="1088700" cy="830400"/>
            <a:chOff x="673150" y="2539788"/>
            <a:chExt cx="1088700" cy="830400"/>
          </a:xfrm>
        </p:grpSpPr>
        <p:sp>
          <p:nvSpPr>
            <p:cNvPr id="523" name="Google Shape;52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A28CD842-6CA0-7808-5B89-A63058EDA582}"/>
              </a:ext>
            </a:extLst>
          </p:cNvPr>
          <p:cNvSpPr/>
          <p:nvPr/>
        </p:nvSpPr>
        <p:spPr>
          <a:xfrm>
            <a:off x="937264" y="2305615"/>
            <a:ext cx="185735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esta podríamos utilizar nuevas librería, después de una exhaustiva investigación  para la optimización del código al igual de nuevas funciones de las que ya utilizamos como folium.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E2EAC9-C104-7D3A-6F25-B0562D0CD151}"/>
              </a:ext>
            </a:extLst>
          </p:cNvPr>
          <p:cNvSpPr/>
          <p:nvPr/>
        </p:nvSpPr>
        <p:spPr>
          <a:xfrm>
            <a:off x="3880470" y="3185618"/>
            <a:ext cx="185735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Poderlo llevar a otro paso digital donde las personas puedan llevar su seguridad desde la comodidad de sus dispositivos mediante una pagina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AA96862-1301-3E1F-1E49-97514EF56813}"/>
              </a:ext>
            </a:extLst>
          </p:cNvPr>
          <p:cNvSpPr/>
          <p:nvPr/>
        </p:nvSpPr>
        <p:spPr>
          <a:xfrm>
            <a:off x="8252004" y="3249386"/>
            <a:ext cx="180990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esta podríamos crear una interfaz mediante una app móvil, que pueda tener diferentes menús, como filtros de tiempo, distancia, y riesgo y el usuario poder obtener la menor.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Sapiencia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municipio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Medellín. </a:t>
            </a:r>
            <a:r>
              <a:rPr lang="en-US" sz="2200" dirty="0">
                <a:solidFill>
                  <a:srgbClr val="001E33"/>
                </a:solidFill>
              </a:rPr>
              <a:t>La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355</Words>
  <Application>Microsoft Office PowerPoint</Application>
  <PresentationFormat>Panorámica</PresentationFormat>
  <Paragraphs>52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Melisa Rua Henao</cp:lastModifiedBy>
  <cp:revision>4</cp:revision>
  <dcterms:created xsi:type="dcterms:W3CDTF">2020-06-26T14:36:07Z</dcterms:created>
  <dcterms:modified xsi:type="dcterms:W3CDTF">2022-11-11T04:47:52Z</dcterms:modified>
</cp:coreProperties>
</file>