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8"/>
  </p:notesMasterIdLst>
  <p:sldIdLst>
    <p:sldId id="256" r:id="rId2"/>
    <p:sldId id="275" r:id="rId3"/>
    <p:sldId id="257" r:id="rId4"/>
    <p:sldId id="276" r:id="rId5"/>
    <p:sldId id="258" r:id="rId6"/>
    <p:sldId id="277" r:id="rId7"/>
    <p:sldId id="274" r:id="rId8"/>
    <p:sldId id="259" r:id="rId9"/>
    <p:sldId id="278" r:id="rId10"/>
    <p:sldId id="279" r:id="rId11"/>
    <p:sldId id="280" r:id="rId12"/>
    <p:sldId id="281"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B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89"/>
    <p:restoredTop sz="80046"/>
  </p:normalViewPr>
  <p:slideViewPr>
    <p:cSldViewPr snapToGrid="0">
      <p:cViewPr varScale="1">
        <p:scale>
          <a:sx n="85" d="100"/>
          <a:sy n="85" d="100"/>
        </p:scale>
        <p:origin x="10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5F7A7E-E8C2-4775-B0CD-6C676E03EC4A}" type="doc">
      <dgm:prSet loTypeId="urn:microsoft.com/office/officeart/2018/5/layout/Centered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A6C711B8-4FDF-495D-9F5A-3C2DC68C1241}">
      <dgm:prSet/>
      <dgm:spPr/>
      <dgm:t>
        <a:bodyPr/>
        <a:lstStyle/>
        <a:p>
          <a:pPr>
            <a:lnSpc>
              <a:spcPct val="100000"/>
            </a:lnSpc>
            <a:defRPr b="1"/>
          </a:pPr>
          <a:r>
            <a:rPr lang="en-US"/>
            <a:t>Definition:</a:t>
          </a:r>
        </a:p>
      </dgm:t>
    </dgm:pt>
    <dgm:pt modelId="{B31BD63C-F3B9-41A0-B40B-30E4974F4586}" type="parTrans" cxnId="{C1C9EF27-BC2D-4BC0-AB93-DDEA485069A8}">
      <dgm:prSet/>
      <dgm:spPr/>
      <dgm:t>
        <a:bodyPr/>
        <a:lstStyle/>
        <a:p>
          <a:endParaRPr lang="en-US"/>
        </a:p>
      </dgm:t>
    </dgm:pt>
    <dgm:pt modelId="{AAE90724-EDFB-4CB2-BA0E-116A73203FA0}" type="sibTrans" cxnId="{C1C9EF27-BC2D-4BC0-AB93-DDEA485069A8}">
      <dgm:prSet/>
      <dgm:spPr/>
      <dgm:t>
        <a:bodyPr/>
        <a:lstStyle/>
        <a:p>
          <a:endParaRPr lang="en-US"/>
        </a:p>
      </dgm:t>
    </dgm:pt>
    <dgm:pt modelId="{0BD40ED3-6AAF-455D-980A-1EACED02A847}">
      <dgm:prSet/>
      <dgm:spPr/>
      <dgm:t>
        <a:bodyPr/>
        <a:lstStyle/>
        <a:p>
          <a:pPr>
            <a:lnSpc>
              <a:spcPct val="100000"/>
            </a:lnSpc>
          </a:pPr>
          <a:r>
            <a:rPr lang="en-US" dirty="0"/>
            <a:t>A system that </a:t>
          </a:r>
          <a:r>
            <a:rPr lang="en-US" b="1" dirty="0">
              <a:solidFill>
                <a:schemeClr val="accent1"/>
              </a:solidFill>
            </a:rPr>
            <a:t>records</a:t>
          </a:r>
          <a:r>
            <a:rPr lang="en-US" dirty="0"/>
            <a:t> </a:t>
          </a:r>
          <a:r>
            <a:rPr lang="en-US" b="1" dirty="0">
              <a:solidFill>
                <a:schemeClr val="accent1"/>
              </a:solidFill>
            </a:rPr>
            <a:t>changes</a:t>
          </a:r>
          <a:r>
            <a:rPr lang="en-US" dirty="0"/>
            <a:t> to a file or set of files </a:t>
          </a:r>
          <a:r>
            <a:rPr lang="en-US" b="1" dirty="0">
              <a:solidFill>
                <a:schemeClr val="accent1"/>
              </a:solidFill>
            </a:rPr>
            <a:t>over time</a:t>
          </a:r>
          <a:r>
            <a:rPr lang="en-US" dirty="0"/>
            <a:t> so that you can recall specific versions later.</a:t>
          </a:r>
        </a:p>
      </dgm:t>
    </dgm:pt>
    <dgm:pt modelId="{C745A781-550D-4278-9C93-80376F4CF0C3}" type="parTrans" cxnId="{4B12F562-C054-4ADB-AACF-618DB1CFD20D}">
      <dgm:prSet/>
      <dgm:spPr/>
      <dgm:t>
        <a:bodyPr/>
        <a:lstStyle/>
        <a:p>
          <a:endParaRPr lang="en-US"/>
        </a:p>
      </dgm:t>
    </dgm:pt>
    <dgm:pt modelId="{7FBB6C62-CA89-4389-B12F-9DE6196A8D41}" type="sibTrans" cxnId="{4B12F562-C054-4ADB-AACF-618DB1CFD20D}">
      <dgm:prSet/>
      <dgm:spPr/>
      <dgm:t>
        <a:bodyPr/>
        <a:lstStyle/>
        <a:p>
          <a:endParaRPr lang="en-US"/>
        </a:p>
      </dgm:t>
    </dgm:pt>
    <dgm:pt modelId="{13A7AC51-6F7B-4251-8EDF-A214203D2519}">
      <dgm:prSet/>
      <dgm:spPr/>
      <dgm:t>
        <a:bodyPr/>
        <a:lstStyle/>
        <a:p>
          <a:pPr>
            <a:lnSpc>
              <a:spcPct val="100000"/>
            </a:lnSpc>
            <a:defRPr b="1"/>
          </a:pPr>
          <a:r>
            <a:rPr lang="en-US"/>
            <a:t>Importance in Research Computing:</a:t>
          </a:r>
        </a:p>
      </dgm:t>
    </dgm:pt>
    <dgm:pt modelId="{4EA97A3C-D662-40B4-AA3D-F07895D495E5}" type="parTrans" cxnId="{A3A704A3-2B02-4EC5-B215-8301BBDEEC16}">
      <dgm:prSet/>
      <dgm:spPr/>
      <dgm:t>
        <a:bodyPr/>
        <a:lstStyle/>
        <a:p>
          <a:endParaRPr lang="en-US"/>
        </a:p>
      </dgm:t>
    </dgm:pt>
    <dgm:pt modelId="{80505186-7F9E-41CD-94EC-ECB7E68C9299}" type="sibTrans" cxnId="{A3A704A3-2B02-4EC5-B215-8301BBDEEC16}">
      <dgm:prSet/>
      <dgm:spPr/>
      <dgm:t>
        <a:bodyPr/>
        <a:lstStyle/>
        <a:p>
          <a:endParaRPr lang="en-US"/>
        </a:p>
      </dgm:t>
    </dgm:pt>
    <dgm:pt modelId="{E640DB74-171D-4069-99D5-88B66C1A1186}">
      <dgm:prSet/>
      <dgm:spPr/>
      <dgm:t>
        <a:bodyPr/>
        <a:lstStyle/>
        <a:p>
          <a:pPr>
            <a:lnSpc>
              <a:spcPct val="100000"/>
            </a:lnSpc>
          </a:pPr>
          <a:r>
            <a:rPr lang="en-US" dirty="0"/>
            <a:t>Ensures </a:t>
          </a:r>
          <a:r>
            <a:rPr lang="en-US" b="1" dirty="0">
              <a:solidFill>
                <a:schemeClr val="accent1"/>
              </a:solidFill>
            </a:rPr>
            <a:t>tracking of changes </a:t>
          </a:r>
          <a:r>
            <a:rPr lang="en-US" dirty="0"/>
            <a:t>in code and documentation.</a:t>
          </a:r>
        </a:p>
      </dgm:t>
    </dgm:pt>
    <dgm:pt modelId="{060BEDE9-10F9-4F99-B5BF-C39A7F87D4DE}" type="parTrans" cxnId="{ACC77B85-E2D3-45B6-9CE7-2F7D6860A4C6}">
      <dgm:prSet/>
      <dgm:spPr/>
      <dgm:t>
        <a:bodyPr/>
        <a:lstStyle/>
        <a:p>
          <a:endParaRPr lang="en-US"/>
        </a:p>
      </dgm:t>
    </dgm:pt>
    <dgm:pt modelId="{E3E40E47-6F82-4680-8CC3-260077557C89}" type="sibTrans" cxnId="{ACC77B85-E2D3-45B6-9CE7-2F7D6860A4C6}">
      <dgm:prSet/>
      <dgm:spPr/>
      <dgm:t>
        <a:bodyPr/>
        <a:lstStyle/>
        <a:p>
          <a:endParaRPr lang="en-US"/>
        </a:p>
      </dgm:t>
    </dgm:pt>
    <dgm:pt modelId="{916CF8C9-2092-4198-AA62-31E7CEB33782}">
      <dgm:prSet/>
      <dgm:spPr/>
      <dgm:t>
        <a:bodyPr/>
        <a:lstStyle/>
        <a:p>
          <a:pPr>
            <a:lnSpc>
              <a:spcPct val="100000"/>
            </a:lnSpc>
          </a:pPr>
          <a:r>
            <a:rPr lang="en-US" dirty="0"/>
            <a:t>Facilitates </a:t>
          </a:r>
          <a:r>
            <a:rPr lang="en-US" b="1" dirty="0">
              <a:solidFill>
                <a:schemeClr val="accent1"/>
              </a:solidFill>
            </a:rPr>
            <a:t>collaboration</a:t>
          </a:r>
          <a:r>
            <a:rPr lang="en-US" dirty="0"/>
            <a:t> among team members.</a:t>
          </a:r>
        </a:p>
      </dgm:t>
    </dgm:pt>
    <dgm:pt modelId="{400B078D-498D-4C8A-A3E0-15C04D5FB582}" type="parTrans" cxnId="{F8CB8D3F-C1E3-43F7-A117-A9992EF74A59}">
      <dgm:prSet/>
      <dgm:spPr/>
      <dgm:t>
        <a:bodyPr/>
        <a:lstStyle/>
        <a:p>
          <a:endParaRPr lang="en-US"/>
        </a:p>
      </dgm:t>
    </dgm:pt>
    <dgm:pt modelId="{9EC80DE4-B2CC-419F-A826-7A1FFB8AD6F9}" type="sibTrans" cxnId="{F8CB8D3F-C1E3-43F7-A117-A9992EF74A59}">
      <dgm:prSet/>
      <dgm:spPr/>
      <dgm:t>
        <a:bodyPr/>
        <a:lstStyle/>
        <a:p>
          <a:endParaRPr lang="en-US"/>
        </a:p>
      </dgm:t>
    </dgm:pt>
    <dgm:pt modelId="{2F903716-4845-4987-BB04-28FC838F9700}" type="pres">
      <dgm:prSet presAssocID="{A75F7A7E-E8C2-4775-B0CD-6C676E03EC4A}" presName="root" presStyleCnt="0">
        <dgm:presLayoutVars>
          <dgm:dir/>
          <dgm:resizeHandles val="exact"/>
        </dgm:presLayoutVars>
      </dgm:prSet>
      <dgm:spPr/>
    </dgm:pt>
    <dgm:pt modelId="{84E3C2D4-CEA0-492F-9123-5579FCAFF8E1}" type="pres">
      <dgm:prSet presAssocID="{A6C711B8-4FDF-495D-9F5A-3C2DC68C1241}" presName="compNode" presStyleCnt="0"/>
      <dgm:spPr/>
    </dgm:pt>
    <dgm:pt modelId="{C48ED106-F129-4238-A68D-3708E5FAF824}" type="pres">
      <dgm:prSet presAssocID="{A6C711B8-4FDF-495D-9F5A-3C2DC68C124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6DD03BB3-FBE1-4EFB-B5DD-4C8143371030}" type="pres">
      <dgm:prSet presAssocID="{A6C711B8-4FDF-495D-9F5A-3C2DC68C1241}" presName="iconSpace" presStyleCnt="0"/>
      <dgm:spPr/>
    </dgm:pt>
    <dgm:pt modelId="{99555198-526A-4A54-AE69-139B7640436C}" type="pres">
      <dgm:prSet presAssocID="{A6C711B8-4FDF-495D-9F5A-3C2DC68C1241}" presName="parTx" presStyleLbl="revTx" presStyleIdx="0" presStyleCnt="4">
        <dgm:presLayoutVars>
          <dgm:chMax val="0"/>
          <dgm:chPref val="0"/>
        </dgm:presLayoutVars>
      </dgm:prSet>
      <dgm:spPr/>
    </dgm:pt>
    <dgm:pt modelId="{280707F4-DE90-4F36-A2AA-9877FF233DFD}" type="pres">
      <dgm:prSet presAssocID="{A6C711B8-4FDF-495D-9F5A-3C2DC68C1241}" presName="txSpace" presStyleCnt="0"/>
      <dgm:spPr/>
    </dgm:pt>
    <dgm:pt modelId="{0E674190-8D72-466B-855C-2C8BD8277ABB}" type="pres">
      <dgm:prSet presAssocID="{A6C711B8-4FDF-495D-9F5A-3C2DC68C1241}" presName="desTx" presStyleLbl="revTx" presStyleIdx="1" presStyleCnt="4">
        <dgm:presLayoutVars/>
      </dgm:prSet>
      <dgm:spPr/>
    </dgm:pt>
    <dgm:pt modelId="{824313C6-7608-4DFF-BDEE-CDF25F33269F}" type="pres">
      <dgm:prSet presAssocID="{AAE90724-EDFB-4CB2-BA0E-116A73203FA0}" presName="sibTrans" presStyleCnt="0"/>
      <dgm:spPr/>
    </dgm:pt>
    <dgm:pt modelId="{7D5F9D94-8F68-4DB1-A191-D74E0A537BF6}" type="pres">
      <dgm:prSet presAssocID="{13A7AC51-6F7B-4251-8EDF-A214203D2519}" presName="compNode" presStyleCnt="0"/>
      <dgm:spPr/>
    </dgm:pt>
    <dgm:pt modelId="{C6682CC4-5F8A-4077-AB62-849217777D35}" type="pres">
      <dgm:prSet presAssocID="{13A7AC51-6F7B-4251-8EDF-A214203D251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Computing"/>
        </a:ext>
      </dgm:extLst>
    </dgm:pt>
    <dgm:pt modelId="{0F0D2AFB-D426-49DB-B83D-2FB4FD4624EC}" type="pres">
      <dgm:prSet presAssocID="{13A7AC51-6F7B-4251-8EDF-A214203D2519}" presName="iconSpace" presStyleCnt="0"/>
      <dgm:spPr/>
    </dgm:pt>
    <dgm:pt modelId="{29555CA9-9FC3-4E19-AE0E-3076C081307F}" type="pres">
      <dgm:prSet presAssocID="{13A7AC51-6F7B-4251-8EDF-A214203D2519}" presName="parTx" presStyleLbl="revTx" presStyleIdx="2" presStyleCnt="4">
        <dgm:presLayoutVars>
          <dgm:chMax val="0"/>
          <dgm:chPref val="0"/>
        </dgm:presLayoutVars>
      </dgm:prSet>
      <dgm:spPr/>
    </dgm:pt>
    <dgm:pt modelId="{8C1A286C-C7CA-4DA7-BCA0-267BC7658A31}" type="pres">
      <dgm:prSet presAssocID="{13A7AC51-6F7B-4251-8EDF-A214203D2519}" presName="txSpace" presStyleCnt="0"/>
      <dgm:spPr/>
    </dgm:pt>
    <dgm:pt modelId="{443A7C11-A3FF-4A4A-B086-B830EB96A1AF}" type="pres">
      <dgm:prSet presAssocID="{13A7AC51-6F7B-4251-8EDF-A214203D2519}" presName="desTx" presStyleLbl="revTx" presStyleIdx="3" presStyleCnt="4">
        <dgm:presLayoutVars/>
      </dgm:prSet>
      <dgm:spPr/>
    </dgm:pt>
  </dgm:ptLst>
  <dgm:cxnLst>
    <dgm:cxn modelId="{55C8FA1C-7217-4F1B-8191-6D8867B884C8}" type="presOf" srcId="{E640DB74-171D-4069-99D5-88B66C1A1186}" destId="{443A7C11-A3FF-4A4A-B086-B830EB96A1AF}" srcOrd="0" destOrd="0" presId="urn:microsoft.com/office/officeart/2018/5/layout/CenteredIconLabelDescriptionList"/>
    <dgm:cxn modelId="{C1C9EF27-BC2D-4BC0-AB93-DDEA485069A8}" srcId="{A75F7A7E-E8C2-4775-B0CD-6C676E03EC4A}" destId="{A6C711B8-4FDF-495D-9F5A-3C2DC68C1241}" srcOrd="0" destOrd="0" parTransId="{B31BD63C-F3B9-41A0-B40B-30E4974F4586}" sibTransId="{AAE90724-EDFB-4CB2-BA0E-116A73203FA0}"/>
    <dgm:cxn modelId="{F8CB8D3F-C1E3-43F7-A117-A9992EF74A59}" srcId="{13A7AC51-6F7B-4251-8EDF-A214203D2519}" destId="{916CF8C9-2092-4198-AA62-31E7CEB33782}" srcOrd="1" destOrd="0" parTransId="{400B078D-498D-4C8A-A3E0-15C04D5FB582}" sibTransId="{9EC80DE4-B2CC-419F-A826-7A1FFB8AD6F9}"/>
    <dgm:cxn modelId="{71AC6359-5AFD-41E6-8CEC-AB66EBDBC7D1}" type="presOf" srcId="{0BD40ED3-6AAF-455D-980A-1EACED02A847}" destId="{0E674190-8D72-466B-855C-2C8BD8277ABB}" srcOrd="0" destOrd="0" presId="urn:microsoft.com/office/officeart/2018/5/layout/CenteredIconLabelDescriptionList"/>
    <dgm:cxn modelId="{4B12F562-C054-4ADB-AACF-618DB1CFD20D}" srcId="{A6C711B8-4FDF-495D-9F5A-3C2DC68C1241}" destId="{0BD40ED3-6AAF-455D-980A-1EACED02A847}" srcOrd="0" destOrd="0" parTransId="{C745A781-550D-4278-9C93-80376F4CF0C3}" sibTransId="{7FBB6C62-CA89-4389-B12F-9DE6196A8D41}"/>
    <dgm:cxn modelId="{ACC77B85-E2D3-45B6-9CE7-2F7D6860A4C6}" srcId="{13A7AC51-6F7B-4251-8EDF-A214203D2519}" destId="{E640DB74-171D-4069-99D5-88B66C1A1186}" srcOrd="0" destOrd="0" parTransId="{060BEDE9-10F9-4F99-B5BF-C39A7F87D4DE}" sibTransId="{E3E40E47-6F82-4680-8CC3-260077557C89}"/>
    <dgm:cxn modelId="{A3A704A3-2B02-4EC5-B215-8301BBDEEC16}" srcId="{A75F7A7E-E8C2-4775-B0CD-6C676E03EC4A}" destId="{13A7AC51-6F7B-4251-8EDF-A214203D2519}" srcOrd="1" destOrd="0" parTransId="{4EA97A3C-D662-40B4-AA3D-F07895D495E5}" sibTransId="{80505186-7F9E-41CD-94EC-ECB7E68C9299}"/>
    <dgm:cxn modelId="{FA0C00A5-233C-4D8F-8562-68FF718D1AA8}" type="presOf" srcId="{916CF8C9-2092-4198-AA62-31E7CEB33782}" destId="{443A7C11-A3FF-4A4A-B086-B830EB96A1AF}" srcOrd="0" destOrd="1" presId="urn:microsoft.com/office/officeart/2018/5/layout/CenteredIconLabelDescriptionList"/>
    <dgm:cxn modelId="{EE6B4FBC-762F-4D06-AE23-E613D507DB45}" type="presOf" srcId="{A75F7A7E-E8C2-4775-B0CD-6C676E03EC4A}" destId="{2F903716-4845-4987-BB04-28FC838F9700}" srcOrd="0" destOrd="0" presId="urn:microsoft.com/office/officeart/2018/5/layout/CenteredIconLabelDescriptionList"/>
    <dgm:cxn modelId="{9F42DBE6-8CDD-4143-AB53-B164AF046EAF}" type="presOf" srcId="{13A7AC51-6F7B-4251-8EDF-A214203D2519}" destId="{29555CA9-9FC3-4E19-AE0E-3076C081307F}" srcOrd="0" destOrd="0" presId="urn:microsoft.com/office/officeart/2018/5/layout/CenteredIconLabelDescriptionList"/>
    <dgm:cxn modelId="{C4AA37F4-36C2-4426-B668-A1707A6F06A1}" type="presOf" srcId="{A6C711B8-4FDF-495D-9F5A-3C2DC68C1241}" destId="{99555198-526A-4A54-AE69-139B7640436C}" srcOrd="0" destOrd="0" presId="urn:microsoft.com/office/officeart/2018/5/layout/CenteredIconLabelDescriptionList"/>
    <dgm:cxn modelId="{533D7CC3-EA3C-48CB-B5E1-CF8A8300A3C6}" type="presParOf" srcId="{2F903716-4845-4987-BB04-28FC838F9700}" destId="{84E3C2D4-CEA0-492F-9123-5579FCAFF8E1}" srcOrd="0" destOrd="0" presId="urn:microsoft.com/office/officeart/2018/5/layout/CenteredIconLabelDescriptionList"/>
    <dgm:cxn modelId="{6336C1A2-F944-4BA3-9B98-254FB28ED07B}" type="presParOf" srcId="{84E3C2D4-CEA0-492F-9123-5579FCAFF8E1}" destId="{C48ED106-F129-4238-A68D-3708E5FAF824}" srcOrd="0" destOrd="0" presId="urn:microsoft.com/office/officeart/2018/5/layout/CenteredIconLabelDescriptionList"/>
    <dgm:cxn modelId="{E7A95233-9DC1-4E61-A9E0-8C54085BC4D4}" type="presParOf" srcId="{84E3C2D4-CEA0-492F-9123-5579FCAFF8E1}" destId="{6DD03BB3-FBE1-4EFB-B5DD-4C8143371030}" srcOrd="1" destOrd="0" presId="urn:microsoft.com/office/officeart/2018/5/layout/CenteredIconLabelDescriptionList"/>
    <dgm:cxn modelId="{84325EF9-07EC-404B-8914-2191E530227D}" type="presParOf" srcId="{84E3C2D4-CEA0-492F-9123-5579FCAFF8E1}" destId="{99555198-526A-4A54-AE69-139B7640436C}" srcOrd="2" destOrd="0" presId="urn:microsoft.com/office/officeart/2018/5/layout/CenteredIconLabelDescriptionList"/>
    <dgm:cxn modelId="{5A05D294-6674-4DE1-92D8-F56D7776CE96}" type="presParOf" srcId="{84E3C2D4-CEA0-492F-9123-5579FCAFF8E1}" destId="{280707F4-DE90-4F36-A2AA-9877FF233DFD}" srcOrd="3" destOrd="0" presId="urn:microsoft.com/office/officeart/2018/5/layout/CenteredIconLabelDescriptionList"/>
    <dgm:cxn modelId="{E35CB7CF-5F3E-47D0-8962-99E964EEBF2B}" type="presParOf" srcId="{84E3C2D4-CEA0-492F-9123-5579FCAFF8E1}" destId="{0E674190-8D72-466B-855C-2C8BD8277ABB}" srcOrd="4" destOrd="0" presId="urn:microsoft.com/office/officeart/2018/5/layout/CenteredIconLabelDescriptionList"/>
    <dgm:cxn modelId="{921E8EE1-49E0-4104-BA0B-186AF8B38755}" type="presParOf" srcId="{2F903716-4845-4987-BB04-28FC838F9700}" destId="{824313C6-7608-4DFF-BDEE-CDF25F33269F}" srcOrd="1" destOrd="0" presId="urn:microsoft.com/office/officeart/2018/5/layout/CenteredIconLabelDescriptionList"/>
    <dgm:cxn modelId="{D9C5BF1B-75BF-4860-A75A-AC485ACAD7D5}" type="presParOf" srcId="{2F903716-4845-4987-BB04-28FC838F9700}" destId="{7D5F9D94-8F68-4DB1-A191-D74E0A537BF6}" srcOrd="2" destOrd="0" presId="urn:microsoft.com/office/officeart/2018/5/layout/CenteredIconLabelDescriptionList"/>
    <dgm:cxn modelId="{CD5FB6DB-9747-4488-ADEF-3BAA875AE54E}" type="presParOf" srcId="{7D5F9D94-8F68-4DB1-A191-D74E0A537BF6}" destId="{C6682CC4-5F8A-4077-AB62-849217777D35}" srcOrd="0" destOrd="0" presId="urn:microsoft.com/office/officeart/2018/5/layout/CenteredIconLabelDescriptionList"/>
    <dgm:cxn modelId="{B0A3F62E-7886-4CD7-B544-408ACAF838AD}" type="presParOf" srcId="{7D5F9D94-8F68-4DB1-A191-D74E0A537BF6}" destId="{0F0D2AFB-D426-49DB-B83D-2FB4FD4624EC}" srcOrd="1" destOrd="0" presId="urn:microsoft.com/office/officeart/2018/5/layout/CenteredIconLabelDescriptionList"/>
    <dgm:cxn modelId="{36EEDB0A-0F22-4A55-AC45-5C0821F8E365}" type="presParOf" srcId="{7D5F9D94-8F68-4DB1-A191-D74E0A537BF6}" destId="{29555CA9-9FC3-4E19-AE0E-3076C081307F}" srcOrd="2" destOrd="0" presId="urn:microsoft.com/office/officeart/2018/5/layout/CenteredIconLabelDescriptionList"/>
    <dgm:cxn modelId="{F0FB189D-C862-4668-B28E-D11FBAF33C63}" type="presParOf" srcId="{7D5F9D94-8F68-4DB1-A191-D74E0A537BF6}" destId="{8C1A286C-C7CA-4DA7-BCA0-267BC7658A31}" srcOrd="3" destOrd="0" presId="urn:microsoft.com/office/officeart/2018/5/layout/CenteredIconLabelDescriptionList"/>
    <dgm:cxn modelId="{A7DAE47B-2E9B-4745-9C4E-0034B3883A07}" type="presParOf" srcId="{7D5F9D94-8F68-4DB1-A191-D74E0A537BF6}" destId="{443A7C11-A3FF-4A4A-B086-B830EB96A1A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dirty="0"/>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dirty="0"/>
            <a:t>Commit the change to the repo </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a:t>Commit the change to the repo: </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dirty="0"/>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a:t>Commit the change to the repo: </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7CF125-3E9D-4182-8CA5-EFCACC5604AB}" type="doc">
      <dgm:prSet loTypeId="urn:microsoft.com/office/officeart/2018/5/layout/Centered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96F1CA9D-773B-4239-B607-F28F1411E7F3}">
      <dgm:prSet/>
      <dgm:spPr/>
      <dgm:t>
        <a:bodyPr/>
        <a:lstStyle/>
        <a:p>
          <a:pPr>
            <a:defRPr b="1"/>
          </a:pPr>
          <a:r>
            <a:rPr lang="en-US" dirty="0"/>
            <a:t>Initialize a new project in a directory</a:t>
          </a:r>
        </a:p>
      </dgm:t>
    </dgm:pt>
    <dgm:pt modelId="{9EEA557A-8B49-4FC9-B43F-4366B9407D2A}" type="parTrans" cxnId="{E74462FF-D00C-4209-A170-82C9D18729FA}">
      <dgm:prSet/>
      <dgm:spPr/>
      <dgm:t>
        <a:bodyPr/>
        <a:lstStyle/>
        <a:p>
          <a:endParaRPr lang="en-US"/>
        </a:p>
      </dgm:t>
    </dgm:pt>
    <dgm:pt modelId="{9E0D3E4C-9F22-4CA4-9EA6-247A1F625376}" type="sibTrans" cxnId="{E74462FF-D00C-4209-A170-82C9D18729FA}">
      <dgm:prSet/>
      <dgm:spPr/>
      <dgm:t>
        <a:bodyPr/>
        <a:lstStyle/>
        <a:p>
          <a:endParaRPr lang="en-US"/>
        </a:p>
      </dgm:t>
    </dgm:pt>
    <dgm:pt modelId="{76FB5CB7-5192-46BA-893F-19B7DD9B3C4E}">
      <dgm:prSet/>
      <dgm:spPr/>
      <dgm:t>
        <a:bodyPr/>
        <a:lstStyle/>
        <a:p>
          <a:r>
            <a:rPr lang="en-US"/>
            <a:t>git init</a:t>
          </a:r>
        </a:p>
      </dgm:t>
    </dgm:pt>
    <dgm:pt modelId="{EED41F64-E492-4804-BE98-7056CBCB4452}" type="parTrans" cxnId="{4FF59C50-0148-4055-9F12-85F248457EF2}">
      <dgm:prSet/>
      <dgm:spPr/>
      <dgm:t>
        <a:bodyPr/>
        <a:lstStyle/>
        <a:p>
          <a:endParaRPr lang="en-US"/>
        </a:p>
      </dgm:t>
    </dgm:pt>
    <dgm:pt modelId="{835E4D68-6CA3-47D6-A39E-A5126C3C40A5}" type="sibTrans" cxnId="{4FF59C50-0148-4055-9F12-85F248457EF2}">
      <dgm:prSet/>
      <dgm:spPr/>
      <dgm:t>
        <a:bodyPr/>
        <a:lstStyle/>
        <a:p>
          <a:endParaRPr lang="en-US"/>
        </a:p>
      </dgm:t>
    </dgm:pt>
    <dgm:pt modelId="{61EACEA8-7397-4A3F-9522-E2CDE866945C}">
      <dgm:prSet/>
      <dgm:spPr/>
      <dgm:t>
        <a:bodyPr/>
        <a:lstStyle/>
        <a:p>
          <a:pPr>
            <a:defRPr b="1"/>
          </a:pPr>
          <a:r>
            <a:rPr lang="en-US" dirty="0"/>
            <a:t>Add a file using a text editor to the directory</a:t>
          </a:r>
        </a:p>
      </dgm:t>
    </dgm:pt>
    <dgm:pt modelId="{A199B831-66C4-41FB-8B5C-E9ADF38DDC3A}" type="parTrans" cxnId="{D2B4708A-D6BE-46D4-B3AD-65F2089BF269}">
      <dgm:prSet/>
      <dgm:spPr/>
      <dgm:t>
        <a:bodyPr/>
        <a:lstStyle/>
        <a:p>
          <a:endParaRPr lang="en-US"/>
        </a:p>
      </dgm:t>
    </dgm:pt>
    <dgm:pt modelId="{437EFD12-1DF8-48AC-B075-566EFA9F1D70}" type="sibTrans" cxnId="{D2B4708A-D6BE-46D4-B3AD-65F2089BF269}">
      <dgm:prSet/>
      <dgm:spPr/>
      <dgm:t>
        <a:bodyPr/>
        <a:lstStyle/>
        <a:p>
          <a:endParaRPr lang="en-US"/>
        </a:p>
      </dgm:t>
    </dgm:pt>
    <dgm:pt modelId="{F3641E43-67C4-44DA-A5F8-2AE636D42700}">
      <dgm:prSet/>
      <dgm:spPr/>
      <dgm:t>
        <a:bodyPr/>
        <a:lstStyle/>
        <a:p>
          <a:pPr>
            <a:defRPr b="1"/>
          </a:pPr>
          <a:r>
            <a:rPr lang="en-US" dirty="0"/>
            <a:t>Add every change that has been made to the directory</a:t>
          </a:r>
        </a:p>
      </dgm:t>
    </dgm:pt>
    <dgm:pt modelId="{5D295329-06BC-41D8-A47A-FF5BAD9FAD3F}" type="parTrans" cxnId="{A338A09A-5351-445A-A4FF-B84F1B9BC2D5}">
      <dgm:prSet/>
      <dgm:spPr/>
      <dgm:t>
        <a:bodyPr/>
        <a:lstStyle/>
        <a:p>
          <a:endParaRPr lang="en-US"/>
        </a:p>
      </dgm:t>
    </dgm:pt>
    <dgm:pt modelId="{B98D3444-3763-43DD-A80F-C4888E9C497E}" type="sibTrans" cxnId="{A338A09A-5351-445A-A4FF-B84F1B9BC2D5}">
      <dgm:prSet/>
      <dgm:spPr/>
      <dgm:t>
        <a:bodyPr/>
        <a:lstStyle/>
        <a:p>
          <a:endParaRPr lang="en-US"/>
        </a:p>
      </dgm:t>
    </dgm:pt>
    <dgm:pt modelId="{6E29AD22-1570-43D2-9951-384DD74993F4}">
      <dgm:prSet/>
      <dgm:spPr/>
      <dgm:t>
        <a:bodyPr/>
        <a:lstStyle/>
        <a:p>
          <a:r>
            <a:rPr lang="en-US"/>
            <a:t>git add .</a:t>
          </a:r>
        </a:p>
      </dgm:t>
    </dgm:pt>
    <dgm:pt modelId="{DD854C47-AE13-4D81-AB24-7B1393983DCB}" type="parTrans" cxnId="{44B44A50-62EF-4E46-994B-BA48D994660B}">
      <dgm:prSet/>
      <dgm:spPr/>
      <dgm:t>
        <a:bodyPr/>
        <a:lstStyle/>
        <a:p>
          <a:endParaRPr lang="en-US"/>
        </a:p>
      </dgm:t>
    </dgm:pt>
    <dgm:pt modelId="{2874240F-E489-45F9-9AFC-2E355C7355D1}" type="sibTrans" cxnId="{44B44A50-62EF-4E46-994B-BA48D994660B}">
      <dgm:prSet/>
      <dgm:spPr/>
      <dgm:t>
        <a:bodyPr/>
        <a:lstStyle/>
        <a:p>
          <a:endParaRPr lang="en-US"/>
        </a:p>
      </dgm:t>
    </dgm:pt>
    <dgm:pt modelId="{14CC38FD-D684-4951-A29F-D36E226D4CCA}">
      <dgm:prSet/>
      <dgm:spPr/>
      <dgm:t>
        <a:bodyPr/>
        <a:lstStyle/>
        <a:p>
          <a:pPr>
            <a:defRPr b="1"/>
          </a:pPr>
          <a:r>
            <a:rPr lang="en-US" dirty="0"/>
            <a:t>Commit the change to the repo</a:t>
          </a:r>
        </a:p>
      </dgm:t>
    </dgm:pt>
    <dgm:pt modelId="{8FBBFAB5-5CD3-40B4-90AA-A64896AC1722}" type="parTrans" cxnId="{2FE4250F-E0C6-4067-81EE-B2DE08B8CBF0}">
      <dgm:prSet/>
      <dgm:spPr/>
      <dgm:t>
        <a:bodyPr/>
        <a:lstStyle/>
        <a:p>
          <a:endParaRPr lang="en-US"/>
        </a:p>
      </dgm:t>
    </dgm:pt>
    <dgm:pt modelId="{0CC6B7BB-A7B4-43C3-89C1-85A3372F80A3}" type="sibTrans" cxnId="{2FE4250F-E0C6-4067-81EE-B2DE08B8CBF0}">
      <dgm:prSet/>
      <dgm:spPr/>
      <dgm:t>
        <a:bodyPr/>
        <a:lstStyle/>
        <a:p>
          <a:endParaRPr lang="en-US"/>
        </a:p>
      </dgm:t>
    </dgm:pt>
    <dgm:pt modelId="{20AC12A5-D775-4621-8E00-6C48830F28B1}">
      <dgm:prSet/>
      <dgm:spPr/>
      <dgm:t>
        <a:bodyPr/>
        <a:lstStyle/>
        <a:p>
          <a:r>
            <a:rPr lang="en-US"/>
            <a:t>git commit -m "important message here"</a:t>
          </a:r>
        </a:p>
      </dgm:t>
    </dgm:pt>
    <dgm:pt modelId="{07DA1CD1-A2EC-48FD-996D-244E3D53697A}" type="parTrans" cxnId="{1AF3A9F1-5CB2-497C-85D0-44DD9F2032C2}">
      <dgm:prSet/>
      <dgm:spPr/>
      <dgm:t>
        <a:bodyPr/>
        <a:lstStyle/>
        <a:p>
          <a:endParaRPr lang="en-US"/>
        </a:p>
      </dgm:t>
    </dgm:pt>
    <dgm:pt modelId="{D9E74FCC-79D7-4EC0-9E2B-B8EB92E471E4}" type="sibTrans" cxnId="{1AF3A9F1-5CB2-497C-85D0-44DD9F2032C2}">
      <dgm:prSet/>
      <dgm:spPr/>
      <dgm:t>
        <a:bodyPr/>
        <a:lstStyle/>
        <a:p>
          <a:endParaRPr lang="en-US"/>
        </a:p>
      </dgm:t>
    </dgm:pt>
    <dgm:pt modelId="{4E850C41-9EBA-4409-BBAA-D3D6CB291DF6}" type="pres">
      <dgm:prSet presAssocID="{5A7CF125-3E9D-4182-8CA5-EFCACC5604AB}" presName="root" presStyleCnt="0">
        <dgm:presLayoutVars>
          <dgm:dir/>
          <dgm:resizeHandles val="exact"/>
        </dgm:presLayoutVars>
      </dgm:prSet>
      <dgm:spPr/>
    </dgm:pt>
    <dgm:pt modelId="{219C628E-1411-44D5-8A64-D884B02966BF}" type="pres">
      <dgm:prSet presAssocID="{96F1CA9D-773B-4239-B607-F28F1411E7F3}" presName="compNode" presStyleCnt="0"/>
      <dgm:spPr/>
    </dgm:pt>
    <dgm:pt modelId="{A43F9C09-2907-4DD5-9AC2-5732802F5314}" type="pres">
      <dgm:prSet presAssocID="{96F1CA9D-773B-4239-B607-F28F1411E7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41995D08-5FEB-46E3-87CA-94FF8E43E6FB}" type="pres">
      <dgm:prSet presAssocID="{96F1CA9D-773B-4239-B607-F28F1411E7F3}" presName="iconSpace" presStyleCnt="0"/>
      <dgm:spPr/>
    </dgm:pt>
    <dgm:pt modelId="{9CC4A43B-4154-418D-88B4-AC7FD5E8F9E9}" type="pres">
      <dgm:prSet presAssocID="{96F1CA9D-773B-4239-B607-F28F1411E7F3}" presName="parTx" presStyleLbl="revTx" presStyleIdx="0" presStyleCnt="8">
        <dgm:presLayoutVars>
          <dgm:chMax val="0"/>
          <dgm:chPref val="0"/>
        </dgm:presLayoutVars>
      </dgm:prSet>
      <dgm:spPr/>
    </dgm:pt>
    <dgm:pt modelId="{08A466BC-E020-4819-BA45-301E659B2FE6}" type="pres">
      <dgm:prSet presAssocID="{96F1CA9D-773B-4239-B607-F28F1411E7F3}" presName="txSpace" presStyleCnt="0"/>
      <dgm:spPr/>
    </dgm:pt>
    <dgm:pt modelId="{FD73C2A6-5F86-4A69-BC4F-4149C9925B1A}" type="pres">
      <dgm:prSet presAssocID="{96F1CA9D-773B-4239-B607-F28F1411E7F3}" presName="desTx" presStyleLbl="revTx" presStyleIdx="1" presStyleCnt="8">
        <dgm:presLayoutVars/>
      </dgm:prSet>
      <dgm:spPr/>
    </dgm:pt>
    <dgm:pt modelId="{AB135273-4A10-411A-B9B8-A0C46D34C5D0}" type="pres">
      <dgm:prSet presAssocID="{9E0D3E4C-9F22-4CA4-9EA6-247A1F625376}" presName="sibTrans" presStyleCnt="0"/>
      <dgm:spPr/>
    </dgm:pt>
    <dgm:pt modelId="{CA1747B5-9626-4843-B976-B73355E926F5}" type="pres">
      <dgm:prSet presAssocID="{61EACEA8-7397-4A3F-9522-E2CDE866945C}" presName="compNode" presStyleCnt="0"/>
      <dgm:spPr/>
    </dgm:pt>
    <dgm:pt modelId="{61DD3570-8664-42AF-BE97-9D16DF8E53A7}" type="pres">
      <dgm:prSet presAssocID="{61EACEA8-7397-4A3F-9522-E2CDE866945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E1095183-5737-480F-9DAC-52ECDD2B4B04}" type="pres">
      <dgm:prSet presAssocID="{61EACEA8-7397-4A3F-9522-E2CDE866945C}" presName="iconSpace" presStyleCnt="0"/>
      <dgm:spPr/>
    </dgm:pt>
    <dgm:pt modelId="{49490C47-125E-4E78-94B7-EA17C028C76E}" type="pres">
      <dgm:prSet presAssocID="{61EACEA8-7397-4A3F-9522-E2CDE866945C}" presName="parTx" presStyleLbl="revTx" presStyleIdx="2" presStyleCnt="8">
        <dgm:presLayoutVars>
          <dgm:chMax val="0"/>
          <dgm:chPref val="0"/>
        </dgm:presLayoutVars>
      </dgm:prSet>
      <dgm:spPr/>
    </dgm:pt>
    <dgm:pt modelId="{2DC4B80A-C372-4EE2-9173-0017736C79B6}" type="pres">
      <dgm:prSet presAssocID="{61EACEA8-7397-4A3F-9522-E2CDE866945C}" presName="txSpace" presStyleCnt="0"/>
      <dgm:spPr/>
    </dgm:pt>
    <dgm:pt modelId="{E22691A5-B88D-4E6C-8FA2-6C8571445A26}" type="pres">
      <dgm:prSet presAssocID="{61EACEA8-7397-4A3F-9522-E2CDE866945C}" presName="desTx" presStyleLbl="revTx" presStyleIdx="3" presStyleCnt="8">
        <dgm:presLayoutVars/>
      </dgm:prSet>
      <dgm:spPr/>
    </dgm:pt>
    <dgm:pt modelId="{11984F4C-9CD2-41B9-9259-DDC67278B7E1}" type="pres">
      <dgm:prSet presAssocID="{437EFD12-1DF8-48AC-B075-566EFA9F1D70}" presName="sibTrans" presStyleCnt="0"/>
      <dgm:spPr/>
    </dgm:pt>
    <dgm:pt modelId="{AD9B8AA0-20E7-4ADF-B278-F00EE589EA21}" type="pres">
      <dgm:prSet presAssocID="{F3641E43-67C4-44DA-A5F8-2AE636D42700}" presName="compNode" presStyleCnt="0"/>
      <dgm:spPr/>
    </dgm:pt>
    <dgm:pt modelId="{60874EEA-284B-4E1C-A8E0-4DE3295D03B0}" type="pres">
      <dgm:prSet presAssocID="{F3641E43-67C4-44DA-A5F8-2AE636D427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ursor"/>
        </a:ext>
      </dgm:extLst>
    </dgm:pt>
    <dgm:pt modelId="{08713C8D-929C-48E3-A119-923AB5F46467}" type="pres">
      <dgm:prSet presAssocID="{F3641E43-67C4-44DA-A5F8-2AE636D42700}" presName="iconSpace" presStyleCnt="0"/>
      <dgm:spPr/>
    </dgm:pt>
    <dgm:pt modelId="{71ECA694-DE41-4F53-8028-1F3A37360401}" type="pres">
      <dgm:prSet presAssocID="{F3641E43-67C4-44DA-A5F8-2AE636D42700}" presName="parTx" presStyleLbl="revTx" presStyleIdx="4" presStyleCnt="8">
        <dgm:presLayoutVars>
          <dgm:chMax val="0"/>
          <dgm:chPref val="0"/>
        </dgm:presLayoutVars>
      </dgm:prSet>
      <dgm:spPr/>
    </dgm:pt>
    <dgm:pt modelId="{DF69D98B-64E8-490D-8770-7921B20298CA}" type="pres">
      <dgm:prSet presAssocID="{F3641E43-67C4-44DA-A5F8-2AE636D42700}" presName="txSpace" presStyleCnt="0"/>
      <dgm:spPr/>
    </dgm:pt>
    <dgm:pt modelId="{A38A1877-CBA9-4CAC-B878-3AF08DE755DC}" type="pres">
      <dgm:prSet presAssocID="{F3641E43-67C4-44DA-A5F8-2AE636D42700}" presName="desTx" presStyleLbl="revTx" presStyleIdx="5" presStyleCnt="8">
        <dgm:presLayoutVars/>
      </dgm:prSet>
      <dgm:spPr/>
    </dgm:pt>
    <dgm:pt modelId="{4E7909FE-71D5-486F-8F48-0506E8084163}" type="pres">
      <dgm:prSet presAssocID="{B98D3444-3763-43DD-A80F-C4888E9C497E}" presName="sibTrans" presStyleCnt="0"/>
      <dgm:spPr/>
    </dgm:pt>
    <dgm:pt modelId="{CB3F68B1-F59C-43FA-8DCC-DCF292B208E8}" type="pres">
      <dgm:prSet presAssocID="{14CC38FD-D684-4951-A29F-D36E226D4CCA}" presName="compNode" presStyleCnt="0"/>
      <dgm:spPr/>
    </dgm:pt>
    <dgm:pt modelId="{451691B1-2E7A-45D0-89EA-DAE42AB3651A}" type="pres">
      <dgm:prSet presAssocID="{14CC38FD-D684-4951-A29F-D36E226D4CC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nk"/>
        </a:ext>
      </dgm:extLst>
    </dgm:pt>
    <dgm:pt modelId="{5797D57F-8CCB-4E18-BA29-4A3EDD3F5762}" type="pres">
      <dgm:prSet presAssocID="{14CC38FD-D684-4951-A29F-D36E226D4CCA}" presName="iconSpace" presStyleCnt="0"/>
      <dgm:spPr/>
    </dgm:pt>
    <dgm:pt modelId="{FBBB7571-E3D3-4D92-9DC2-E9D49DE2B88A}" type="pres">
      <dgm:prSet presAssocID="{14CC38FD-D684-4951-A29F-D36E226D4CCA}" presName="parTx" presStyleLbl="revTx" presStyleIdx="6" presStyleCnt="8">
        <dgm:presLayoutVars>
          <dgm:chMax val="0"/>
          <dgm:chPref val="0"/>
        </dgm:presLayoutVars>
      </dgm:prSet>
      <dgm:spPr/>
    </dgm:pt>
    <dgm:pt modelId="{031836D9-2DCE-43A3-8C66-413342C49863}" type="pres">
      <dgm:prSet presAssocID="{14CC38FD-D684-4951-A29F-D36E226D4CCA}" presName="txSpace" presStyleCnt="0"/>
      <dgm:spPr/>
    </dgm:pt>
    <dgm:pt modelId="{BF98CD3A-6F81-46DD-9B28-DE8CDB87D5B5}" type="pres">
      <dgm:prSet presAssocID="{14CC38FD-D684-4951-A29F-D36E226D4CCA}" presName="desTx" presStyleLbl="revTx" presStyleIdx="7" presStyleCnt="8">
        <dgm:presLayoutVars/>
      </dgm:prSet>
      <dgm:spPr/>
    </dgm:pt>
  </dgm:ptLst>
  <dgm:cxnLst>
    <dgm:cxn modelId="{599C6408-10CC-4455-AD0D-87C1854856E4}" type="presOf" srcId="{6E29AD22-1570-43D2-9951-384DD74993F4}" destId="{A38A1877-CBA9-4CAC-B878-3AF08DE755DC}" srcOrd="0" destOrd="0" presId="urn:microsoft.com/office/officeart/2018/5/layout/CenteredIconLabelDescriptionList"/>
    <dgm:cxn modelId="{2FE4250F-E0C6-4067-81EE-B2DE08B8CBF0}" srcId="{5A7CF125-3E9D-4182-8CA5-EFCACC5604AB}" destId="{14CC38FD-D684-4951-A29F-D36E226D4CCA}" srcOrd="3" destOrd="0" parTransId="{8FBBFAB5-5CD3-40B4-90AA-A64896AC1722}" sibTransId="{0CC6B7BB-A7B4-43C3-89C1-85A3372F80A3}"/>
    <dgm:cxn modelId="{4A380C1D-CAE3-4850-8BA0-D40F0110FEFA}" type="presOf" srcId="{14CC38FD-D684-4951-A29F-D36E226D4CCA}" destId="{FBBB7571-E3D3-4D92-9DC2-E9D49DE2B88A}" srcOrd="0" destOrd="0" presId="urn:microsoft.com/office/officeart/2018/5/layout/CenteredIconLabelDescriptionList"/>
    <dgm:cxn modelId="{A06BCF30-446B-431E-BDE4-B959040C86AA}" type="presOf" srcId="{76FB5CB7-5192-46BA-893F-19B7DD9B3C4E}" destId="{FD73C2A6-5F86-4A69-BC4F-4149C9925B1A}" srcOrd="0" destOrd="0" presId="urn:microsoft.com/office/officeart/2018/5/layout/CenteredIconLabelDescriptionList"/>
    <dgm:cxn modelId="{44B44A50-62EF-4E46-994B-BA48D994660B}" srcId="{F3641E43-67C4-44DA-A5F8-2AE636D42700}" destId="{6E29AD22-1570-43D2-9951-384DD74993F4}" srcOrd="0" destOrd="0" parTransId="{DD854C47-AE13-4D81-AB24-7B1393983DCB}" sibTransId="{2874240F-E489-45F9-9AFC-2E355C7355D1}"/>
    <dgm:cxn modelId="{4FF59C50-0148-4055-9F12-85F248457EF2}" srcId="{96F1CA9D-773B-4239-B607-F28F1411E7F3}" destId="{76FB5CB7-5192-46BA-893F-19B7DD9B3C4E}" srcOrd="0" destOrd="0" parTransId="{EED41F64-E492-4804-BE98-7056CBCB4452}" sibTransId="{835E4D68-6CA3-47D6-A39E-A5126C3C40A5}"/>
    <dgm:cxn modelId="{4BFE7A66-B5CB-4B88-8263-82130C0428DC}" type="presOf" srcId="{20AC12A5-D775-4621-8E00-6C48830F28B1}" destId="{BF98CD3A-6F81-46DD-9B28-DE8CDB87D5B5}" srcOrd="0" destOrd="0" presId="urn:microsoft.com/office/officeart/2018/5/layout/CenteredIconLabelDescriptionList"/>
    <dgm:cxn modelId="{37FD4288-94E1-4246-A07B-54CEE0CF11BF}" type="presOf" srcId="{61EACEA8-7397-4A3F-9522-E2CDE866945C}" destId="{49490C47-125E-4E78-94B7-EA17C028C76E}" srcOrd="0" destOrd="0" presId="urn:microsoft.com/office/officeart/2018/5/layout/CenteredIconLabelDescriptionList"/>
    <dgm:cxn modelId="{D2B4708A-D6BE-46D4-B3AD-65F2089BF269}" srcId="{5A7CF125-3E9D-4182-8CA5-EFCACC5604AB}" destId="{61EACEA8-7397-4A3F-9522-E2CDE866945C}" srcOrd="1" destOrd="0" parTransId="{A199B831-66C4-41FB-8B5C-E9ADF38DDC3A}" sibTransId="{437EFD12-1DF8-48AC-B075-566EFA9F1D70}"/>
    <dgm:cxn modelId="{50F99B91-FE44-4A4F-B009-D29AD0A62BEB}" type="presOf" srcId="{5A7CF125-3E9D-4182-8CA5-EFCACC5604AB}" destId="{4E850C41-9EBA-4409-BBAA-D3D6CB291DF6}" srcOrd="0" destOrd="0" presId="urn:microsoft.com/office/officeart/2018/5/layout/CenteredIconLabelDescriptionList"/>
    <dgm:cxn modelId="{A338A09A-5351-445A-A4FF-B84F1B9BC2D5}" srcId="{5A7CF125-3E9D-4182-8CA5-EFCACC5604AB}" destId="{F3641E43-67C4-44DA-A5F8-2AE636D42700}" srcOrd="2" destOrd="0" parTransId="{5D295329-06BC-41D8-A47A-FF5BAD9FAD3F}" sibTransId="{B98D3444-3763-43DD-A80F-C4888E9C497E}"/>
    <dgm:cxn modelId="{6515B9A9-8935-48EF-A3CB-9DF8C54ED7F9}" type="presOf" srcId="{F3641E43-67C4-44DA-A5F8-2AE636D42700}" destId="{71ECA694-DE41-4F53-8028-1F3A37360401}" srcOrd="0" destOrd="0" presId="urn:microsoft.com/office/officeart/2018/5/layout/CenteredIconLabelDescriptionList"/>
    <dgm:cxn modelId="{F8854AEA-24FD-4963-84DF-205C7ECAF1BA}" type="presOf" srcId="{96F1CA9D-773B-4239-B607-F28F1411E7F3}" destId="{9CC4A43B-4154-418D-88B4-AC7FD5E8F9E9}" srcOrd="0" destOrd="0" presId="urn:microsoft.com/office/officeart/2018/5/layout/CenteredIconLabelDescriptionList"/>
    <dgm:cxn modelId="{1AF3A9F1-5CB2-497C-85D0-44DD9F2032C2}" srcId="{14CC38FD-D684-4951-A29F-D36E226D4CCA}" destId="{20AC12A5-D775-4621-8E00-6C48830F28B1}" srcOrd="0" destOrd="0" parTransId="{07DA1CD1-A2EC-48FD-996D-244E3D53697A}" sibTransId="{D9E74FCC-79D7-4EC0-9E2B-B8EB92E471E4}"/>
    <dgm:cxn modelId="{E74462FF-D00C-4209-A170-82C9D18729FA}" srcId="{5A7CF125-3E9D-4182-8CA5-EFCACC5604AB}" destId="{96F1CA9D-773B-4239-B607-F28F1411E7F3}" srcOrd="0" destOrd="0" parTransId="{9EEA557A-8B49-4FC9-B43F-4366B9407D2A}" sibTransId="{9E0D3E4C-9F22-4CA4-9EA6-247A1F625376}"/>
    <dgm:cxn modelId="{63523578-34D1-40AD-94D1-3B4C407BB219}" type="presParOf" srcId="{4E850C41-9EBA-4409-BBAA-D3D6CB291DF6}" destId="{219C628E-1411-44D5-8A64-D884B02966BF}" srcOrd="0" destOrd="0" presId="urn:microsoft.com/office/officeart/2018/5/layout/CenteredIconLabelDescriptionList"/>
    <dgm:cxn modelId="{A3687159-8682-455F-9924-36889F8B4AFC}" type="presParOf" srcId="{219C628E-1411-44D5-8A64-D884B02966BF}" destId="{A43F9C09-2907-4DD5-9AC2-5732802F5314}" srcOrd="0" destOrd="0" presId="urn:microsoft.com/office/officeart/2018/5/layout/CenteredIconLabelDescriptionList"/>
    <dgm:cxn modelId="{509CD136-E1F4-46F4-B738-2A9D617E641A}" type="presParOf" srcId="{219C628E-1411-44D5-8A64-D884B02966BF}" destId="{41995D08-5FEB-46E3-87CA-94FF8E43E6FB}" srcOrd="1" destOrd="0" presId="urn:microsoft.com/office/officeart/2018/5/layout/CenteredIconLabelDescriptionList"/>
    <dgm:cxn modelId="{5EA8A9E3-426A-4E6C-86DC-830EE5CB87DD}" type="presParOf" srcId="{219C628E-1411-44D5-8A64-D884B02966BF}" destId="{9CC4A43B-4154-418D-88B4-AC7FD5E8F9E9}" srcOrd="2" destOrd="0" presId="urn:microsoft.com/office/officeart/2018/5/layout/CenteredIconLabelDescriptionList"/>
    <dgm:cxn modelId="{1A656838-817B-4108-A986-219B46765E57}" type="presParOf" srcId="{219C628E-1411-44D5-8A64-D884B02966BF}" destId="{08A466BC-E020-4819-BA45-301E659B2FE6}" srcOrd="3" destOrd="0" presId="urn:microsoft.com/office/officeart/2018/5/layout/CenteredIconLabelDescriptionList"/>
    <dgm:cxn modelId="{A81ADF7C-BC70-40CD-A34B-4DA074C2AA0D}" type="presParOf" srcId="{219C628E-1411-44D5-8A64-D884B02966BF}" destId="{FD73C2A6-5F86-4A69-BC4F-4149C9925B1A}" srcOrd="4" destOrd="0" presId="urn:microsoft.com/office/officeart/2018/5/layout/CenteredIconLabelDescriptionList"/>
    <dgm:cxn modelId="{74D418A0-5830-4ADB-A00D-64B1ADEDA5AB}" type="presParOf" srcId="{4E850C41-9EBA-4409-BBAA-D3D6CB291DF6}" destId="{AB135273-4A10-411A-B9B8-A0C46D34C5D0}" srcOrd="1" destOrd="0" presId="urn:microsoft.com/office/officeart/2018/5/layout/CenteredIconLabelDescriptionList"/>
    <dgm:cxn modelId="{5B3308BF-76AA-4BEF-9D7F-781CE3AE22C1}" type="presParOf" srcId="{4E850C41-9EBA-4409-BBAA-D3D6CB291DF6}" destId="{CA1747B5-9626-4843-B976-B73355E926F5}" srcOrd="2" destOrd="0" presId="urn:microsoft.com/office/officeart/2018/5/layout/CenteredIconLabelDescriptionList"/>
    <dgm:cxn modelId="{D2E0B26E-E771-45C0-B077-BB34B5A4B4E6}" type="presParOf" srcId="{CA1747B5-9626-4843-B976-B73355E926F5}" destId="{61DD3570-8664-42AF-BE97-9D16DF8E53A7}" srcOrd="0" destOrd="0" presId="urn:microsoft.com/office/officeart/2018/5/layout/CenteredIconLabelDescriptionList"/>
    <dgm:cxn modelId="{60DC7753-B1DB-4957-980E-C637E894AC89}" type="presParOf" srcId="{CA1747B5-9626-4843-B976-B73355E926F5}" destId="{E1095183-5737-480F-9DAC-52ECDD2B4B04}" srcOrd="1" destOrd="0" presId="urn:microsoft.com/office/officeart/2018/5/layout/CenteredIconLabelDescriptionList"/>
    <dgm:cxn modelId="{3B9789E1-18DC-41A6-B7D5-2BAFA78A2372}" type="presParOf" srcId="{CA1747B5-9626-4843-B976-B73355E926F5}" destId="{49490C47-125E-4E78-94B7-EA17C028C76E}" srcOrd="2" destOrd="0" presId="urn:microsoft.com/office/officeart/2018/5/layout/CenteredIconLabelDescriptionList"/>
    <dgm:cxn modelId="{05C9AA57-F769-439E-92BE-C1DAE1032D13}" type="presParOf" srcId="{CA1747B5-9626-4843-B976-B73355E926F5}" destId="{2DC4B80A-C372-4EE2-9173-0017736C79B6}" srcOrd="3" destOrd="0" presId="urn:microsoft.com/office/officeart/2018/5/layout/CenteredIconLabelDescriptionList"/>
    <dgm:cxn modelId="{B802F8DA-15BE-4121-A8B0-9FEF1A0A95F1}" type="presParOf" srcId="{CA1747B5-9626-4843-B976-B73355E926F5}" destId="{E22691A5-B88D-4E6C-8FA2-6C8571445A26}" srcOrd="4" destOrd="0" presId="urn:microsoft.com/office/officeart/2018/5/layout/CenteredIconLabelDescriptionList"/>
    <dgm:cxn modelId="{391F3D68-16A9-4436-AD74-2C8131689C00}" type="presParOf" srcId="{4E850C41-9EBA-4409-BBAA-D3D6CB291DF6}" destId="{11984F4C-9CD2-41B9-9259-DDC67278B7E1}" srcOrd="3" destOrd="0" presId="urn:microsoft.com/office/officeart/2018/5/layout/CenteredIconLabelDescriptionList"/>
    <dgm:cxn modelId="{0763253C-F847-4709-9CD2-CFFA71611FFF}" type="presParOf" srcId="{4E850C41-9EBA-4409-BBAA-D3D6CB291DF6}" destId="{AD9B8AA0-20E7-4ADF-B278-F00EE589EA21}" srcOrd="4" destOrd="0" presId="urn:microsoft.com/office/officeart/2018/5/layout/CenteredIconLabelDescriptionList"/>
    <dgm:cxn modelId="{71128F05-3245-45B0-AEB3-F41556869DF3}" type="presParOf" srcId="{AD9B8AA0-20E7-4ADF-B278-F00EE589EA21}" destId="{60874EEA-284B-4E1C-A8E0-4DE3295D03B0}" srcOrd="0" destOrd="0" presId="urn:microsoft.com/office/officeart/2018/5/layout/CenteredIconLabelDescriptionList"/>
    <dgm:cxn modelId="{E927441C-7945-4820-9124-9DEA4D63E60D}" type="presParOf" srcId="{AD9B8AA0-20E7-4ADF-B278-F00EE589EA21}" destId="{08713C8D-929C-48E3-A119-923AB5F46467}" srcOrd="1" destOrd="0" presId="urn:microsoft.com/office/officeart/2018/5/layout/CenteredIconLabelDescriptionList"/>
    <dgm:cxn modelId="{6993CCA3-3582-4C43-991A-9F73C3890907}" type="presParOf" srcId="{AD9B8AA0-20E7-4ADF-B278-F00EE589EA21}" destId="{71ECA694-DE41-4F53-8028-1F3A37360401}" srcOrd="2" destOrd="0" presId="urn:microsoft.com/office/officeart/2018/5/layout/CenteredIconLabelDescriptionList"/>
    <dgm:cxn modelId="{8D9739F6-773F-49CC-82B0-11235E15F803}" type="presParOf" srcId="{AD9B8AA0-20E7-4ADF-B278-F00EE589EA21}" destId="{DF69D98B-64E8-490D-8770-7921B20298CA}" srcOrd="3" destOrd="0" presId="urn:microsoft.com/office/officeart/2018/5/layout/CenteredIconLabelDescriptionList"/>
    <dgm:cxn modelId="{F1682785-48F8-4138-AA56-559C3BAF3921}" type="presParOf" srcId="{AD9B8AA0-20E7-4ADF-B278-F00EE589EA21}" destId="{A38A1877-CBA9-4CAC-B878-3AF08DE755DC}" srcOrd="4" destOrd="0" presId="urn:microsoft.com/office/officeart/2018/5/layout/CenteredIconLabelDescriptionList"/>
    <dgm:cxn modelId="{A16437A3-D264-4F96-A4E5-D145E1652EBD}" type="presParOf" srcId="{4E850C41-9EBA-4409-BBAA-D3D6CB291DF6}" destId="{4E7909FE-71D5-486F-8F48-0506E8084163}" srcOrd="5" destOrd="0" presId="urn:microsoft.com/office/officeart/2018/5/layout/CenteredIconLabelDescriptionList"/>
    <dgm:cxn modelId="{3CA3F1ED-C467-43A6-BBBD-926139FFF3CF}" type="presParOf" srcId="{4E850C41-9EBA-4409-BBAA-D3D6CB291DF6}" destId="{CB3F68B1-F59C-43FA-8DCC-DCF292B208E8}" srcOrd="6" destOrd="0" presId="urn:microsoft.com/office/officeart/2018/5/layout/CenteredIconLabelDescriptionList"/>
    <dgm:cxn modelId="{A7500020-1445-44D3-BEA5-E13010FD199E}" type="presParOf" srcId="{CB3F68B1-F59C-43FA-8DCC-DCF292B208E8}" destId="{451691B1-2E7A-45D0-89EA-DAE42AB3651A}" srcOrd="0" destOrd="0" presId="urn:microsoft.com/office/officeart/2018/5/layout/CenteredIconLabelDescriptionList"/>
    <dgm:cxn modelId="{6E71ECDB-C8FD-4E7E-A203-C37DF637BEC1}" type="presParOf" srcId="{CB3F68B1-F59C-43FA-8DCC-DCF292B208E8}" destId="{5797D57F-8CCB-4E18-BA29-4A3EDD3F5762}" srcOrd="1" destOrd="0" presId="urn:microsoft.com/office/officeart/2018/5/layout/CenteredIconLabelDescriptionList"/>
    <dgm:cxn modelId="{A7012A18-F027-4AF2-8318-616F02F4E241}" type="presParOf" srcId="{CB3F68B1-F59C-43FA-8DCC-DCF292B208E8}" destId="{FBBB7571-E3D3-4D92-9DC2-E9D49DE2B88A}" srcOrd="2" destOrd="0" presId="urn:microsoft.com/office/officeart/2018/5/layout/CenteredIconLabelDescriptionList"/>
    <dgm:cxn modelId="{C257E94A-426A-40F5-9166-585196F819C9}" type="presParOf" srcId="{CB3F68B1-F59C-43FA-8DCC-DCF292B208E8}" destId="{031836D9-2DCE-43A3-8C66-413342C49863}" srcOrd="3" destOrd="0" presId="urn:microsoft.com/office/officeart/2018/5/layout/CenteredIconLabelDescriptionList"/>
    <dgm:cxn modelId="{BD74431C-FA99-4947-A97A-84A0F587C8A8}" type="presParOf" srcId="{CB3F68B1-F59C-43FA-8DCC-DCF292B208E8}" destId="{BF98CD3A-6F81-46DD-9B28-DE8CDB87D5B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8ED106-F129-4238-A68D-3708E5FAF824}">
      <dsp:nvSpPr>
        <dsp:cNvPr id="0" name=""/>
        <dsp:cNvSpPr/>
      </dsp:nvSpPr>
      <dsp:spPr>
        <a:xfrm>
          <a:off x="1963800" y="552340"/>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555198-526A-4A54-AE69-139B7640436C}">
      <dsp:nvSpPr>
        <dsp:cNvPr id="0" name=""/>
        <dsp:cNvSpPr/>
      </dsp:nvSpPr>
      <dsp:spPr>
        <a:xfrm>
          <a:off x="559800" y="22039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Definition:</a:t>
          </a:r>
        </a:p>
      </dsp:txBody>
      <dsp:txXfrm>
        <a:off x="559800" y="2203998"/>
        <a:ext cx="4320000" cy="648000"/>
      </dsp:txXfrm>
    </dsp:sp>
    <dsp:sp modelId="{0E674190-8D72-466B-855C-2C8BD8277ABB}">
      <dsp:nvSpPr>
        <dsp:cNvPr id="0" name=""/>
        <dsp:cNvSpPr/>
      </dsp:nvSpPr>
      <dsp:spPr>
        <a:xfrm>
          <a:off x="559800" y="2916956"/>
          <a:ext cx="4320000" cy="88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A system that </a:t>
          </a:r>
          <a:r>
            <a:rPr lang="en-US" sz="1700" b="1" kern="1200" dirty="0">
              <a:solidFill>
                <a:schemeClr val="accent1"/>
              </a:solidFill>
            </a:rPr>
            <a:t>records</a:t>
          </a:r>
          <a:r>
            <a:rPr lang="en-US" sz="1700" kern="1200" dirty="0"/>
            <a:t> </a:t>
          </a:r>
          <a:r>
            <a:rPr lang="en-US" sz="1700" b="1" kern="1200" dirty="0">
              <a:solidFill>
                <a:schemeClr val="accent1"/>
              </a:solidFill>
            </a:rPr>
            <a:t>changes</a:t>
          </a:r>
          <a:r>
            <a:rPr lang="en-US" sz="1700" kern="1200" dirty="0"/>
            <a:t> to a file or set of files </a:t>
          </a:r>
          <a:r>
            <a:rPr lang="en-US" sz="1700" b="1" kern="1200" dirty="0">
              <a:solidFill>
                <a:schemeClr val="accent1"/>
              </a:solidFill>
            </a:rPr>
            <a:t>over time</a:t>
          </a:r>
          <a:r>
            <a:rPr lang="en-US" sz="1700" kern="1200" dirty="0"/>
            <a:t> so that you can recall specific versions later.</a:t>
          </a:r>
        </a:p>
      </dsp:txBody>
      <dsp:txXfrm>
        <a:off x="559800" y="2916956"/>
        <a:ext cx="4320000" cy="883246"/>
      </dsp:txXfrm>
    </dsp:sp>
    <dsp:sp modelId="{C6682CC4-5F8A-4077-AB62-849217777D35}">
      <dsp:nvSpPr>
        <dsp:cNvPr id="0" name=""/>
        <dsp:cNvSpPr/>
      </dsp:nvSpPr>
      <dsp:spPr>
        <a:xfrm>
          <a:off x="7039800" y="552340"/>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555CA9-9FC3-4E19-AE0E-3076C081307F}">
      <dsp:nvSpPr>
        <dsp:cNvPr id="0" name=""/>
        <dsp:cNvSpPr/>
      </dsp:nvSpPr>
      <dsp:spPr>
        <a:xfrm>
          <a:off x="5635800" y="220399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Importance in Research Computing:</a:t>
          </a:r>
        </a:p>
      </dsp:txBody>
      <dsp:txXfrm>
        <a:off x="5635800" y="2203998"/>
        <a:ext cx="4320000" cy="648000"/>
      </dsp:txXfrm>
    </dsp:sp>
    <dsp:sp modelId="{443A7C11-A3FF-4A4A-B086-B830EB96A1AF}">
      <dsp:nvSpPr>
        <dsp:cNvPr id="0" name=""/>
        <dsp:cNvSpPr/>
      </dsp:nvSpPr>
      <dsp:spPr>
        <a:xfrm>
          <a:off x="5635800" y="2916956"/>
          <a:ext cx="4320000" cy="883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Ensures </a:t>
          </a:r>
          <a:r>
            <a:rPr lang="en-US" sz="1700" b="1" kern="1200" dirty="0">
              <a:solidFill>
                <a:schemeClr val="accent1"/>
              </a:solidFill>
            </a:rPr>
            <a:t>tracking of changes </a:t>
          </a:r>
          <a:r>
            <a:rPr lang="en-US" sz="1700" kern="1200" dirty="0"/>
            <a:t>in code and documentation.</a:t>
          </a:r>
        </a:p>
        <a:p>
          <a:pPr marL="0" lvl="0" indent="0" algn="ctr" defTabSz="755650">
            <a:lnSpc>
              <a:spcPct val="100000"/>
            </a:lnSpc>
            <a:spcBef>
              <a:spcPct val="0"/>
            </a:spcBef>
            <a:spcAft>
              <a:spcPct val="35000"/>
            </a:spcAft>
            <a:buNone/>
          </a:pPr>
          <a:r>
            <a:rPr lang="en-US" sz="1700" kern="1200" dirty="0"/>
            <a:t>Facilitates </a:t>
          </a:r>
          <a:r>
            <a:rPr lang="en-US" sz="1700" b="1" kern="1200" dirty="0">
              <a:solidFill>
                <a:schemeClr val="accent1"/>
              </a:solidFill>
            </a:rPr>
            <a:t>collaboration</a:t>
          </a:r>
          <a:r>
            <a:rPr lang="en-US" sz="1700" kern="1200" dirty="0"/>
            <a:t> among team members.</a:t>
          </a:r>
        </a:p>
      </dsp:txBody>
      <dsp:txXfrm>
        <a:off x="5635800" y="2916956"/>
        <a:ext cx="4320000" cy="883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Commit the change to the repo </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Commit the change to the repo: </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Commit the change to the repo: </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F9C09-2907-4DD5-9AC2-5732802F5314}">
      <dsp:nvSpPr>
        <dsp:cNvPr id="0" name=""/>
        <dsp:cNvSpPr/>
      </dsp:nvSpPr>
      <dsp:spPr>
        <a:xfrm>
          <a:off x="797730" y="1143357"/>
          <a:ext cx="857882" cy="8578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C4A43B-4154-418D-88B4-AC7FD5E8F9E9}">
      <dsp:nvSpPr>
        <dsp:cNvPr id="0" name=""/>
        <dsp:cNvSpPr/>
      </dsp:nvSpPr>
      <dsp:spPr>
        <a:xfrm>
          <a:off x="112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Initialize a new project in a directory</a:t>
          </a:r>
        </a:p>
      </dsp:txBody>
      <dsp:txXfrm>
        <a:off x="1125" y="2081691"/>
        <a:ext cx="2451093" cy="402132"/>
      </dsp:txXfrm>
    </dsp:sp>
    <dsp:sp modelId="{FD73C2A6-5F86-4A69-BC4F-4149C9925B1A}">
      <dsp:nvSpPr>
        <dsp:cNvPr id="0" name=""/>
        <dsp:cNvSpPr/>
      </dsp:nvSpPr>
      <dsp:spPr>
        <a:xfrm>
          <a:off x="112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init</a:t>
          </a:r>
        </a:p>
      </dsp:txBody>
      <dsp:txXfrm>
        <a:off x="1125" y="2521242"/>
        <a:ext cx="2451093" cy="493063"/>
      </dsp:txXfrm>
    </dsp:sp>
    <dsp:sp modelId="{61DD3570-8664-42AF-BE97-9D16DF8E53A7}">
      <dsp:nvSpPr>
        <dsp:cNvPr id="0" name=""/>
        <dsp:cNvSpPr/>
      </dsp:nvSpPr>
      <dsp:spPr>
        <a:xfrm>
          <a:off x="3677766" y="1143357"/>
          <a:ext cx="857882" cy="8578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490C47-125E-4E78-94B7-EA17C028C76E}">
      <dsp:nvSpPr>
        <dsp:cNvPr id="0" name=""/>
        <dsp:cNvSpPr/>
      </dsp:nvSpPr>
      <dsp:spPr>
        <a:xfrm>
          <a:off x="288116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a file using a text editor to the directory</a:t>
          </a:r>
        </a:p>
      </dsp:txBody>
      <dsp:txXfrm>
        <a:off x="2881160" y="2081691"/>
        <a:ext cx="2451093" cy="402132"/>
      </dsp:txXfrm>
    </dsp:sp>
    <dsp:sp modelId="{E22691A5-B88D-4E6C-8FA2-6C8571445A26}">
      <dsp:nvSpPr>
        <dsp:cNvPr id="0" name=""/>
        <dsp:cNvSpPr/>
      </dsp:nvSpPr>
      <dsp:spPr>
        <a:xfrm>
          <a:off x="288116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sp>
    <dsp:sp modelId="{60874EEA-284B-4E1C-A8E0-4DE3295D03B0}">
      <dsp:nvSpPr>
        <dsp:cNvPr id="0" name=""/>
        <dsp:cNvSpPr/>
      </dsp:nvSpPr>
      <dsp:spPr>
        <a:xfrm>
          <a:off x="6557801" y="1143357"/>
          <a:ext cx="857882" cy="8578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1ECA694-DE41-4F53-8028-1F3A37360401}">
      <dsp:nvSpPr>
        <dsp:cNvPr id="0" name=""/>
        <dsp:cNvSpPr/>
      </dsp:nvSpPr>
      <dsp:spPr>
        <a:xfrm>
          <a:off x="5761195"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Add every change that has been made to the directory</a:t>
          </a:r>
        </a:p>
      </dsp:txBody>
      <dsp:txXfrm>
        <a:off x="5761195" y="2081691"/>
        <a:ext cx="2451093" cy="402132"/>
      </dsp:txXfrm>
    </dsp:sp>
    <dsp:sp modelId="{A38A1877-CBA9-4CAC-B878-3AF08DE755DC}">
      <dsp:nvSpPr>
        <dsp:cNvPr id="0" name=""/>
        <dsp:cNvSpPr/>
      </dsp:nvSpPr>
      <dsp:spPr>
        <a:xfrm>
          <a:off x="5761195"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add .</a:t>
          </a:r>
        </a:p>
      </dsp:txBody>
      <dsp:txXfrm>
        <a:off x="5761195" y="2521242"/>
        <a:ext cx="2451093" cy="493063"/>
      </dsp:txXfrm>
    </dsp:sp>
    <dsp:sp modelId="{451691B1-2E7A-45D0-89EA-DAE42AB3651A}">
      <dsp:nvSpPr>
        <dsp:cNvPr id="0" name=""/>
        <dsp:cNvSpPr/>
      </dsp:nvSpPr>
      <dsp:spPr>
        <a:xfrm>
          <a:off x="9437836" y="1143357"/>
          <a:ext cx="857882" cy="8578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BB7571-E3D3-4D92-9DC2-E9D49DE2B88A}">
      <dsp:nvSpPr>
        <dsp:cNvPr id="0" name=""/>
        <dsp:cNvSpPr/>
      </dsp:nvSpPr>
      <dsp:spPr>
        <a:xfrm>
          <a:off x="8641230" y="2081691"/>
          <a:ext cx="2451093" cy="402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dirty="0"/>
            <a:t>Commit the change to the repo</a:t>
          </a:r>
        </a:p>
      </dsp:txBody>
      <dsp:txXfrm>
        <a:off x="8641230" y="2081691"/>
        <a:ext cx="2451093" cy="402132"/>
      </dsp:txXfrm>
    </dsp:sp>
    <dsp:sp modelId="{BF98CD3A-6F81-46DD-9B28-DE8CDB87D5B5}">
      <dsp:nvSpPr>
        <dsp:cNvPr id="0" name=""/>
        <dsp:cNvSpPr/>
      </dsp:nvSpPr>
      <dsp:spPr>
        <a:xfrm>
          <a:off x="8641230" y="2521242"/>
          <a:ext cx="2451093" cy="49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git commit -m "important message here"</a:t>
          </a:r>
        </a:p>
      </dsp:txBody>
      <dsp:txXfrm>
        <a:off x="8641230" y="2521242"/>
        <a:ext cx="2451093" cy="493063"/>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225420-B77E-C14C-AE0E-C1C46BDF8725}" type="datetimeFigureOut">
              <a:rPr lang="en-US" smtClean="0"/>
              <a:t>10/16/23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683309-BF44-6744-A50B-8265F57224D5}" type="slidenum">
              <a:rPr lang="en-US" smtClean="0"/>
              <a:t>‹#›</a:t>
            </a:fld>
            <a:endParaRPr lang="en-US"/>
          </a:p>
        </p:txBody>
      </p:sp>
    </p:spTree>
    <p:extLst>
      <p:ext uri="{BB962C8B-B14F-4D97-AF65-F5344CB8AC3E}">
        <p14:creationId xmlns:p14="http://schemas.microsoft.com/office/powerpoint/2010/main" val="852531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Good morning/afternoon everyone,</a:t>
            </a:r>
          </a:p>
          <a:p>
            <a:pPr algn="l"/>
            <a:r>
              <a:rPr lang="en-US" b="0" i="0" u="none" strike="noStrike" dirty="0">
                <a:solidFill>
                  <a:srgbClr val="D1D5DB"/>
                </a:solidFill>
                <a:effectLst/>
                <a:latin typeface="Söhne"/>
              </a:rPr>
              <a:t>I hope you're all doing well today. I'm really excited to be here with you all to talk about something that's not only incredibly important in the world of research computing but also has the potential to revolutionize the way we collaborate on projects.</a:t>
            </a:r>
          </a:p>
          <a:p>
            <a:pPr algn="l"/>
            <a:r>
              <a:rPr lang="en-US" b="0" i="0" u="none" strike="noStrike" dirty="0">
                <a:solidFill>
                  <a:srgbClr val="D1D5DB"/>
                </a:solidFill>
                <a:effectLst/>
                <a:latin typeface="Söhne"/>
              </a:rPr>
              <a:t>To set the stage, let's take a little journey together. Imagine for a moment that we're all artists. Each of us has our own canvas, and while we're individually talented, we've been given a challenge: to create a masterpiece together.</a:t>
            </a:r>
          </a:p>
          <a:p>
            <a:pPr algn="l"/>
            <a:r>
              <a:rPr lang="en-US" b="0" i="0" u="none" strike="noStrike" dirty="0">
                <a:solidFill>
                  <a:srgbClr val="D1D5DB"/>
                </a:solidFill>
                <a:effectLst/>
                <a:latin typeface="Söhne"/>
              </a:rPr>
              <a:t>Now, how might we go about this? How can we ensure that our artistic visions align, that our strokes complement each other, and that we're able to combine our talents seamlessly? That's where our collaborative art studio comes in - and in the world of technology, this studio is known as GitHub.</a:t>
            </a:r>
          </a:p>
          <a:p>
            <a:pPr algn="l"/>
            <a:r>
              <a:rPr lang="en-US" b="0" i="0" u="none" strike="noStrike" dirty="0">
                <a:solidFill>
                  <a:srgbClr val="D1D5DB"/>
                </a:solidFill>
                <a:effectLst/>
                <a:latin typeface="Söhne"/>
              </a:rPr>
              <a:t>In this studio, we'll have tools that allow us to work on our own pieces (our local machines), make changes, and even experiment with new techniques (thanks to Git). We'll have a gallery, where we'll display our work, discuss ideas, and improve upon each other's contributions.</a:t>
            </a:r>
          </a:p>
          <a:p>
            <a:pPr algn="l"/>
            <a:r>
              <a:rPr lang="en-US" b="0" i="0" u="none" strike="noStrike" dirty="0">
                <a:solidFill>
                  <a:srgbClr val="D1D5DB"/>
                </a:solidFill>
                <a:effectLst/>
                <a:latin typeface="Söhne"/>
              </a:rPr>
              <a:t>We'll have a bulletin board, too, for those moments when we have brilliant flashes of insight or notice areas that could use a little extra attention. And for the organizers among us, we'll have an exhibition space to help us see the bigger picture and understand how all our pieces fit together.</a:t>
            </a:r>
          </a:p>
          <a:p>
            <a:pPr algn="l"/>
            <a:r>
              <a:rPr lang="en-US" b="0" i="0" u="none" strike="noStrike" dirty="0">
                <a:solidFill>
                  <a:srgbClr val="D1D5DB"/>
                </a:solidFill>
                <a:effectLst/>
                <a:latin typeface="Söhne"/>
              </a:rPr>
              <a:t>But what truly makes this studio special is the collaborative spirit. Every idea, every brushstroke, every stroke of the keyboard, contributes to our shared masterpiece. We all have a stake in this creation, and together, we can achieve something truly remarkable.</a:t>
            </a:r>
          </a:p>
          <a:p>
            <a:pPr algn="l"/>
            <a:r>
              <a:rPr lang="en-US" b="0" i="0" u="none" strike="noStrike" dirty="0">
                <a:solidFill>
                  <a:srgbClr val="D1D5DB"/>
                </a:solidFill>
                <a:effectLst/>
                <a:latin typeface="Söhne"/>
              </a:rPr>
              <a:t>So, today, we're going to dive deep into this collaborative art studio called GitHub. We'll explore its tools, understand how it empowers us to work together seamlessly, and how it can enhance the way we approach research computing.</a:t>
            </a:r>
          </a:p>
          <a:p>
            <a:pPr algn="l"/>
            <a:r>
              <a:rPr lang="en-US" b="0" i="0" u="none" strike="noStrike" dirty="0">
                <a:solidFill>
                  <a:srgbClr val="D1D5DB"/>
                </a:solidFill>
                <a:effectLst/>
                <a:latin typeface="Söhne"/>
              </a:rPr>
              <a:t>Are you all ready to embark on this creative journey with me?</a:t>
            </a:r>
          </a:p>
          <a:p>
            <a:pPr algn="l"/>
            <a:r>
              <a:rPr lang="en-US" b="0" i="0" u="none" strike="noStrike" dirty="0">
                <a:solidFill>
                  <a:srgbClr val="D1D5DB"/>
                </a:solidFill>
                <a:effectLst/>
                <a:latin typeface="Söhne"/>
              </a:rPr>
              <a:t>Let's dive in!</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a:t>
            </a:fld>
            <a:endParaRPr lang="en-US"/>
          </a:p>
        </p:txBody>
      </p:sp>
    </p:spTree>
    <p:extLst>
      <p:ext uri="{BB962C8B-B14F-4D97-AF65-F5344CB8AC3E}">
        <p14:creationId xmlns:p14="http://schemas.microsoft.com/office/powerpoint/2010/main" val="2421983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err="1">
                <a:solidFill>
                  <a:srgbClr val="D1D5DB"/>
                </a:solidFill>
                <a:effectLst/>
                <a:latin typeface="Söhne"/>
              </a:rPr>
              <a:t>xplanation</a:t>
            </a:r>
            <a:r>
              <a:rPr lang="en-US" b="0" i="0" u="none" strike="noStrike" dirty="0">
                <a:solidFill>
                  <a:srgbClr val="D1D5DB"/>
                </a:solidFill>
                <a:effectLst/>
                <a:latin typeface="Söhne"/>
              </a:rPr>
              <a:t> of cloning:</a:t>
            </a:r>
          </a:p>
          <a:p>
            <a:pPr marL="742950" lvl="1" indent="-285750" algn="l">
              <a:buFont typeface="Arial" panose="020B0604020202020204" pitchFamily="34" charset="0"/>
              <a:buChar char="•"/>
            </a:pPr>
            <a:r>
              <a:rPr lang="en-US" b="0" i="0" u="none" strike="noStrike" dirty="0">
                <a:solidFill>
                  <a:srgbClr val="D1D5DB"/>
                </a:solidFill>
                <a:effectLst/>
                <a:latin typeface="Söhne"/>
              </a:rPr>
              <a:t>"Now, let's bring that virtual sandbox to your computer. Use the command git clone [repository URL]."</a:t>
            </a:r>
          </a:p>
          <a:p>
            <a:pPr algn="l">
              <a:buFont typeface="Arial" panose="020B0604020202020204" pitchFamily="34" charset="0"/>
              <a:buChar char="•"/>
            </a:pPr>
            <a:r>
              <a:rPr lang="en-US" b="0" i="0" u="none" strike="noStrike" dirty="0">
                <a:solidFill>
                  <a:srgbClr val="D1D5DB"/>
                </a:solidFill>
                <a:effectLst/>
                <a:latin typeface="Söhne"/>
              </a:rPr>
              <a:t>How to clone a repository:</a:t>
            </a:r>
          </a:p>
          <a:p>
            <a:pPr marL="742950" lvl="1" indent="-285750" algn="l">
              <a:buFont typeface="Arial" panose="020B0604020202020204" pitchFamily="34" charset="0"/>
              <a:buChar char="•"/>
            </a:pPr>
            <a:r>
              <a:rPr lang="en-US" b="0" i="0" u="none" strike="noStrike" dirty="0">
                <a:solidFill>
                  <a:srgbClr val="D1D5DB"/>
                </a:solidFill>
                <a:effectLst/>
                <a:latin typeface="Söhne"/>
              </a:rPr>
              <a:t>"Watch as your sandbox materializes on your computer!"</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15</a:t>
            </a:fld>
            <a:endParaRPr lang="en-US"/>
          </a:p>
        </p:txBody>
      </p:sp>
    </p:spTree>
    <p:extLst>
      <p:ext uri="{BB962C8B-B14F-4D97-AF65-F5344CB8AC3E}">
        <p14:creationId xmlns:p14="http://schemas.microsoft.com/office/powerpoint/2010/main" val="3968708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Demonstrating how to make changes and commit them using Git:</a:t>
            </a:r>
          </a:p>
          <a:p>
            <a:pPr marL="742950" lvl="1" indent="-285750" algn="l">
              <a:buFont typeface="Arial" panose="020B0604020202020204" pitchFamily="34" charset="0"/>
              <a:buChar char="•"/>
            </a:pPr>
            <a:r>
              <a:rPr lang="en-US" b="0" i="0" u="none" strike="noStrike" dirty="0">
                <a:solidFill>
                  <a:srgbClr val="D1D5DB"/>
                </a:solidFill>
                <a:effectLst/>
                <a:latin typeface="Söhne"/>
              </a:rPr>
              <a:t>"Alright, let's build something! Make some changes, stage them with git add, and give your changes a meaningful description."</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16</a:t>
            </a:fld>
            <a:endParaRPr lang="en-US"/>
          </a:p>
        </p:txBody>
      </p:sp>
    </p:spTree>
    <p:extLst>
      <p:ext uri="{BB962C8B-B14F-4D97-AF65-F5344CB8AC3E}">
        <p14:creationId xmlns:p14="http://schemas.microsoft.com/office/powerpoint/2010/main" val="1392134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Explanation of branching and merging in Git:</a:t>
            </a:r>
          </a:p>
          <a:p>
            <a:pPr marL="742950" lvl="1" indent="-285750" algn="l">
              <a:buFont typeface="Arial" panose="020B0604020202020204" pitchFamily="34" charset="0"/>
              <a:buChar char="•"/>
            </a:pPr>
            <a:r>
              <a:rPr lang="en-US" b="0" i="0" u="none" strike="noStrike" dirty="0">
                <a:solidFill>
                  <a:srgbClr val="D1D5DB"/>
                </a:solidFill>
                <a:effectLst/>
                <a:latin typeface="Söhne"/>
              </a:rPr>
              <a:t>"Time for a creative exercise! Create a new branch and try out a different idea."</a:t>
            </a:r>
          </a:p>
          <a:p>
            <a:pPr marL="742950" lvl="1" indent="-285750" algn="l">
              <a:buFont typeface="Arial" panose="020B0604020202020204" pitchFamily="34" charset="0"/>
              <a:buChar char="•"/>
            </a:pPr>
            <a:r>
              <a:rPr lang="en-US" b="0" i="0" u="none" strike="noStrike" dirty="0">
                <a:solidFill>
                  <a:srgbClr val="D1D5DB"/>
                </a:solidFill>
                <a:effectLst/>
                <a:latin typeface="Söhne"/>
              </a:rPr>
              <a:t>"When you're ready, let's merge our ideas back into the main story."</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17</a:t>
            </a:fld>
            <a:endParaRPr lang="en-US"/>
          </a:p>
        </p:txBody>
      </p:sp>
    </p:spTree>
    <p:extLst>
      <p:ext uri="{BB962C8B-B14F-4D97-AF65-F5344CB8AC3E}">
        <p14:creationId xmlns:p14="http://schemas.microsoft.com/office/powerpoint/2010/main" val="3021761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pull requests:</a:t>
            </a:r>
          </a:p>
          <a:p>
            <a:pPr marL="742950" lvl="1" indent="-285750" algn="l">
              <a:buFont typeface="Arial" panose="020B0604020202020204" pitchFamily="34" charset="0"/>
              <a:buChar char="•"/>
            </a:pPr>
            <a:r>
              <a:rPr lang="en-US" b="0" i="0" u="none" strike="noStrike" dirty="0">
                <a:solidFill>
                  <a:srgbClr val="D1D5DB"/>
                </a:solidFill>
                <a:effectLst/>
                <a:latin typeface="Söhne"/>
              </a:rPr>
              <a:t>"Now, let's open the floor for discussion. Create a pull request and let your team members review your work."</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18</a:t>
            </a:fld>
            <a:endParaRPr lang="en-US"/>
          </a:p>
        </p:txBody>
      </p:sp>
    </p:spTree>
    <p:extLst>
      <p:ext uri="{BB962C8B-B14F-4D97-AF65-F5344CB8AC3E}">
        <p14:creationId xmlns:p14="http://schemas.microsoft.com/office/powerpoint/2010/main" val="4211666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How GitHub helps in issue tracking and project management:</a:t>
            </a:r>
          </a:p>
          <a:p>
            <a:pPr marL="742950" lvl="1" indent="-285750" algn="l">
              <a:buFont typeface="Arial" panose="020B0604020202020204" pitchFamily="34" charset="0"/>
              <a:buChar char="•"/>
            </a:pPr>
            <a:r>
              <a:rPr lang="en-US" b="0" i="0" u="none" strike="noStrike" dirty="0">
                <a:solidFill>
                  <a:srgbClr val="D1D5DB"/>
                </a:solidFill>
                <a:effectLst/>
                <a:latin typeface="Söhne"/>
              </a:rPr>
              <a:t>"Imagine a bulletin board where you can pin tasks or notes. That's what issues are for. They help organize and keep track of what needs to be done."</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19</a:t>
            </a:fld>
            <a:endParaRPr lang="en-US"/>
          </a:p>
        </p:txBody>
      </p:sp>
    </p:spTree>
    <p:extLst>
      <p:ext uri="{BB962C8B-B14F-4D97-AF65-F5344CB8AC3E}">
        <p14:creationId xmlns:p14="http://schemas.microsoft.com/office/powerpoint/2010/main" val="13466013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D1D5DB"/>
                </a:solidFill>
                <a:effectLst/>
                <a:latin typeface="Söhne"/>
              </a:rPr>
              <a:t>how a brief live demo of creating a repository, making changes, creating a pull request, and merging.</a:t>
            </a:r>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21</a:t>
            </a:fld>
            <a:endParaRPr lang="en-US"/>
          </a:p>
        </p:txBody>
      </p:sp>
    </p:spTree>
    <p:extLst>
      <p:ext uri="{BB962C8B-B14F-4D97-AF65-F5344CB8AC3E}">
        <p14:creationId xmlns:p14="http://schemas.microsoft.com/office/powerpoint/2010/main" val="749626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Version Control:</a:t>
            </a:r>
          </a:p>
          <a:p>
            <a:pPr marL="742950" lvl="1" indent="-285750" algn="l">
              <a:buFont typeface="Arial" panose="020B0604020202020204" pitchFamily="34" charset="0"/>
              <a:buChar char="•"/>
            </a:pPr>
            <a:r>
              <a:rPr lang="en-US" b="0" i="0" u="none" strike="noStrike" dirty="0">
                <a:solidFill>
                  <a:srgbClr val="D1D5DB"/>
                </a:solidFill>
                <a:effectLst/>
                <a:latin typeface="Söhne"/>
              </a:rPr>
              <a:t>"Imagine you're working on a group project. How do you keep track of changes and ensure everyone is on the same page?"</a:t>
            </a:r>
          </a:p>
          <a:p>
            <a:pPr marL="742950" lvl="1" indent="-285750" algn="l">
              <a:buFont typeface="Arial" panose="020B0604020202020204" pitchFamily="34" charset="0"/>
              <a:buChar char="•"/>
            </a:pPr>
            <a:r>
              <a:rPr lang="en-US" b="0" i="0" u="none" strike="noStrike" dirty="0">
                <a:solidFill>
                  <a:srgbClr val="D1D5DB"/>
                </a:solidFill>
                <a:effectLst/>
                <a:latin typeface="Söhne"/>
              </a:rPr>
              <a:t>Importance in Research Computing:</a:t>
            </a:r>
          </a:p>
          <a:p>
            <a:pPr marL="1143000" lvl="2" indent="-228600" algn="l">
              <a:buFont typeface="Arial" panose="020B0604020202020204" pitchFamily="34" charset="0"/>
              <a:buChar char="•"/>
            </a:pPr>
            <a:r>
              <a:rPr lang="en-US" b="0" i="0" u="none" strike="noStrike" dirty="0">
                <a:solidFill>
                  <a:srgbClr val="D1D5DB"/>
                </a:solidFill>
                <a:effectLst/>
                <a:latin typeface="Söhne"/>
              </a:rPr>
              <a:t>"Version control does just that. It's like a time machine for your project."</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3</a:t>
            </a:fld>
            <a:endParaRPr lang="en-US"/>
          </a:p>
        </p:txBody>
      </p:sp>
    </p:spTree>
    <p:extLst>
      <p:ext uri="{BB962C8B-B14F-4D97-AF65-F5344CB8AC3E}">
        <p14:creationId xmlns:p14="http://schemas.microsoft.com/office/powerpoint/2010/main" val="2747867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Version Control:</a:t>
            </a:r>
          </a:p>
          <a:p>
            <a:pPr marL="742950" lvl="1" indent="-285750" algn="l">
              <a:buFont typeface="Arial" panose="020B0604020202020204" pitchFamily="34" charset="0"/>
              <a:buChar char="•"/>
            </a:pPr>
            <a:r>
              <a:rPr lang="en-US" b="0" i="0" u="none" strike="noStrike" dirty="0">
                <a:solidFill>
                  <a:srgbClr val="D1D5DB"/>
                </a:solidFill>
                <a:effectLst/>
                <a:latin typeface="Söhne"/>
              </a:rPr>
              <a:t>"Imagine you're working on a group project. How do you keep track of changes and ensure everyone is on the same page?"</a:t>
            </a:r>
          </a:p>
          <a:p>
            <a:pPr marL="742950" lvl="1" indent="-285750" algn="l">
              <a:buFont typeface="Arial" panose="020B0604020202020204" pitchFamily="34" charset="0"/>
              <a:buChar char="•"/>
            </a:pPr>
            <a:r>
              <a:rPr lang="en-US" b="0" i="0" u="none" strike="noStrike" dirty="0">
                <a:solidFill>
                  <a:srgbClr val="D1D5DB"/>
                </a:solidFill>
                <a:effectLst/>
                <a:latin typeface="Söhne"/>
              </a:rPr>
              <a:t>Importance in Research Computing:</a:t>
            </a:r>
          </a:p>
          <a:p>
            <a:pPr marL="1143000" lvl="2" indent="-228600" algn="l">
              <a:buFont typeface="Arial" panose="020B0604020202020204" pitchFamily="34" charset="0"/>
              <a:buChar char="•"/>
            </a:pPr>
            <a:r>
              <a:rPr lang="en-US" b="0" i="0" u="none" strike="noStrike" dirty="0">
                <a:solidFill>
                  <a:srgbClr val="D1D5DB"/>
                </a:solidFill>
                <a:effectLst/>
                <a:latin typeface="Söhne"/>
              </a:rPr>
              <a:t>"Version control does just that. It's like a time machine for your project."</a:t>
            </a:r>
            <a:endParaRPr lang="en-US" dirty="0"/>
          </a:p>
          <a:p>
            <a:endParaRPr lang="en-US" dirty="0"/>
          </a:p>
          <a:p>
            <a:r>
              <a:rPr lang="en-US" dirty="0"/>
              <a:t>What is it</a:t>
            </a:r>
          </a:p>
          <a:p>
            <a:pPr lvl="1"/>
            <a:r>
              <a:rPr lang="en-US" dirty="0"/>
              <a:t>A method for centrally storing files</a:t>
            </a:r>
          </a:p>
          <a:p>
            <a:pPr lvl="1"/>
            <a:r>
              <a:rPr lang="en-US" dirty="0"/>
              <a:t>Keeping a record of changes</a:t>
            </a:r>
          </a:p>
          <a:p>
            <a:pPr lvl="1"/>
            <a:r>
              <a:rPr lang="en-US" dirty="0"/>
              <a:t>Who did what, when in the system - Covering yourself when things inevitably go wrong</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4</a:t>
            </a:fld>
            <a:endParaRPr lang="en-US"/>
          </a:p>
        </p:txBody>
      </p:sp>
    </p:spTree>
    <p:extLst>
      <p:ext uri="{BB962C8B-B14F-4D97-AF65-F5344CB8AC3E}">
        <p14:creationId xmlns:p14="http://schemas.microsoft.com/office/powerpoint/2010/main" val="555532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Git:</a:t>
            </a:r>
          </a:p>
          <a:p>
            <a:pPr marL="742950" lvl="1" indent="-285750" algn="l">
              <a:buFont typeface="Arial" panose="020B0604020202020204" pitchFamily="34" charset="0"/>
              <a:buChar char="•"/>
            </a:pPr>
            <a:r>
              <a:rPr lang="en-US" b="0" i="0" u="none" strike="noStrike" dirty="0">
                <a:solidFill>
                  <a:srgbClr val="D1D5DB"/>
                </a:solidFill>
                <a:effectLst/>
                <a:latin typeface="Söhne"/>
              </a:rPr>
              <a:t>"Git is like the magic behind version control. It allows multiple people to work on the same project at the same time, like a digital playground."</a:t>
            </a:r>
          </a:p>
          <a:p>
            <a:pPr algn="l">
              <a:buFont typeface="Arial" panose="020B0604020202020204" pitchFamily="34" charset="0"/>
              <a:buChar char="•"/>
            </a:pPr>
            <a:r>
              <a:rPr lang="en-US" b="0" i="0" u="none" strike="noStrike" dirty="0">
                <a:solidFill>
                  <a:srgbClr val="D1D5DB"/>
                </a:solidFill>
                <a:effectLst/>
                <a:latin typeface="Söhne"/>
              </a:rPr>
              <a:t>Basic explanation of how Git works:</a:t>
            </a:r>
          </a:p>
          <a:p>
            <a:pPr marL="742950" lvl="1" indent="-285750" algn="l">
              <a:buFont typeface="Arial" panose="020B0604020202020204" pitchFamily="34" charset="0"/>
              <a:buChar char="•"/>
            </a:pPr>
            <a:r>
              <a:rPr lang="en-US" b="0" i="0" u="none" strike="noStrike" dirty="0">
                <a:solidFill>
                  <a:srgbClr val="D1D5DB"/>
                </a:solidFill>
                <a:effectLst/>
                <a:latin typeface="Söhne"/>
              </a:rPr>
              <a:t>"Each of you has your own sandbox (local copy), but you can still share toys (project files) with others."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Helvetica" pitchFamily="2" charset="0"/>
              </a:rPr>
              <a:t>﻿created by Linus Torvalds, April 200</a:t>
            </a:r>
          </a:p>
          <a:p>
            <a:endParaRPr lang="en-US" dirty="0"/>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5</a:t>
            </a:fld>
            <a:endParaRPr lang="en-US"/>
          </a:p>
        </p:txBody>
      </p:sp>
    </p:spTree>
    <p:extLst>
      <p:ext uri="{BB962C8B-B14F-4D97-AF65-F5344CB8AC3E}">
        <p14:creationId xmlns:p14="http://schemas.microsoft.com/office/powerpoint/2010/main" val="674006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6</a:t>
            </a:fld>
            <a:endParaRPr lang="en-US"/>
          </a:p>
        </p:txBody>
      </p:sp>
    </p:spTree>
    <p:extLst>
      <p:ext uri="{BB962C8B-B14F-4D97-AF65-F5344CB8AC3E}">
        <p14:creationId xmlns:p14="http://schemas.microsoft.com/office/powerpoint/2010/main" val="4033928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Imagine you and your friends are artists. Each of you has a canvas to work on, but you want to create a masterpiece together. This is where the collaborative art studio, GitHub, comes in.</a:t>
            </a:r>
          </a:p>
          <a:p>
            <a:pPr marL="171450" indent="-171450" algn="l">
              <a:buFont typeface="Arial" panose="020B0604020202020204" pitchFamily="34" charset="0"/>
              <a:buChar char="•"/>
            </a:pPr>
            <a:r>
              <a:rPr lang="en-US" b="1" i="0" u="none" strike="noStrike" dirty="0">
                <a:solidFill>
                  <a:srgbClr val="D1D5DB"/>
                </a:solidFill>
                <a:effectLst/>
                <a:latin typeface="Söhne"/>
              </a:rPr>
              <a:t>Canvas (Repository):</a:t>
            </a:r>
            <a:r>
              <a:rPr lang="en-US" b="0" i="0" u="none" strike="noStrike" dirty="0">
                <a:solidFill>
                  <a:srgbClr val="D1D5DB"/>
                </a:solidFill>
                <a:effectLst/>
                <a:latin typeface="Söhne"/>
              </a:rPr>
              <a:t> Your canvas is your project. It could be a painting, a sculpture, or even a multimedia installation - in the world of code, it's your software project.</a:t>
            </a:r>
          </a:p>
          <a:p>
            <a:pPr marL="628650" lvl="1" indent="-171450" algn="l">
              <a:buFont typeface="Arial" panose="020B0604020202020204" pitchFamily="34" charset="0"/>
              <a:buChar char="•"/>
            </a:pPr>
            <a:r>
              <a:rPr lang="en-US" b="0" i="0" u="none" strike="noStrike" dirty="0">
                <a:solidFill>
                  <a:srgbClr val="D1D5DB"/>
                </a:solidFill>
                <a:effectLst/>
                <a:latin typeface="Söhne"/>
              </a:rPr>
              <a:t>"repo" = repository</a:t>
            </a:r>
          </a:p>
          <a:p>
            <a:pPr marL="628650" lvl="1" indent="-171450" algn="l">
              <a:buFont typeface="Arial" panose="020B0604020202020204" pitchFamily="34" charset="0"/>
              <a:buChar char="•"/>
            </a:pPr>
            <a:r>
              <a:rPr lang="en-US" b="0" i="0" u="none" strike="noStrike" dirty="0">
                <a:solidFill>
                  <a:srgbClr val="D1D5DB"/>
                </a:solidFill>
                <a:effectLst/>
                <a:latin typeface="Söhne"/>
              </a:rPr>
              <a:t>usually used to organize a single project repos can contain folders and files, images, videos, spreadsheets, and data sets - anything</a:t>
            </a:r>
          </a:p>
          <a:p>
            <a:pPr marL="628650" lvl="1" indent="-171450" algn="l">
              <a:buFont typeface="Arial" panose="020B0604020202020204" pitchFamily="34" charset="0"/>
              <a:buChar char="•"/>
            </a:pPr>
            <a:r>
              <a:rPr lang="en-US" b="0" i="0" u="none" strike="noStrike" dirty="0">
                <a:solidFill>
                  <a:srgbClr val="D1D5DB"/>
                </a:solidFill>
                <a:effectLst/>
                <a:latin typeface="Söhne"/>
              </a:rPr>
              <a:t>your project needs</a:t>
            </a:r>
          </a:p>
          <a:p>
            <a:pPr marL="171450" indent="-171450" algn="l">
              <a:buFont typeface="Arial" panose="020B0604020202020204" pitchFamily="34" charset="0"/>
              <a:buChar char="•"/>
            </a:pPr>
            <a:r>
              <a:rPr lang="en-US" b="1" i="0" u="none" strike="noStrike" dirty="0">
                <a:solidFill>
                  <a:srgbClr val="D1D5DB"/>
                </a:solidFill>
                <a:effectLst/>
                <a:latin typeface="Söhne"/>
              </a:rPr>
              <a:t>Tools (Git):</a:t>
            </a:r>
            <a:r>
              <a:rPr lang="en-US" b="0" i="0" u="none" strike="noStrike" dirty="0">
                <a:solidFill>
                  <a:srgbClr val="D1D5DB"/>
                </a:solidFill>
                <a:effectLst/>
                <a:latin typeface="Söhne"/>
              </a:rPr>
              <a:t> Git is like your magical paintbrush. It allows you to make changes, add details, and even undo if something doesn't turn out as expected.</a:t>
            </a:r>
          </a:p>
          <a:p>
            <a:pPr marL="171450" indent="-171450" algn="l">
              <a:buFont typeface="Arial" panose="020B0604020202020204" pitchFamily="34" charset="0"/>
              <a:buChar char="•"/>
            </a:pPr>
            <a:r>
              <a:rPr lang="en-US" b="1" i="0" u="none" strike="noStrike" dirty="0">
                <a:solidFill>
                  <a:srgbClr val="D1D5DB"/>
                </a:solidFill>
                <a:effectLst/>
                <a:latin typeface="Söhne"/>
              </a:rPr>
              <a:t>Easel (Local Machine):</a:t>
            </a:r>
            <a:r>
              <a:rPr lang="en-US" b="0" i="0" u="none" strike="noStrike" dirty="0">
                <a:solidFill>
                  <a:srgbClr val="D1D5DB"/>
                </a:solidFill>
                <a:effectLst/>
                <a:latin typeface="Söhne"/>
              </a:rPr>
              <a:t> Each artist (developer) has their own easel (local machine). This is where you work on your part of the project.</a:t>
            </a:r>
          </a:p>
          <a:p>
            <a:pPr marL="171450" indent="-171450" algn="l">
              <a:buFont typeface="Arial" panose="020B0604020202020204" pitchFamily="34" charset="0"/>
              <a:buChar char="•"/>
            </a:pPr>
            <a:r>
              <a:rPr lang="en-US" b="1" i="0" u="none" strike="noStrike" dirty="0">
                <a:solidFill>
                  <a:srgbClr val="D1D5DB"/>
                </a:solidFill>
                <a:effectLst/>
                <a:latin typeface="Söhne"/>
              </a:rPr>
              <a:t>Gallery (GitHub):</a:t>
            </a:r>
            <a:r>
              <a:rPr lang="en-US" b="0" i="0" u="none" strike="noStrike" dirty="0">
                <a:solidFill>
                  <a:srgbClr val="D1D5DB"/>
                </a:solidFill>
                <a:effectLst/>
                <a:latin typeface="Söhne"/>
              </a:rPr>
              <a:t> GitHub is the gallery where all the canvases are displayed. It's where you and your friends showcase your work, discuss ideas, and make improvements together.</a:t>
            </a:r>
          </a:p>
          <a:p>
            <a:pPr marL="171450" indent="-171450" algn="l">
              <a:buFont typeface="Arial" panose="020B0604020202020204" pitchFamily="34" charset="0"/>
              <a:buChar char="•"/>
            </a:pPr>
            <a:r>
              <a:rPr lang="en-US" b="1" i="0" u="none" strike="noStrike" dirty="0">
                <a:solidFill>
                  <a:srgbClr val="D1D5DB"/>
                </a:solidFill>
                <a:effectLst/>
                <a:latin typeface="Söhne"/>
              </a:rPr>
              <a:t>Collaboration (Pull Requests):</a:t>
            </a:r>
            <a:r>
              <a:rPr lang="en-US" b="0" i="0" u="none" strike="noStrike" dirty="0">
                <a:solidFill>
                  <a:srgbClr val="D1D5DB"/>
                </a:solidFill>
                <a:effectLst/>
                <a:latin typeface="Söhne"/>
              </a:rPr>
              <a:t> Let's say you want to add a beautiful sunset to the background of the painting. You create a sketch, take a picture, and share it with your friends. They can look at it, suggest changes, and discuss until everyone agrees it's perfect. This is like creating a pull request on GitHub.</a:t>
            </a:r>
          </a:p>
          <a:p>
            <a:pPr marL="171450" indent="-171450" algn="l">
              <a:buFont typeface="Arial" panose="020B0604020202020204" pitchFamily="34" charset="0"/>
              <a:buChar char="•"/>
            </a:pPr>
            <a:r>
              <a:rPr lang="en-US" b="1" i="0" u="none" strike="noStrike" dirty="0">
                <a:solidFill>
                  <a:srgbClr val="D1D5DB"/>
                </a:solidFill>
                <a:effectLst/>
                <a:latin typeface="Söhne"/>
              </a:rPr>
              <a:t>Versioning (Commits and Branches):</a:t>
            </a:r>
            <a:r>
              <a:rPr lang="en-US" b="0" i="0" u="none" strike="noStrike" dirty="0">
                <a:solidFill>
                  <a:srgbClr val="D1D5DB"/>
                </a:solidFill>
                <a:effectLst/>
                <a:latin typeface="Söhne"/>
              </a:rPr>
              <a:t> If someone wants to try a different technique, they can create a copy of the canvas, make changes, and compare. This is similar to creating branches in Git. And when you're happy with a particular version, you save it as a milestone - this is like making a commit.</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7</a:t>
            </a:fld>
            <a:endParaRPr lang="en-US"/>
          </a:p>
        </p:txBody>
      </p:sp>
    </p:spTree>
    <p:extLst>
      <p:ext uri="{BB962C8B-B14F-4D97-AF65-F5344CB8AC3E}">
        <p14:creationId xmlns:p14="http://schemas.microsoft.com/office/powerpoint/2010/main" val="41889998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Commits: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A commit is a snapshot of your project at a specific point in time.</a:t>
            </a:r>
          </a:p>
          <a:p>
            <a:pPr marL="742950" lvl="1" indent="-285750" algn="l">
              <a:buFont typeface="Arial" panose="020B0604020202020204" pitchFamily="34" charset="0"/>
              <a:buChar char="•"/>
            </a:pPr>
            <a:r>
              <a:rPr lang="en-US" b="0" i="0" u="none" strike="noStrike" dirty="0">
                <a:solidFill>
                  <a:srgbClr val="D1D5DB"/>
                </a:solidFill>
                <a:effectLst/>
                <a:latin typeface="Söhne"/>
              </a:rPr>
              <a:t>"Commits are like snapshots of your project. Think of them as milestones on your journey."</a:t>
            </a:r>
          </a:p>
          <a:p>
            <a:pPr algn="l">
              <a:buFont typeface="Arial" panose="020B0604020202020204" pitchFamily="34" charset="0"/>
              <a:buChar char="•"/>
            </a:pPr>
            <a:r>
              <a:rPr lang="en-US" b="0" i="0" u="none" strike="noStrike" dirty="0">
                <a:solidFill>
                  <a:srgbClr val="D1D5DB"/>
                </a:solidFill>
                <a:effectLst/>
                <a:latin typeface="Söhne"/>
              </a:rPr>
              <a:t>Branches: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Branches allow you to work on different parts of the project simultaneously.</a:t>
            </a:r>
          </a:p>
          <a:p>
            <a:pPr marL="742950" lvl="1" indent="-285750" algn="l">
              <a:buFont typeface="Arial" panose="020B0604020202020204" pitchFamily="34" charset="0"/>
              <a:buChar char="•"/>
            </a:pPr>
            <a:r>
              <a:rPr lang="en-US" b="0" i="0" u="none" strike="noStrike" dirty="0">
                <a:solidFill>
                  <a:srgbClr val="D1D5DB"/>
                </a:solidFill>
                <a:effectLst/>
                <a:latin typeface="Söhne"/>
              </a:rPr>
              <a:t>"Branches are like different storylines in a choose-your-own-adventure book. You can explore new ideas without messing up the main story."</a:t>
            </a:r>
          </a:p>
          <a:p>
            <a:pPr algn="l">
              <a:buFont typeface="Arial" panose="020B0604020202020204" pitchFamily="34" charset="0"/>
              <a:buChar char="•"/>
            </a:pPr>
            <a:r>
              <a:rPr lang="en-US" b="0" i="0" u="none" strike="noStrike" dirty="0">
                <a:solidFill>
                  <a:srgbClr val="D1D5DB"/>
                </a:solidFill>
                <a:effectLst/>
                <a:latin typeface="Söhne"/>
              </a:rPr>
              <a:t>Merging:</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Merging combines changes from different branches into a single branch.</a:t>
            </a:r>
          </a:p>
          <a:p>
            <a:pPr marL="742950" lvl="1" indent="-285750" algn="l">
              <a:buFont typeface="Arial" panose="020B0604020202020204" pitchFamily="34" charset="0"/>
              <a:buChar char="•"/>
            </a:pPr>
            <a:r>
              <a:rPr lang="en-US" b="0" i="0" u="none" strike="noStrike" dirty="0">
                <a:solidFill>
                  <a:srgbClr val="D1D5DB"/>
                </a:solidFill>
                <a:effectLst/>
                <a:latin typeface="Söhne"/>
              </a:rPr>
              <a:t>"Merging is like weaving those storylines back together when you're ready to continue with one main narrative."</a:t>
            </a:r>
          </a:p>
          <a:p>
            <a:pPr algn="l">
              <a:buFont typeface="Arial" panose="020B0604020202020204" pitchFamily="34" charset="0"/>
              <a:buChar char="•"/>
            </a:pPr>
            <a:r>
              <a:rPr lang="en-US" b="0" i="0" u="none" strike="noStrike" dirty="0">
                <a:solidFill>
                  <a:srgbClr val="D1D5DB"/>
                </a:solidFill>
                <a:effectLst/>
                <a:latin typeface="Söhne"/>
              </a:rPr>
              <a:t>Pull Requests:</a:t>
            </a:r>
          </a:p>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rgbClr val="595959"/>
                </a:solidFill>
              </a:rPr>
              <a:t>Pull requests are proposed changes that can be reviewed before merging.</a:t>
            </a:r>
          </a:p>
          <a:p>
            <a:pPr marL="742950" lvl="1" indent="-285750" algn="l">
              <a:buFont typeface="Arial" panose="020B0604020202020204" pitchFamily="34" charset="0"/>
              <a:buChar char="•"/>
            </a:pPr>
            <a:r>
              <a:rPr lang="en-US" b="0" i="0" u="none" strike="noStrike" dirty="0">
                <a:solidFill>
                  <a:srgbClr val="D1D5DB"/>
                </a:solidFill>
                <a:effectLst/>
                <a:latin typeface="Söhne"/>
              </a:rPr>
              <a:t>"Pull requests are like invitations to a group discussion. They allow team members to review and discuss proposed changes."</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8</a:t>
            </a:fld>
            <a:endParaRPr lang="en-US"/>
          </a:p>
        </p:txBody>
      </p:sp>
    </p:spTree>
    <p:extLst>
      <p:ext uri="{BB962C8B-B14F-4D97-AF65-F5344CB8AC3E}">
        <p14:creationId xmlns:p14="http://schemas.microsoft.com/office/powerpoint/2010/main" val="2168390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Definition of GitHub:</a:t>
            </a:r>
          </a:p>
          <a:p>
            <a:pPr marL="742950" lvl="1" indent="-285750" algn="l">
              <a:buFont typeface="Arial" panose="020B0604020202020204" pitchFamily="34" charset="0"/>
              <a:buChar char="•"/>
            </a:pPr>
            <a:r>
              <a:rPr lang="en-US" b="0" i="0" u="none" strike="noStrike" dirty="0">
                <a:solidFill>
                  <a:srgbClr val="D1D5DB"/>
                </a:solidFill>
                <a:effectLst/>
                <a:latin typeface="Söhne"/>
              </a:rPr>
              <a:t>"GitHub is like a central meeting place for your project. It provides a space for storing and collaborating on your work."</a:t>
            </a:r>
          </a:p>
          <a:p>
            <a:pPr algn="l">
              <a:buFont typeface="Arial" panose="020B0604020202020204" pitchFamily="34" charset="0"/>
              <a:buChar char="•"/>
            </a:pPr>
            <a:r>
              <a:rPr lang="en-US" b="0" i="0" u="none" strike="noStrike" dirty="0">
                <a:solidFill>
                  <a:srgbClr val="D1D5DB"/>
                </a:solidFill>
                <a:effectLst/>
                <a:latin typeface="Söhne"/>
              </a:rPr>
              <a:t>How GitHub enhances Git:</a:t>
            </a:r>
          </a:p>
          <a:p>
            <a:pPr marL="742950" lvl="1" indent="-285750" algn="l">
              <a:buFont typeface="Arial" panose="020B0604020202020204" pitchFamily="34" charset="0"/>
              <a:buChar char="•"/>
            </a:pPr>
            <a:r>
              <a:rPr lang="en-US" b="0" i="0" u="none" strike="noStrike" dirty="0">
                <a:solidFill>
                  <a:srgbClr val="D1D5DB"/>
                </a:solidFill>
                <a:effectLst/>
                <a:latin typeface="Söhne"/>
              </a:rPr>
              <a:t>"It's like adding a cozy lounge area to your playground. It makes collaboration more comfortable and organized."</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13</a:t>
            </a:fld>
            <a:endParaRPr lang="en-US"/>
          </a:p>
        </p:txBody>
      </p:sp>
    </p:spTree>
    <p:extLst>
      <p:ext uri="{BB962C8B-B14F-4D97-AF65-F5344CB8AC3E}">
        <p14:creationId xmlns:p14="http://schemas.microsoft.com/office/powerpoint/2010/main" val="1927022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u="none" strike="noStrike" dirty="0">
                <a:solidFill>
                  <a:srgbClr val="D1D5DB"/>
                </a:solidFill>
                <a:effectLst/>
                <a:latin typeface="Söhne"/>
              </a:rPr>
              <a:t>Walkthrough of creating a new repository on GitHub:</a:t>
            </a:r>
          </a:p>
          <a:p>
            <a:pPr marL="742950" lvl="1" indent="-285750" algn="l">
              <a:buFont typeface="Arial" panose="020B0604020202020204" pitchFamily="34" charset="0"/>
              <a:buChar char="•"/>
            </a:pPr>
            <a:r>
              <a:rPr lang="en-US" b="0" i="0" u="none" strike="noStrike" dirty="0">
                <a:solidFill>
                  <a:srgbClr val="D1D5DB"/>
                </a:solidFill>
                <a:effectLst/>
                <a:latin typeface="Söhne"/>
              </a:rPr>
              <a:t>"Let's create a virtual sandbox together. Go to GitHub, click 'New,' and give it a name, like '</a:t>
            </a:r>
            <a:r>
              <a:rPr lang="en-US" b="0" i="0" u="none" strike="noStrike" dirty="0" err="1">
                <a:solidFill>
                  <a:srgbClr val="D1D5DB"/>
                </a:solidFill>
                <a:effectLst/>
                <a:latin typeface="Söhne"/>
              </a:rPr>
              <a:t>MyAwesomeProject</a:t>
            </a:r>
            <a:r>
              <a:rPr lang="en-US" b="0" i="0" u="none" strike="noStrike" dirty="0">
                <a:solidFill>
                  <a:srgbClr val="D1D5DB"/>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fld id="{FD683309-BF44-6744-A50B-8265F57224D5}" type="slidenum">
              <a:rPr lang="en-US" smtClean="0"/>
              <a:t>14</a:t>
            </a:fld>
            <a:endParaRPr lang="en-US"/>
          </a:p>
        </p:txBody>
      </p:sp>
    </p:spTree>
    <p:extLst>
      <p:ext uri="{BB962C8B-B14F-4D97-AF65-F5344CB8AC3E}">
        <p14:creationId xmlns:p14="http://schemas.microsoft.com/office/powerpoint/2010/main" val="1000169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EF7BA-40C6-FC12-7B56-492659EC91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B46CF4-4FE8-1A45-565B-FBAF41D6C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4EF57B-AD9F-3053-B647-ED87CBEA2987}"/>
              </a:ext>
            </a:extLst>
          </p:cNvPr>
          <p:cNvSpPr>
            <a:spLocks noGrp="1"/>
          </p:cNvSpPr>
          <p:nvPr>
            <p:ph type="dt" sz="half" idx="10"/>
          </p:nvPr>
        </p:nvSpPr>
        <p:spPr/>
        <p:txBody>
          <a:bodyPr/>
          <a:lstStyle/>
          <a:p>
            <a:fld id="{E21C1A4B-6D92-434B-94F2-285FDB591201}" type="datetime1">
              <a:rPr lang="en-US" smtClean="0"/>
              <a:t>10/16/23</a:t>
            </a:fld>
            <a:endParaRPr lang="en-US"/>
          </a:p>
        </p:txBody>
      </p:sp>
      <p:sp>
        <p:nvSpPr>
          <p:cNvPr id="5" name="Footer Placeholder 4">
            <a:extLst>
              <a:ext uri="{FF2B5EF4-FFF2-40B4-BE49-F238E27FC236}">
                <a16:creationId xmlns:a16="http://schemas.microsoft.com/office/drawing/2014/main" id="{917D6099-44F1-A2A8-F506-1305DF3125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5F7068-514A-91A6-158E-D94323F082B6}"/>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413419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20959-4FA8-F44A-4B88-5995D36163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56C31-6C03-DDF8-D130-17A917F1F8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C78633-8A5E-FCB9-D849-A82F4B6BB014}"/>
              </a:ext>
            </a:extLst>
          </p:cNvPr>
          <p:cNvSpPr>
            <a:spLocks noGrp="1"/>
          </p:cNvSpPr>
          <p:nvPr>
            <p:ph type="dt" sz="half" idx="10"/>
          </p:nvPr>
        </p:nvSpPr>
        <p:spPr/>
        <p:txBody>
          <a:bodyPr/>
          <a:lstStyle/>
          <a:p>
            <a:fld id="{0D16B605-BBDB-664C-9009-1F95E95E0A64}" type="datetime1">
              <a:rPr lang="en-US" smtClean="0"/>
              <a:t>10/16/23</a:t>
            </a:fld>
            <a:endParaRPr lang="en-US"/>
          </a:p>
        </p:txBody>
      </p:sp>
      <p:sp>
        <p:nvSpPr>
          <p:cNvPr id="5" name="Footer Placeholder 4">
            <a:extLst>
              <a:ext uri="{FF2B5EF4-FFF2-40B4-BE49-F238E27FC236}">
                <a16:creationId xmlns:a16="http://schemas.microsoft.com/office/drawing/2014/main" id="{20AADDEB-4ACB-251C-D741-ACDCAD9C72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22295B-8162-2BEB-6654-0CD2C5EB638D}"/>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135639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3AC94-7A22-95C8-E4E1-D6AF3C10A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F42860-E780-2FE9-5976-420EA2B986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3836D2-771A-9F45-5799-8CB08833A55F}"/>
              </a:ext>
            </a:extLst>
          </p:cNvPr>
          <p:cNvSpPr>
            <a:spLocks noGrp="1"/>
          </p:cNvSpPr>
          <p:nvPr>
            <p:ph type="dt" sz="half" idx="10"/>
          </p:nvPr>
        </p:nvSpPr>
        <p:spPr/>
        <p:txBody>
          <a:bodyPr/>
          <a:lstStyle/>
          <a:p>
            <a:fld id="{51639DD0-57A0-5545-A017-49614BAA0037}" type="datetime1">
              <a:rPr lang="en-US" smtClean="0"/>
              <a:t>10/16/23</a:t>
            </a:fld>
            <a:endParaRPr lang="en-US"/>
          </a:p>
        </p:txBody>
      </p:sp>
      <p:sp>
        <p:nvSpPr>
          <p:cNvPr id="5" name="Footer Placeholder 4">
            <a:extLst>
              <a:ext uri="{FF2B5EF4-FFF2-40B4-BE49-F238E27FC236}">
                <a16:creationId xmlns:a16="http://schemas.microsoft.com/office/drawing/2014/main" id="{2B52FF59-1587-5EB6-E380-E50239A0AE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366DE4-5062-1789-CD86-FE12694C7836}"/>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2499365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D28E-758D-AEEC-9C91-A4EEC9A2E2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D73C9-E64C-CF20-3F4F-4059BFD2F1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857E-E3CF-E0E2-238E-B6CEC24EB357}"/>
              </a:ext>
            </a:extLst>
          </p:cNvPr>
          <p:cNvSpPr>
            <a:spLocks noGrp="1"/>
          </p:cNvSpPr>
          <p:nvPr>
            <p:ph type="dt" sz="half" idx="10"/>
          </p:nvPr>
        </p:nvSpPr>
        <p:spPr/>
        <p:txBody>
          <a:bodyPr/>
          <a:lstStyle/>
          <a:p>
            <a:fld id="{27FBAE49-35C9-7742-A85F-238183DA0C43}" type="datetime1">
              <a:rPr lang="en-US" smtClean="0"/>
              <a:t>10/16/23</a:t>
            </a:fld>
            <a:endParaRPr lang="en-US"/>
          </a:p>
        </p:txBody>
      </p:sp>
      <p:sp>
        <p:nvSpPr>
          <p:cNvPr id="5" name="Footer Placeholder 4">
            <a:extLst>
              <a:ext uri="{FF2B5EF4-FFF2-40B4-BE49-F238E27FC236}">
                <a16:creationId xmlns:a16="http://schemas.microsoft.com/office/drawing/2014/main" id="{D48D9160-DAAD-C46A-F813-C05E458C2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F1B10-E2D1-291F-89E3-D886E5CECF45}"/>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55460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DAD2-9CE6-7D95-3612-7B580A76A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8D53DEA-68E5-FCDC-A516-F36C10385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922EAC-331B-4416-E1F7-1B74C43A3E46}"/>
              </a:ext>
            </a:extLst>
          </p:cNvPr>
          <p:cNvSpPr>
            <a:spLocks noGrp="1"/>
          </p:cNvSpPr>
          <p:nvPr>
            <p:ph type="dt" sz="half" idx="10"/>
          </p:nvPr>
        </p:nvSpPr>
        <p:spPr/>
        <p:txBody>
          <a:bodyPr/>
          <a:lstStyle/>
          <a:p>
            <a:fld id="{15888B05-4886-FD4A-A52D-EEC49CC59AAA}" type="datetime1">
              <a:rPr lang="en-US" smtClean="0"/>
              <a:t>10/16/23</a:t>
            </a:fld>
            <a:endParaRPr lang="en-US"/>
          </a:p>
        </p:txBody>
      </p:sp>
      <p:sp>
        <p:nvSpPr>
          <p:cNvPr id="5" name="Footer Placeholder 4">
            <a:extLst>
              <a:ext uri="{FF2B5EF4-FFF2-40B4-BE49-F238E27FC236}">
                <a16:creationId xmlns:a16="http://schemas.microsoft.com/office/drawing/2014/main" id="{65AA4E21-1303-CDC8-5D9D-8CAA859B2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0E23F-7AF3-8B02-2E5A-A26A3251FCD3}"/>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438425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31E5-6D26-0D3E-D098-F4D04FF404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6EF458-A8B3-4D30-5A6B-CAFB0745BA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C289B-64EC-4671-EF67-7DAF468C26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D0504B-1227-2E06-9C75-E0BBEBDCDD36}"/>
              </a:ext>
            </a:extLst>
          </p:cNvPr>
          <p:cNvSpPr>
            <a:spLocks noGrp="1"/>
          </p:cNvSpPr>
          <p:nvPr>
            <p:ph type="dt" sz="half" idx="10"/>
          </p:nvPr>
        </p:nvSpPr>
        <p:spPr/>
        <p:txBody>
          <a:bodyPr/>
          <a:lstStyle/>
          <a:p>
            <a:fld id="{BE6C2D20-06CA-FE4E-B038-923C50F44915}" type="datetime1">
              <a:rPr lang="en-US" smtClean="0"/>
              <a:t>10/16/23</a:t>
            </a:fld>
            <a:endParaRPr lang="en-US"/>
          </a:p>
        </p:txBody>
      </p:sp>
      <p:sp>
        <p:nvSpPr>
          <p:cNvPr id="6" name="Footer Placeholder 5">
            <a:extLst>
              <a:ext uri="{FF2B5EF4-FFF2-40B4-BE49-F238E27FC236}">
                <a16:creationId xmlns:a16="http://schemas.microsoft.com/office/drawing/2014/main" id="{B0821BB4-AAE0-5808-BDC6-FD17416D37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7A9AA-9A0F-A773-C944-E33C230188A9}"/>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44948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24715-1D22-11F5-EF27-81BCDE38A7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45F7E5-DE76-BA45-2B55-0FE552E11B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9EBE8-9FF5-A367-7B3D-E34292128B8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CBFBF2-D1B2-C1E2-0940-2BA7DA461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6CEA7-647F-8580-817C-D15F3A7DE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B7BD99-6A8D-946A-B405-C2B242D3438F}"/>
              </a:ext>
            </a:extLst>
          </p:cNvPr>
          <p:cNvSpPr>
            <a:spLocks noGrp="1"/>
          </p:cNvSpPr>
          <p:nvPr>
            <p:ph type="dt" sz="half" idx="10"/>
          </p:nvPr>
        </p:nvSpPr>
        <p:spPr/>
        <p:txBody>
          <a:bodyPr/>
          <a:lstStyle/>
          <a:p>
            <a:fld id="{3D6A7107-99F5-8F40-8E17-4CECC280CAA1}" type="datetime1">
              <a:rPr lang="en-US" smtClean="0"/>
              <a:t>10/16/23</a:t>
            </a:fld>
            <a:endParaRPr lang="en-US"/>
          </a:p>
        </p:txBody>
      </p:sp>
      <p:sp>
        <p:nvSpPr>
          <p:cNvPr id="8" name="Footer Placeholder 7">
            <a:extLst>
              <a:ext uri="{FF2B5EF4-FFF2-40B4-BE49-F238E27FC236}">
                <a16:creationId xmlns:a16="http://schemas.microsoft.com/office/drawing/2014/main" id="{EBED4833-E3DA-46FF-FAC9-BEC59B8241F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747B15-CB51-DC5B-0BB8-ED56BE409459}"/>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2519032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F58DD-4D08-4CE0-478F-F9EA9EB3B4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3895A6-72C5-9662-031D-60852D2B4633}"/>
              </a:ext>
            </a:extLst>
          </p:cNvPr>
          <p:cNvSpPr>
            <a:spLocks noGrp="1"/>
          </p:cNvSpPr>
          <p:nvPr>
            <p:ph type="dt" sz="half" idx="10"/>
          </p:nvPr>
        </p:nvSpPr>
        <p:spPr/>
        <p:txBody>
          <a:bodyPr/>
          <a:lstStyle/>
          <a:p>
            <a:fld id="{C5DEC97E-C9D3-B543-81AE-93A8F0D96AF4}" type="datetime1">
              <a:rPr lang="en-US" smtClean="0"/>
              <a:t>10/16/23</a:t>
            </a:fld>
            <a:endParaRPr lang="en-US"/>
          </a:p>
        </p:txBody>
      </p:sp>
      <p:sp>
        <p:nvSpPr>
          <p:cNvPr id="4" name="Footer Placeholder 3">
            <a:extLst>
              <a:ext uri="{FF2B5EF4-FFF2-40B4-BE49-F238E27FC236}">
                <a16:creationId xmlns:a16="http://schemas.microsoft.com/office/drawing/2014/main" id="{D486D6F3-5082-A7E6-F644-DDABBEC1A8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628AD5-75CD-5553-A506-CAC8F2E3EB09}"/>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47291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ADE099-5ED4-34F8-9621-0A3E67D1F829}"/>
              </a:ext>
            </a:extLst>
          </p:cNvPr>
          <p:cNvSpPr>
            <a:spLocks noGrp="1"/>
          </p:cNvSpPr>
          <p:nvPr>
            <p:ph type="dt" sz="half" idx="10"/>
          </p:nvPr>
        </p:nvSpPr>
        <p:spPr/>
        <p:txBody>
          <a:bodyPr/>
          <a:lstStyle/>
          <a:p>
            <a:fld id="{1B9FDA79-CF85-B645-89B7-98A869F37D8C}" type="datetime1">
              <a:rPr lang="en-US" smtClean="0"/>
              <a:t>10/16/23</a:t>
            </a:fld>
            <a:endParaRPr lang="en-US"/>
          </a:p>
        </p:txBody>
      </p:sp>
      <p:sp>
        <p:nvSpPr>
          <p:cNvPr id="3" name="Footer Placeholder 2">
            <a:extLst>
              <a:ext uri="{FF2B5EF4-FFF2-40B4-BE49-F238E27FC236}">
                <a16:creationId xmlns:a16="http://schemas.microsoft.com/office/drawing/2014/main" id="{77F80437-6FFE-BC1E-7593-0E8EA0B8E2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134FA0-A6A6-7847-9BDD-81E21BC964B2}"/>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4029155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8546E-8B13-648B-6A02-5F088B2A4A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CB1D7F-523E-53CC-01EA-3731803F6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32B45F-7345-A709-E2C3-164FF163FA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2516A0-9A9F-4B7A-78A1-B46472B32B4D}"/>
              </a:ext>
            </a:extLst>
          </p:cNvPr>
          <p:cNvSpPr>
            <a:spLocks noGrp="1"/>
          </p:cNvSpPr>
          <p:nvPr>
            <p:ph type="dt" sz="half" idx="10"/>
          </p:nvPr>
        </p:nvSpPr>
        <p:spPr/>
        <p:txBody>
          <a:bodyPr/>
          <a:lstStyle/>
          <a:p>
            <a:fld id="{3F96A02E-7978-8F4A-8567-6EA29200C0CF}" type="datetime1">
              <a:rPr lang="en-US" smtClean="0"/>
              <a:t>10/16/23</a:t>
            </a:fld>
            <a:endParaRPr lang="en-US"/>
          </a:p>
        </p:txBody>
      </p:sp>
      <p:sp>
        <p:nvSpPr>
          <p:cNvPr id="6" name="Footer Placeholder 5">
            <a:extLst>
              <a:ext uri="{FF2B5EF4-FFF2-40B4-BE49-F238E27FC236}">
                <a16:creationId xmlns:a16="http://schemas.microsoft.com/office/drawing/2014/main" id="{63E34F15-D4CD-42DA-C117-514504337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CB065C-2D87-DC6D-3FFA-AE9F16B63F46}"/>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3628345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7019D-D3E5-E8B9-9179-4D7CBAFD9E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310E63-11B5-F2D2-1ADF-735C0AD3F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9118BE-BF7E-F73B-183D-3803AFD404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075E1-2E9F-ABCE-D838-87C51DAE9C00}"/>
              </a:ext>
            </a:extLst>
          </p:cNvPr>
          <p:cNvSpPr>
            <a:spLocks noGrp="1"/>
          </p:cNvSpPr>
          <p:nvPr>
            <p:ph type="dt" sz="half" idx="10"/>
          </p:nvPr>
        </p:nvSpPr>
        <p:spPr/>
        <p:txBody>
          <a:bodyPr/>
          <a:lstStyle/>
          <a:p>
            <a:fld id="{3FBCFEC5-E3F3-F441-A625-65240ACB2D2C}" type="datetime1">
              <a:rPr lang="en-US" smtClean="0"/>
              <a:t>10/16/23</a:t>
            </a:fld>
            <a:endParaRPr lang="en-US"/>
          </a:p>
        </p:txBody>
      </p:sp>
      <p:sp>
        <p:nvSpPr>
          <p:cNvPr id="6" name="Footer Placeholder 5">
            <a:extLst>
              <a:ext uri="{FF2B5EF4-FFF2-40B4-BE49-F238E27FC236}">
                <a16:creationId xmlns:a16="http://schemas.microsoft.com/office/drawing/2014/main" id="{25C94C06-36AD-D973-6F24-82484CDF48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A4F5F-14CE-D342-4911-9F46F9C07C6E}"/>
              </a:ext>
            </a:extLst>
          </p:cNvPr>
          <p:cNvSpPr>
            <a:spLocks noGrp="1"/>
          </p:cNvSpPr>
          <p:nvPr>
            <p:ph type="sldNum" sz="quarter" idx="12"/>
          </p:nvPr>
        </p:nvSpPr>
        <p:spPr/>
        <p:txBody>
          <a:bodyPr/>
          <a:lstStyle/>
          <a:p>
            <a:fld id="{FE39139B-52DC-BD46-ABAE-05B0D9C7113E}" type="slidenum">
              <a:rPr lang="en-US" smtClean="0"/>
              <a:t>‹#›</a:t>
            </a:fld>
            <a:endParaRPr lang="en-US"/>
          </a:p>
        </p:txBody>
      </p:sp>
    </p:spTree>
    <p:extLst>
      <p:ext uri="{BB962C8B-B14F-4D97-AF65-F5344CB8AC3E}">
        <p14:creationId xmlns:p14="http://schemas.microsoft.com/office/powerpoint/2010/main" val="100558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E9F115-03F3-280D-9E65-75EACA8A3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9113EC-8AC8-CD12-3293-10E9A33F7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B37A7-CC16-5130-6C45-594407B49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8E2D10-A3B2-D842-83D0-4E7983BC4D1A}" type="datetime1">
              <a:rPr lang="en-US" smtClean="0"/>
              <a:t>10/16/23</a:t>
            </a:fld>
            <a:endParaRPr lang="en-US"/>
          </a:p>
        </p:txBody>
      </p:sp>
      <p:sp>
        <p:nvSpPr>
          <p:cNvPr id="5" name="Footer Placeholder 4">
            <a:extLst>
              <a:ext uri="{FF2B5EF4-FFF2-40B4-BE49-F238E27FC236}">
                <a16:creationId xmlns:a16="http://schemas.microsoft.com/office/drawing/2014/main" id="{9E3A1D4A-8CCE-852F-0604-37BCBDA545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3968E7-3921-33AF-48BD-52FE713C58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39139B-52DC-BD46-ABAE-05B0D9C7113E}" type="slidenum">
              <a:rPr lang="en-US" smtClean="0"/>
              <a:t>‹#›</a:t>
            </a:fld>
            <a:endParaRPr lang="en-US"/>
          </a:p>
        </p:txBody>
      </p:sp>
    </p:spTree>
    <p:extLst>
      <p:ext uri="{BB962C8B-B14F-4D97-AF65-F5344CB8AC3E}">
        <p14:creationId xmlns:p14="http://schemas.microsoft.com/office/powerpoint/2010/main" val="1298786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9.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9.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8.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Slide Background Fill">
            <a:extLst>
              <a:ext uri="{FF2B5EF4-FFF2-40B4-BE49-F238E27FC236}">
                <a16:creationId xmlns:a16="http://schemas.microsoft.com/office/drawing/2014/main" id="{C7D023E4-8DE1-436E-9847-ED6A4B4B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Color Cover">
            <a:extLst>
              <a:ext uri="{FF2B5EF4-FFF2-40B4-BE49-F238E27FC236}">
                <a16:creationId xmlns:a16="http://schemas.microsoft.com/office/drawing/2014/main" id="{8B2B1708-8CE4-4A20-94F5-55118AE2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5" name="Group 1034">
            <a:extLst>
              <a:ext uri="{FF2B5EF4-FFF2-40B4-BE49-F238E27FC236}">
                <a16:creationId xmlns:a16="http://schemas.microsoft.com/office/drawing/2014/main" id="{C291FB31-BA2D-4C80-8229-F0E34C8AEA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1" y="0"/>
            <a:ext cx="6064235" cy="6858000"/>
            <a:chOff x="651279" y="598259"/>
            <a:chExt cx="10889442" cy="5680742"/>
          </a:xfrm>
        </p:grpSpPr>
        <p:sp>
          <p:nvSpPr>
            <p:cNvPr id="1036" name="Color">
              <a:extLst>
                <a:ext uri="{FF2B5EF4-FFF2-40B4-BE49-F238E27FC236}">
                  <a16:creationId xmlns:a16="http://schemas.microsoft.com/office/drawing/2014/main" id="{E22877A0-D105-4005-84F8-4BCC429E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Color">
              <a:extLst>
                <a:ext uri="{FF2B5EF4-FFF2-40B4-BE49-F238E27FC236}">
                  <a16:creationId xmlns:a16="http://schemas.microsoft.com/office/drawing/2014/main" id="{B0B1E571-9D76-4678-B0AC-9BE9176A23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Github Logo - Free social media icons">
            <a:extLst>
              <a:ext uri="{FF2B5EF4-FFF2-40B4-BE49-F238E27FC236}">
                <a16:creationId xmlns:a16="http://schemas.microsoft.com/office/drawing/2014/main" id="{08ABF1A2-B519-1662-6F16-61147FB42F5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03647" y="1058510"/>
            <a:ext cx="4730214" cy="4730214"/>
          </a:xfrm>
          <a:prstGeom prst="rect">
            <a:avLst/>
          </a:prstGeom>
          <a:noFill/>
          <a:extLst>
            <a:ext uri="{909E8E84-426E-40DD-AFC4-6F175D3DCCD1}">
              <a14:hiddenFill xmlns:a14="http://schemas.microsoft.com/office/drawing/2010/main">
                <a:solidFill>
                  <a:srgbClr val="FFFFFF"/>
                </a:solidFill>
              </a14:hiddenFill>
            </a:ext>
          </a:extLst>
        </p:spPr>
      </p:pic>
      <p:grpSp>
        <p:nvGrpSpPr>
          <p:cNvPr id="1039" name="Group 103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040" name="Freeform: Shape 103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1" name="Freeform: Shape 104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2" name="Freeform: Shape 104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3" name="Freeform: Shape 104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4" name="Freeform: Shape 104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5" name="Freeform: Shape 104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46" name="Freeform: Shape 104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B2C28B52-47BF-C2A6-68F2-D75FBF1725E0}"/>
              </a:ext>
            </a:extLst>
          </p:cNvPr>
          <p:cNvSpPr>
            <a:spLocks noGrp="1"/>
          </p:cNvSpPr>
          <p:nvPr>
            <p:ph type="ctrTitle"/>
          </p:nvPr>
        </p:nvSpPr>
        <p:spPr>
          <a:xfrm>
            <a:off x="1012644" y="841664"/>
            <a:ext cx="4608768" cy="2782723"/>
          </a:xfrm>
        </p:spPr>
        <p:txBody>
          <a:bodyPr anchor="b">
            <a:normAutofit/>
          </a:bodyPr>
          <a:lstStyle/>
          <a:p>
            <a:pPr algn="l"/>
            <a:r>
              <a:rPr lang="en-US" sz="4800" dirty="0">
                <a:solidFill>
                  <a:schemeClr val="bg1"/>
                </a:solidFill>
              </a:rPr>
              <a:t>Introduction to Version Control and GitHub</a:t>
            </a:r>
          </a:p>
        </p:txBody>
      </p:sp>
      <p:sp>
        <p:nvSpPr>
          <p:cNvPr id="3" name="Subtitle 2">
            <a:extLst>
              <a:ext uri="{FF2B5EF4-FFF2-40B4-BE49-F238E27FC236}">
                <a16:creationId xmlns:a16="http://schemas.microsoft.com/office/drawing/2014/main" id="{E0853DAF-3670-674B-4348-099871B7B88B}"/>
              </a:ext>
            </a:extLst>
          </p:cNvPr>
          <p:cNvSpPr>
            <a:spLocks noGrp="1"/>
          </p:cNvSpPr>
          <p:nvPr>
            <p:ph type="subTitle" idx="1"/>
          </p:nvPr>
        </p:nvSpPr>
        <p:spPr>
          <a:xfrm>
            <a:off x="1012643" y="3764655"/>
            <a:ext cx="4608767" cy="2374078"/>
          </a:xfrm>
        </p:spPr>
        <p:txBody>
          <a:bodyPr anchor="ctr">
            <a:normAutofit/>
          </a:bodyPr>
          <a:lstStyle/>
          <a:p>
            <a:pPr algn="l"/>
            <a:r>
              <a:rPr lang="en-US" dirty="0">
                <a:solidFill>
                  <a:schemeClr val="bg1"/>
                </a:solidFill>
              </a:rPr>
              <a:t>By: Muhammad Elsadany</a:t>
            </a:r>
          </a:p>
        </p:txBody>
      </p:sp>
    </p:spTree>
    <p:extLst>
      <p:ext uri="{BB962C8B-B14F-4D97-AF65-F5344CB8AC3E}">
        <p14:creationId xmlns:p14="http://schemas.microsoft.com/office/powerpoint/2010/main" val="522523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10</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997774389"/>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2B6E520-7FF5-EC63-A131-632BD9C95073}"/>
              </a:ext>
            </a:extLst>
          </p:cNvPr>
          <p:cNvSpPr/>
          <p:nvPr/>
        </p:nvSpPr>
        <p:spPr>
          <a:xfrm>
            <a:off x="6096000" y="3379268"/>
            <a:ext cx="5545138" cy="1851026"/>
          </a:xfrm>
          <a:prstGeom prst="rect">
            <a:avLst/>
          </a:prstGeom>
          <a:solidFill>
            <a:srgbClr val="EE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548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11</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2142580876"/>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a:extLst>
              <a:ext uri="{FF2B5EF4-FFF2-40B4-BE49-F238E27FC236}">
                <a16:creationId xmlns:a16="http://schemas.microsoft.com/office/drawing/2014/main" id="{69840D7A-4279-982E-6ECB-99557A08EF7D}"/>
              </a:ext>
            </a:extLst>
          </p:cNvPr>
          <p:cNvSpPr/>
          <p:nvPr/>
        </p:nvSpPr>
        <p:spPr>
          <a:xfrm>
            <a:off x="9054059" y="3394258"/>
            <a:ext cx="2587079" cy="1851026"/>
          </a:xfrm>
          <a:prstGeom prst="rect">
            <a:avLst/>
          </a:prstGeom>
          <a:solidFill>
            <a:srgbClr val="EE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65B86DC-B6FD-9FA9-7D05-C81C58C64E33}"/>
              </a:ext>
            </a:extLst>
          </p:cNvPr>
          <p:cNvPicPr>
            <a:picLocks noChangeAspect="1"/>
          </p:cNvPicPr>
          <p:nvPr/>
        </p:nvPicPr>
        <p:blipFill rotWithShape="1">
          <a:blip r:embed="rId7"/>
          <a:srcRect t="-856" b="39193"/>
          <a:stretch/>
        </p:blipFill>
        <p:spPr>
          <a:xfrm>
            <a:off x="617250" y="1379094"/>
            <a:ext cx="11024650" cy="1540839"/>
          </a:xfrm>
          <a:prstGeom prst="rect">
            <a:avLst/>
          </a:prstGeom>
        </p:spPr>
      </p:pic>
      <p:sp>
        <p:nvSpPr>
          <p:cNvPr id="8" name="Rectangle 7">
            <a:extLst>
              <a:ext uri="{FF2B5EF4-FFF2-40B4-BE49-F238E27FC236}">
                <a16:creationId xmlns:a16="http://schemas.microsoft.com/office/drawing/2014/main" id="{7E08B5FE-6604-6272-4201-5B1649225D16}"/>
              </a:ext>
            </a:extLst>
          </p:cNvPr>
          <p:cNvSpPr/>
          <p:nvPr/>
        </p:nvSpPr>
        <p:spPr>
          <a:xfrm>
            <a:off x="614072" y="2368445"/>
            <a:ext cx="8694819" cy="5514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24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12</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483604151"/>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1C555983-EDDC-92D5-D57F-5B5DAC7BD907}"/>
              </a:ext>
            </a:extLst>
          </p:cNvPr>
          <p:cNvPicPr>
            <a:picLocks noChangeAspect="1"/>
          </p:cNvPicPr>
          <p:nvPr/>
        </p:nvPicPr>
        <p:blipFill rotWithShape="1">
          <a:blip r:embed="rId7"/>
          <a:srcRect t="51935" b="1"/>
          <a:stretch/>
        </p:blipFill>
        <p:spPr>
          <a:xfrm>
            <a:off x="617250" y="1747343"/>
            <a:ext cx="11024650" cy="1201009"/>
          </a:xfrm>
          <a:prstGeom prst="rect">
            <a:avLst/>
          </a:prstGeom>
        </p:spPr>
      </p:pic>
      <p:sp>
        <p:nvSpPr>
          <p:cNvPr id="5" name="Rectangle 4">
            <a:extLst>
              <a:ext uri="{FF2B5EF4-FFF2-40B4-BE49-F238E27FC236}">
                <a16:creationId xmlns:a16="http://schemas.microsoft.com/office/drawing/2014/main" id="{579D6C8C-52D1-7F96-8640-ED7E13DA1E7B}"/>
              </a:ext>
            </a:extLst>
          </p:cNvPr>
          <p:cNvSpPr/>
          <p:nvPr/>
        </p:nvSpPr>
        <p:spPr>
          <a:xfrm>
            <a:off x="614072" y="1888761"/>
            <a:ext cx="8694819" cy="10311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0311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F33E-5D9C-77C9-BFC8-C6E9A44CD2D4}"/>
              </a:ext>
            </a:extLst>
          </p:cNvPr>
          <p:cNvSpPr>
            <a:spLocks noGrp="1"/>
          </p:cNvSpPr>
          <p:nvPr>
            <p:ph type="title"/>
          </p:nvPr>
        </p:nvSpPr>
        <p:spPr/>
        <p:txBody>
          <a:bodyPr/>
          <a:lstStyle/>
          <a:p>
            <a:r>
              <a:rPr lang="en-US" dirty="0"/>
              <a:t>Introducing GitHub</a:t>
            </a:r>
          </a:p>
        </p:txBody>
      </p:sp>
      <p:sp>
        <p:nvSpPr>
          <p:cNvPr id="3" name="Content Placeholder 2">
            <a:extLst>
              <a:ext uri="{FF2B5EF4-FFF2-40B4-BE49-F238E27FC236}">
                <a16:creationId xmlns:a16="http://schemas.microsoft.com/office/drawing/2014/main" id="{08ED0A33-5B0B-301B-2A2A-A319D43F54A0}"/>
              </a:ext>
            </a:extLst>
          </p:cNvPr>
          <p:cNvSpPr>
            <a:spLocks noGrp="1"/>
          </p:cNvSpPr>
          <p:nvPr>
            <p:ph idx="1"/>
          </p:nvPr>
        </p:nvSpPr>
        <p:spPr/>
        <p:txBody>
          <a:bodyPr/>
          <a:lstStyle/>
          <a:p>
            <a:r>
              <a:rPr lang="en-US" dirty="0"/>
              <a:t>Definition of GitHub</a:t>
            </a:r>
          </a:p>
          <a:p>
            <a:pPr lvl="1"/>
            <a:r>
              <a:rPr lang="en-US" dirty="0"/>
              <a:t>GitHub is a web-based platform that provides hosting for Git repositories and a range of collaboration features.</a:t>
            </a:r>
          </a:p>
          <a:p>
            <a:r>
              <a:rPr lang="en-US" dirty="0"/>
              <a:t>How GitHub enhances Git</a:t>
            </a:r>
          </a:p>
          <a:p>
            <a:pPr lvl="1"/>
            <a:r>
              <a:rPr lang="en-US" dirty="0"/>
              <a:t>Offers a user-friendly interface for managing repositories.</a:t>
            </a:r>
          </a:p>
          <a:p>
            <a:pPr lvl="1"/>
            <a:r>
              <a:rPr lang="en-US" dirty="0"/>
              <a:t>Facilitates easy collaboration among team members.</a:t>
            </a:r>
          </a:p>
        </p:txBody>
      </p:sp>
      <p:sp>
        <p:nvSpPr>
          <p:cNvPr id="4" name="Slide Number Placeholder 3">
            <a:extLst>
              <a:ext uri="{FF2B5EF4-FFF2-40B4-BE49-F238E27FC236}">
                <a16:creationId xmlns:a16="http://schemas.microsoft.com/office/drawing/2014/main" id="{667D6718-E4BB-4F84-07A3-91659C27F70B}"/>
              </a:ext>
            </a:extLst>
          </p:cNvPr>
          <p:cNvSpPr>
            <a:spLocks noGrp="1"/>
          </p:cNvSpPr>
          <p:nvPr>
            <p:ph type="sldNum" sz="quarter" idx="12"/>
          </p:nvPr>
        </p:nvSpPr>
        <p:spPr/>
        <p:txBody>
          <a:bodyPr/>
          <a:lstStyle/>
          <a:p>
            <a:fld id="{FE39139B-52DC-BD46-ABAE-05B0D9C7113E}" type="slidenum">
              <a:rPr lang="en-US" smtClean="0"/>
              <a:t>13</a:t>
            </a:fld>
            <a:endParaRPr lang="en-US"/>
          </a:p>
        </p:txBody>
      </p:sp>
    </p:spTree>
    <p:extLst>
      <p:ext uri="{BB962C8B-B14F-4D97-AF65-F5344CB8AC3E}">
        <p14:creationId xmlns:p14="http://schemas.microsoft.com/office/powerpoint/2010/main" val="3691025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106D-20EF-F048-B3C1-5C86A18317E0}"/>
              </a:ext>
            </a:extLst>
          </p:cNvPr>
          <p:cNvSpPr>
            <a:spLocks noGrp="1"/>
          </p:cNvSpPr>
          <p:nvPr>
            <p:ph type="title"/>
          </p:nvPr>
        </p:nvSpPr>
        <p:spPr/>
        <p:txBody>
          <a:bodyPr/>
          <a:lstStyle/>
          <a:p>
            <a:r>
              <a:rPr lang="en-US" dirty="0"/>
              <a:t>Creating a Repository on GitHub</a:t>
            </a:r>
          </a:p>
        </p:txBody>
      </p:sp>
      <p:sp>
        <p:nvSpPr>
          <p:cNvPr id="3" name="Content Placeholder 2">
            <a:extLst>
              <a:ext uri="{FF2B5EF4-FFF2-40B4-BE49-F238E27FC236}">
                <a16:creationId xmlns:a16="http://schemas.microsoft.com/office/drawing/2014/main" id="{36EBB25E-8052-F498-5B60-9A3F3619AA4E}"/>
              </a:ext>
            </a:extLst>
          </p:cNvPr>
          <p:cNvSpPr>
            <a:spLocks noGrp="1"/>
          </p:cNvSpPr>
          <p:nvPr>
            <p:ph idx="1"/>
          </p:nvPr>
        </p:nvSpPr>
        <p:spPr/>
        <p:txBody>
          <a:bodyPr/>
          <a:lstStyle/>
          <a:p>
            <a:r>
              <a:rPr lang="en-US" dirty="0"/>
              <a:t>Walkthrough of creating a new repository on GitHub:</a:t>
            </a:r>
          </a:p>
          <a:p>
            <a:pPr lvl="1"/>
            <a:r>
              <a:rPr lang="en-US" dirty="0"/>
              <a:t>Go to GitHub and click on "New" to create a new repository.</a:t>
            </a:r>
          </a:p>
          <a:p>
            <a:pPr lvl="1"/>
            <a:r>
              <a:rPr lang="en-US" dirty="0"/>
              <a:t>Provide a name, description, and choose privacy settings.</a:t>
            </a:r>
          </a:p>
        </p:txBody>
      </p:sp>
      <p:sp>
        <p:nvSpPr>
          <p:cNvPr id="4" name="Slide Number Placeholder 3">
            <a:extLst>
              <a:ext uri="{FF2B5EF4-FFF2-40B4-BE49-F238E27FC236}">
                <a16:creationId xmlns:a16="http://schemas.microsoft.com/office/drawing/2014/main" id="{76AAF251-A0E1-CA07-29D2-5AC15887CE75}"/>
              </a:ext>
            </a:extLst>
          </p:cNvPr>
          <p:cNvSpPr>
            <a:spLocks noGrp="1"/>
          </p:cNvSpPr>
          <p:nvPr>
            <p:ph type="sldNum" sz="quarter" idx="12"/>
          </p:nvPr>
        </p:nvSpPr>
        <p:spPr/>
        <p:txBody>
          <a:bodyPr/>
          <a:lstStyle/>
          <a:p>
            <a:fld id="{FE39139B-52DC-BD46-ABAE-05B0D9C7113E}" type="slidenum">
              <a:rPr lang="en-US" smtClean="0"/>
              <a:t>14</a:t>
            </a:fld>
            <a:endParaRPr lang="en-US"/>
          </a:p>
        </p:txBody>
      </p:sp>
    </p:spTree>
    <p:extLst>
      <p:ext uri="{BB962C8B-B14F-4D97-AF65-F5344CB8AC3E}">
        <p14:creationId xmlns:p14="http://schemas.microsoft.com/office/powerpoint/2010/main" val="226588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8037-900F-3C92-FFC3-93F214CC32B7}"/>
              </a:ext>
            </a:extLst>
          </p:cNvPr>
          <p:cNvSpPr>
            <a:spLocks noGrp="1"/>
          </p:cNvSpPr>
          <p:nvPr>
            <p:ph type="title"/>
          </p:nvPr>
        </p:nvSpPr>
        <p:spPr/>
        <p:txBody>
          <a:bodyPr/>
          <a:lstStyle/>
          <a:p>
            <a:r>
              <a:rPr lang="en-US" dirty="0"/>
              <a:t>Cloning a Repository</a:t>
            </a:r>
          </a:p>
        </p:txBody>
      </p:sp>
      <p:sp>
        <p:nvSpPr>
          <p:cNvPr id="3" name="Content Placeholder 2">
            <a:extLst>
              <a:ext uri="{FF2B5EF4-FFF2-40B4-BE49-F238E27FC236}">
                <a16:creationId xmlns:a16="http://schemas.microsoft.com/office/drawing/2014/main" id="{06839EEB-6D66-2A2F-3573-BB8D5226C86F}"/>
              </a:ext>
            </a:extLst>
          </p:cNvPr>
          <p:cNvSpPr>
            <a:spLocks noGrp="1"/>
          </p:cNvSpPr>
          <p:nvPr>
            <p:ph idx="1"/>
          </p:nvPr>
        </p:nvSpPr>
        <p:spPr/>
        <p:txBody>
          <a:bodyPr/>
          <a:lstStyle/>
          <a:p>
            <a:r>
              <a:rPr lang="en-US" dirty="0"/>
              <a:t>Explanation of cloning:</a:t>
            </a:r>
          </a:p>
          <a:p>
            <a:pPr lvl="1"/>
            <a:r>
              <a:rPr lang="en-US" dirty="0"/>
              <a:t>Cloning means creating a local copy of a repository from GitHub to your computer.</a:t>
            </a:r>
          </a:p>
          <a:p>
            <a:r>
              <a:rPr lang="en-US" dirty="0"/>
              <a:t>How to clone a repository:</a:t>
            </a:r>
          </a:p>
          <a:p>
            <a:pPr lvl="1"/>
            <a:r>
              <a:rPr lang="en-US" dirty="0"/>
              <a:t>Use the command </a:t>
            </a:r>
            <a:r>
              <a:rPr lang="en-US" dirty="0">
                <a:highlight>
                  <a:srgbClr val="C0C0C0"/>
                </a:highlight>
              </a:rPr>
              <a:t>git clone [repository URL]</a:t>
            </a:r>
            <a:r>
              <a:rPr lang="en-US" dirty="0"/>
              <a:t> in your terminal.</a:t>
            </a:r>
          </a:p>
        </p:txBody>
      </p:sp>
      <p:sp>
        <p:nvSpPr>
          <p:cNvPr id="4" name="Slide Number Placeholder 3">
            <a:extLst>
              <a:ext uri="{FF2B5EF4-FFF2-40B4-BE49-F238E27FC236}">
                <a16:creationId xmlns:a16="http://schemas.microsoft.com/office/drawing/2014/main" id="{7BED30B3-DFF5-4062-877F-62F08489F664}"/>
              </a:ext>
            </a:extLst>
          </p:cNvPr>
          <p:cNvSpPr>
            <a:spLocks noGrp="1"/>
          </p:cNvSpPr>
          <p:nvPr>
            <p:ph type="sldNum" sz="quarter" idx="12"/>
          </p:nvPr>
        </p:nvSpPr>
        <p:spPr/>
        <p:txBody>
          <a:bodyPr/>
          <a:lstStyle/>
          <a:p>
            <a:fld id="{FE39139B-52DC-BD46-ABAE-05B0D9C7113E}" type="slidenum">
              <a:rPr lang="en-US" smtClean="0"/>
              <a:t>15</a:t>
            </a:fld>
            <a:endParaRPr lang="en-US"/>
          </a:p>
        </p:txBody>
      </p:sp>
    </p:spTree>
    <p:extLst>
      <p:ext uri="{BB962C8B-B14F-4D97-AF65-F5344CB8AC3E}">
        <p14:creationId xmlns:p14="http://schemas.microsoft.com/office/powerpoint/2010/main" val="1531567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83656-6C26-F318-92B5-65636E447F59}"/>
              </a:ext>
            </a:extLst>
          </p:cNvPr>
          <p:cNvSpPr>
            <a:spLocks noGrp="1"/>
          </p:cNvSpPr>
          <p:nvPr>
            <p:ph type="title"/>
          </p:nvPr>
        </p:nvSpPr>
        <p:spPr/>
        <p:txBody>
          <a:bodyPr/>
          <a:lstStyle/>
          <a:p>
            <a:r>
              <a:rPr lang="en-US" dirty="0"/>
              <a:t>Making Changes and Committing</a:t>
            </a:r>
          </a:p>
        </p:txBody>
      </p:sp>
      <p:sp>
        <p:nvSpPr>
          <p:cNvPr id="3" name="Content Placeholder 2">
            <a:extLst>
              <a:ext uri="{FF2B5EF4-FFF2-40B4-BE49-F238E27FC236}">
                <a16:creationId xmlns:a16="http://schemas.microsoft.com/office/drawing/2014/main" id="{1F7B6118-F147-054A-1AE8-1DC022429AB8}"/>
              </a:ext>
            </a:extLst>
          </p:cNvPr>
          <p:cNvSpPr>
            <a:spLocks noGrp="1"/>
          </p:cNvSpPr>
          <p:nvPr>
            <p:ph idx="1"/>
          </p:nvPr>
        </p:nvSpPr>
        <p:spPr/>
        <p:txBody>
          <a:bodyPr/>
          <a:lstStyle/>
          <a:p>
            <a:r>
              <a:rPr lang="en-US" dirty="0"/>
              <a:t>Demonstrating how to make changes and commit them using Git:</a:t>
            </a:r>
          </a:p>
          <a:p>
            <a:pPr lvl="1"/>
            <a:r>
              <a:rPr lang="en-US" dirty="0"/>
              <a:t>Make changes to files in your local repository.</a:t>
            </a:r>
          </a:p>
          <a:p>
            <a:pPr lvl="1"/>
            <a:r>
              <a:rPr lang="en-US" dirty="0"/>
              <a:t>Use git add [file] to stage changes and git commit -m "message" to commit.</a:t>
            </a:r>
          </a:p>
        </p:txBody>
      </p:sp>
      <p:sp>
        <p:nvSpPr>
          <p:cNvPr id="4" name="Slide Number Placeholder 3">
            <a:extLst>
              <a:ext uri="{FF2B5EF4-FFF2-40B4-BE49-F238E27FC236}">
                <a16:creationId xmlns:a16="http://schemas.microsoft.com/office/drawing/2014/main" id="{E02292D9-F936-DA9A-A7CB-FB15D27969F2}"/>
              </a:ext>
            </a:extLst>
          </p:cNvPr>
          <p:cNvSpPr>
            <a:spLocks noGrp="1"/>
          </p:cNvSpPr>
          <p:nvPr>
            <p:ph type="sldNum" sz="quarter" idx="12"/>
          </p:nvPr>
        </p:nvSpPr>
        <p:spPr/>
        <p:txBody>
          <a:bodyPr/>
          <a:lstStyle/>
          <a:p>
            <a:fld id="{FE39139B-52DC-BD46-ABAE-05B0D9C7113E}" type="slidenum">
              <a:rPr lang="en-US" smtClean="0"/>
              <a:t>16</a:t>
            </a:fld>
            <a:endParaRPr lang="en-US"/>
          </a:p>
        </p:txBody>
      </p:sp>
    </p:spTree>
    <p:extLst>
      <p:ext uri="{BB962C8B-B14F-4D97-AF65-F5344CB8AC3E}">
        <p14:creationId xmlns:p14="http://schemas.microsoft.com/office/powerpoint/2010/main" val="2458110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1D00-A4B0-4F64-BF86-12F9AA1B4F8D}"/>
              </a:ext>
            </a:extLst>
          </p:cNvPr>
          <p:cNvSpPr>
            <a:spLocks noGrp="1"/>
          </p:cNvSpPr>
          <p:nvPr>
            <p:ph type="title"/>
          </p:nvPr>
        </p:nvSpPr>
        <p:spPr/>
        <p:txBody>
          <a:bodyPr/>
          <a:lstStyle/>
          <a:p>
            <a:r>
              <a:rPr lang="en-US" dirty="0"/>
              <a:t>Branching and Merging</a:t>
            </a:r>
          </a:p>
        </p:txBody>
      </p:sp>
      <p:sp>
        <p:nvSpPr>
          <p:cNvPr id="3" name="Content Placeholder 2">
            <a:extLst>
              <a:ext uri="{FF2B5EF4-FFF2-40B4-BE49-F238E27FC236}">
                <a16:creationId xmlns:a16="http://schemas.microsoft.com/office/drawing/2014/main" id="{9E3D4222-9F24-1617-4C0C-2D365EBEE453}"/>
              </a:ext>
            </a:extLst>
          </p:cNvPr>
          <p:cNvSpPr>
            <a:spLocks noGrp="1"/>
          </p:cNvSpPr>
          <p:nvPr>
            <p:ph idx="1"/>
          </p:nvPr>
        </p:nvSpPr>
        <p:spPr/>
        <p:txBody>
          <a:bodyPr/>
          <a:lstStyle/>
          <a:p>
            <a:r>
              <a:rPr lang="en-US" dirty="0"/>
              <a:t>Explanation of branching and merging in Git:</a:t>
            </a:r>
          </a:p>
          <a:p>
            <a:pPr lvl="1"/>
            <a:r>
              <a:rPr lang="en-US" dirty="0"/>
              <a:t>Branches allow you to work on different features or fixes simultaneously.</a:t>
            </a:r>
          </a:p>
          <a:p>
            <a:pPr lvl="1"/>
            <a:r>
              <a:rPr lang="en-US" dirty="0"/>
              <a:t>Merging combines changes from one branch into another.</a:t>
            </a:r>
          </a:p>
          <a:p>
            <a:r>
              <a:rPr lang="en-US" dirty="0"/>
              <a:t>How to create and merge branches:</a:t>
            </a:r>
          </a:p>
          <a:p>
            <a:pPr lvl="1"/>
            <a:r>
              <a:rPr lang="en-US" dirty="0"/>
              <a:t>Use git branch [branch name] to create a new branch.</a:t>
            </a:r>
          </a:p>
          <a:p>
            <a:pPr lvl="1"/>
            <a:r>
              <a:rPr lang="en-US" dirty="0"/>
              <a:t>Use git merge [branch name] to merge changes.</a:t>
            </a:r>
          </a:p>
        </p:txBody>
      </p:sp>
      <p:sp>
        <p:nvSpPr>
          <p:cNvPr id="4" name="Slide Number Placeholder 3">
            <a:extLst>
              <a:ext uri="{FF2B5EF4-FFF2-40B4-BE49-F238E27FC236}">
                <a16:creationId xmlns:a16="http://schemas.microsoft.com/office/drawing/2014/main" id="{088747E2-3F89-2459-A06B-0FFEF2DDF59F}"/>
              </a:ext>
            </a:extLst>
          </p:cNvPr>
          <p:cNvSpPr>
            <a:spLocks noGrp="1"/>
          </p:cNvSpPr>
          <p:nvPr>
            <p:ph type="sldNum" sz="quarter" idx="12"/>
          </p:nvPr>
        </p:nvSpPr>
        <p:spPr/>
        <p:txBody>
          <a:bodyPr/>
          <a:lstStyle/>
          <a:p>
            <a:fld id="{FE39139B-52DC-BD46-ABAE-05B0D9C7113E}" type="slidenum">
              <a:rPr lang="en-US" smtClean="0"/>
              <a:t>17</a:t>
            </a:fld>
            <a:endParaRPr lang="en-US"/>
          </a:p>
        </p:txBody>
      </p:sp>
    </p:spTree>
    <p:extLst>
      <p:ext uri="{BB962C8B-B14F-4D97-AF65-F5344CB8AC3E}">
        <p14:creationId xmlns:p14="http://schemas.microsoft.com/office/powerpoint/2010/main" val="262081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3725-B9CF-881A-17C3-59CF8D91B4BD}"/>
              </a:ext>
            </a:extLst>
          </p:cNvPr>
          <p:cNvSpPr>
            <a:spLocks noGrp="1"/>
          </p:cNvSpPr>
          <p:nvPr>
            <p:ph type="title"/>
          </p:nvPr>
        </p:nvSpPr>
        <p:spPr/>
        <p:txBody>
          <a:bodyPr/>
          <a:lstStyle/>
          <a:p>
            <a:r>
              <a:rPr lang="en-US" dirty="0"/>
              <a:t>Pull Requests and Collaboration</a:t>
            </a:r>
          </a:p>
        </p:txBody>
      </p:sp>
      <p:sp>
        <p:nvSpPr>
          <p:cNvPr id="3" name="Content Placeholder 2">
            <a:extLst>
              <a:ext uri="{FF2B5EF4-FFF2-40B4-BE49-F238E27FC236}">
                <a16:creationId xmlns:a16="http://schemas.microsoft.com/office/drawing/2014/main" id="{90269C59-C1F5-D020-E759-2CD19375E523}"/>
              </a:ext>
            </a:extLst>
          </p:cNvPr>
          <p:cNvSpPr>
            <a:spLocks noGrp="1"/>
          </p:cNvSpPr>
          <p:nvPr>
            <p:ph idx="1"/>
          </p:nvPr>
        </p:nvSpPr>
        <p:spPr/>
        <p:txBody>
          <a:bodyPr/>
          <a:lstStyle/>
          <a:p>
            <a:r>
              <a:rPr lang="en-US" dirty="0"/>
              <a:t>Definition of pull requests:</a:t>
            </a:r>
          </a:p>
          <a:p>
            <a:pPr lvl="1"/>
            <a:r>
              <a:rPr lang="en-US" dirty="0"/>
              <a:t>Pull requests are proposed changes that can be reviewed and discussed before merging.</a:t>
            </a:r>
          </a:p>
          <a:p>
            <a:r>
              <a:rPr lang="en-US" dirty="0"/>
              <a:t>How pull requests facilitate collaboration:</a:t>
            </a:r>
          </a:p>
          <a:p>
            <a:pPr lvl="1"/>
            <a:r>
              <a:rPr lang="en-US" dirty="0"/>
              <a:t>Allows for feedback and discussion on proposed changes.</a:t>
            </a:r>
          </a:p>
          <a:p>
            <a:pPr lvl="1"/>
            <a:r>
              <a:rPr lang="en-US" dirty="0"/>
              <a:t>Ensures code quality and consistency.</a:t>
            </a:r>
          </a:p>
        </p:txBody>
      </p:sp>
      <p:sp>
        <p:nvSpPr>
          <p:cNvPr id="4" name="Slide Number Placeholder 3">
            <a:extLst>
              <a:ext uri="{FF2B5EF4-FFF2-40B4-BE49-F238E27FC236}">
                <a16:creationId xmlns:a16="http://schemas.microsoft.com/office/drawing/2014/main" id="{DF75171E-6984-A721-19A5-87EAE19B8B7A}"/>
              </a:ext>
            </a:extLst>
          </p:cNvPr>
          <p:cNvSpPr>
            <a:spLocks noGrp="1"/>
          </p:cNvSpPr>
          <p:nvPr>
            <p:ph type="sldNum" sz="quarter" idx="12"/>
          </p:nvPr>
        </p:nvSpPr>
        <p:spPr/>
        <p:txBody>
          <a:bodyPr/>
          <a:lstStyle/>
          <a:p>
            <a:fld id="{FE39139B-52DC-BD46-ABAE-05B0D9C7113E}" type="slidenum">
              <a:rPr lang="en-US" smtClean="0"/>
              <a:t>18</a:t>
            </a:fld>
            <a:endParaRPr lang="en-US"/>
          </a:p>
        </p:txBody>
      </p:sp>
    </p:spTree>
    <p:extLst>
      <p:ext uri="{BB962C8B-B14F-4D97-AF65-F5344CB8AC3E}">
        <p14:creationId xmlns:p14="http://schemas.microsoft.com/office/powerpoint/2010/main" val="1290710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FB1E-9972-CEA0-2CA5-A86E08429168}"/>
              </a:ext>
            </a:extLst>
          </p:cNvPr>
          <p:cNvSpPr>
            <a:spLocks noGrp="1"/>
          </p:cNvSpPr>
          <p:nvPr>
            <p:ph type="title"/>
          </p:nvPr>
        </p:nvSpPr>
        <p:spPr/>
        <p:txBody>
          <a:bodyPr/>
          <a:lstStyle/>
          <a:p>
            <a:r>
              <a:rPr lang="en-US" dirty="0"/>
              <a:t>Issues and Project Management</a:t>
            </a:r>
          </a:p>
        </p:txBody>
      </p:sp>
      <p:sp>
        <p:nvSpPr>
          <p:cNvPr id="3" name="Content Placeholder 2">
            <a:extLst>
              <a:ext uri="{FF2B5EF4-FFF2-40B4-BE49-F238E27FC236}">
                <a16:creationId xmlns:a16="http://schemas.microsoft.com/office/drawing/2014/main" id="{FA7D0A3F-A40B-3922-3702-3CF8C8617B74}"/>
              </a:ext>
            </a:extLst>
          </p:cNvPr>
          <p:cNvSpPr>
            <a:spLocks noGrp="1"/>
          </p:cNvSpPr>
          <p:nvPr>
            <p:ph idx="1"/>
          </p:nvPr>
        </p:nvSpPr>
        <p:spPr/>
        <p:txBody>
          <a:bodyPr/>
          <a:lstStyle/>
          <a:p>
            <a:r>
              <a:rPr lang="en-US" dirty="0"/>
              <a:t>How GitHub helps in issue tracking and project management:</a:t>
            </a:r>
          </a:p>
          <a:p>
            <a:pPr lvl="1"/>
            <a:r>
              <a:rPr lang="en-US" dirty="0"/>
              <a:t>Users can create and assign issues for tasks or bugs.</a:t>
            </a:r>
          </a:p>
          <a:p>
            <a:pPr lvl="1"/>
            <a:r>
              <a:rPr lang="en-US" dirty="0"/>
              <a:t>Projects and milestones can be used for organization and tracking progress.</a:t>
            </a:r>
          </a:p>
        </p:txBody>
      </p:sp>
      <p:sp>
        <p:nvSpPr>
          <p:cNvPr id="4" name="Slide Number Placeholder 3">
            <a:extLst>
              <a:ext uri="{FF2B5EF4-FFF2-40B4-BE49-F238E27FC236}">
                <a16:creationId xmlns:a16="http://schemas.microsoft.com/office/drawing/2014/main" id="{E86B32E9-3D2E-8BEB-1DB1-493F53FC259C}"/>
              </a:ext>
            </a:extLst>
          </p:cNvPr>
          <p:cNvSpPr>
            <a:spLocks noGrp="1"/>
          </p:cNvSpPr>
          <p:nvPr>
            <p:ph type="sldNum" sz="quarter" idx="12"/>
          </p:nvPr>
        </p:nvSpPr>
        <p:spPr/>
        <p:txBody>
          <a:bodyPr/>
          <a:lstStyle/>
          <a:p>
            <a:fld id="{FE39139B-52DC-BD46-ABAE-05B0D9C7113E}" type="slidenum">
              <a:rPr lang="en-US" smtClean="0"/>
              <a:t>19</a:t>
            </a:fld>
            <a:endParaRPr lang="en-US"/>
          </a:p>
        </p:txBody>
      </p:sp>
    </p:spTree>
    <p:extLst>
      <p:ext uri="{BB962C8B-B14F-4D97-AF65-F5344CB8AC3E}">
        <p14:creationId xmlns:p14="http://schemas.microsoft.com/office/powerpoint/2010/main" val="2768605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089B2-FD1E-9C3A-0990-98FDB66B5620}"/>
              </a:ext>
            </a:extLst>
          </p:cNvPr>
          <p:cNvSpPr>
            <a:spLocks noGrp="1"/>
          </p:cNvSpPr>
          <p:nvPr>
            <p:ph type="title"/>
          </p:nvPr>
        </p:nvSpPr>
        <p:spPr>
          <a:xfrm>
            <a:off x="686834" y="591344"/>
            <a:ext cx="3200400" cy="5585619"/>
          </a:xfrm>
        </p:spPr>
        <p:txBody>
          <a:bodyPr>
            <a:normAutofit/>
          </a:bodyPr>
          <a:lstStyle/>
          <a:p>
            <a:r>
              <a:rPr lang="en-US">
                <a:solidFill>
                  <a:srgbClr val="FFFFFF"/>
                </a:solidFill>
              </a:rPr>
              <a:t>Outline</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B11E63C-0284-1DE9-DF4B-85F664E2A371}"/>
              </a:ext>
            </a:extLst>
          </p:cNvPr>
          <p:cNvSpPr>
            <a:spLocks noGrp="1"/>
          </p:cNvSpPr>
          <p:nvPr>
            <p:ph idx="1"/>
          </p:nvPr>
        </p:nvSpPr>
        <p:spPr>
          <a:xfrm>
            <a:off x="4447308" y="591344"/>
            <a:ext cx="6906491" cy="5585619"/>
          </a:xfrm>
        </p:spPr>
        <p:txBody>
          <a:bodyPr anchor="ctr">
            <a:normAutofit/>
          </a:bodyPr>
          <a:lstStyle/>
          <a:p>
            <a:r>
              <a:rPr lang="en-US" dirty="0"/>
              <a:t>Understanding Version Control</a:t>
            </a:r>
          </a:p>
          <a:p>
            <a:r>
              <a:rPr lang="en-US" dirty="0"/>
              <a:t>Navigating GitHub</a:t>
            </a:r>
          </a:p>
          <a:p>
            <a:r>
              <a:rPr lang="en-US" dirty="0"/>
              <a:t>Benefits of GitHub in Research</a:t>
            </a:r>
          </a:p>
          <a:p>
            <a:r>
              <a:rPr lang="en-US" dirty="0"/>
              <a:t>Challenges and Considerations</a:t>
            </a:r>
          </a:p>
          <a:p>
            <a:r>
              <a:rPr lang="en-US" dirty="0"/>
              <a:t>Q&amp;A</a:t>
            </a:r>
          </a:p>
        </p:txBody>
      </p:sp>
      <p:sp>
        <p:nvSpPr>
          <p:cNvPr id="4" name="Slide Number Placeholder 3">
            <a:extLst>
              <a:ext uri="{FF2B5EF4-FFF2-40B4-BE49-F238E27FC236}">
                <a16:creationId xmlns:a16="http://schemas.microsoft.com/office/drawing/2014/main" id="{36DBF46D-477B-C15E-5AD3-A2E7FC32E7A4}"/>
              </a:ext>
            </a:extLst>
          </p:cNvPr>
          <p:cNvSpPr>
            <a:spLocks noGrp="1"/>
          </p:cNvSpPr>
          <p:nvPr>
            <p:ph type="sldNum" sz="quarter" idx="12"/>
          </p:nvPr>
        </p:nvSpPr>
        <p:spPr/>
        <p:txBody>
          <a:bodyPr/>
          <a:lstStyle/>
          <a:p>
            <a:fld id="{FE39139B-52DC-BD46-ABAE-05B0D9C7113E}" type="slidenum">
              <a:rPr lang="en-US" smtClean="0"/>
              <a:t>2</a:t>
            </a:fld>
            <a:endParaRPr lang="en-US"/>
          </a:p>
        </p:txBody>
      </p:sp>
    </p:spTree>
    <p:extLst>
      <p:ext uri="{BB962C8B-B14F-4D97-AF65-F5344CB8AC3E}">
        <p14:creationId xmlns:p14="http://schemas.microsoft.com/office/powerpoint/2010/main" val="142753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D1475-8961-F511-281E-2D4108CECD5A}"/>
              </a:ext>
            </a:extLst>
          </p:cNvPr>
          <p:cNvSpPr>
            <a:spLocks noGrp="1"/>
          </p:cNvSpPr>
          <p:nvPr>
            <p:ph type="title"/>
          </p:nvPr>
        </p:nvSpPr>
        <p:spPr/>
        <p:txBody>
          <a:bodyPr/>
          <a:lstStyle/>
          <a:p>
            <a:r>
              <a:rPr lang="en-US" dirty="0"/>
              <a:t>Best Practices in Version Control and GitHub</a:t>
            </a:r>
          </a:p>
        </p:txBody>
      </p:sp>
      <p:sp>
        <p:nvSpPr>
          <p:cNvPr id="3" name="Content Placeholder 2">
            <a:extLst>
              <a:ext uri="{FF2B5EF4-FFF2-40B4-BE49-F238E27FC236}">
                <a16:creationId xmlns:a16="http://schemas.microsoft.com/office/drawing/2014/main" id="{3E131657-98B4-79F0-D354-C9ABC5209653}"/>
              </a:ext>
            </a:extLst>
          </p:cNvPr>
          <p:cNvSpPr>
            <a:spLocks noGrp="1"/>
          </p:cNvSpPr>
          <p:nvPr>
            <p:ph idx="1"/>
          </p:nvPr>
        </p:nvSpPr>
        <p:spPr/>
        <p:txBody>
          <a:bodyPr/>
          <a:lstStyle/>
          <a:p>
            <a:r>
              <a:rPr lang="en-US" dirty="0"/>
              <a:t>Clear commit messages</a:t>
            </a:r>
          </a:p>
          <a:p>
            <a:r>
              <a:rPr lang="en-US" dirty="0"/>
              <a:t>Using branches effectively</a:t>
            </a:r>
          </a:p>
          <a:p>
            <a:r>
              <a:rPr lang="en-US" dirty="0"/>
              <a:t>Collaborative workflows</a:t>
            </a:r>
          </a:p>
        </p:txBody>
      </p:sp>
      <p:sp>
        <p:nvSpPr>
          <p:cNvPr id="4" name="Slide Number Placeholder 3">
            <a:extLst>
              <a:ext uri="{FF2B5EF4-FFF2-40B4-BE49-F238E27FC236}">
                <a16:creationId xmlns:a16="http://schemas.microsoft.com/office/drawing/2014/main" id="{860C799E-E961-C131-396F-87CD7BD8B1A9}"/>
              </a:ext>
            </a:extLst>
          </p:cNvPr>
          <p:cNvSpPr>
            <a:spLocks noGrp="1"/>
          </p:cNvSpPr>
          <p:nvPr>
            <p:ph type="sldNum" sz="quarter" idx="12"/>
          </p:nvPr>
        </p:nvSpPr>
        <p:spPr/>
        <p:txBody>
          <a:bodyPr/>
          <a:lstStyle/>
          <a:p>
            <a:fld id="{FE39139B-52DC-BD46-ABAE-05B0D9C7113E}" type="slidenum">
              <a:rPr lang="en-US" smtClean="0"/>
              <a:t>20</a:t>
            </a:fld>
            <a:endParaRPr lang="en-US"/>
          </a:p>
        </p:txBody>
      </p:sp>
    </p:spTree>
    <p:extLst>
      <p:ext uri="{BB962C8B-B14F-4D97-AF65-F5344CB8AC3E}">
        <p14:creationId xmlns:p14="http://schemas.microsoft.com/office/powerpoint/2010/main" val="1179769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061DB-9BF8-A098-C954-C13457DB7108}"/>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638D5787-FA48-08EA-5185-70C2511240AF}"/>
              </a:ext>
            </a:extLst>
          </p:cNvPr>
          <p:cNvSpPr>
            <a:spLocks noGrp="1"/>
          </p:cNvSpPr>
          <p:nvPr>
            <p:ph idx="1"/>
          </p:nvPr>
        </p:nvSpPr>
        <p:spPr/>
        <p:txBody>
          <a:bodyPr/>
          <a:lstStyle/>
          <a:p>
            <a:r>
              <a:rPr lang="en-US" dirty="0"/>
              <a:t>Show a brief live demo of creating a repository, making changes, creating a pull request, and merging.</a:t>
            </a:r>
          </a:p>
        </p:txBody>
      </p:sp>
      <p:sp>
        <p:nvSpPr>
          <p:cNvPr id="4" name="Slide Number Placeholder 3">
            <a:extLst>
              <a:ext uri="{FF2B5EF4-FFF2-40B4-BE49-F238E27FC236}">
                <a16:creationId xmlns:a16="http://schemas.microsoft.com/office/drawing/2014/main" id="{76367C5F-FA71-4CE1-E837-0512F7254A8E}"/>
              </a:ext>
            </a:extLst>
          </p:cNvPr>
          <p:cNvSpPr>
            <a:spLocks noGrp="1"/>
          </p:cNvSpPr>
          <p:nvPr>
            <p:ph type="sldNum" sz="quarter" idx="12"/>
          </p:nvPr>
        </p:nvSpPr>
        <p:spPr/>
        <p:txBody>
          <a:bodyPr/>
          <a:lstStyle/>
          <a:p>
            <a:fld id="{FE39139B-52DC-BD46-ABAE-05B0D9C7113E}" type="slidenum">
              <a:rPr lang="en-US" smtClean="0"/>
              <a:t>21</a:t>
            </a:fld>
            <a:endParaRPr lang="en-US"/>
          </a:p>
        </p:txBody>
      </p:sp>
    </p:spTree>
    <p:extLst>
      <p:ext uri="{BB962C8B-B14F-4D97-AF65-F5344CB8AC3E}">
        <p14:creationId xmlns:p14="http://schemas.microsoft.com/office/powerpoint/2010/main" val="10532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7F783-BD59-D820-5E25-5681C3B17D30}"/>
              </a:ext>
            </a:extLst>
          </p:cNvPr>
          <p:cNvSpPr>
            <a:spLocks noGrp="1"/>
          </p:cNvSpPr>
          <p:nvPr>
            <p:ph type="title"/>
          </p:nvPr>
        </p:nvSpPr>
        <p:spPr/>
        <p:txBody>
          <a:bodyPr/>
          <a:lstStyle/>
          <a:p>
            <a:r>
              <a:rPr lang="en-US" dirty="0"/>
              <a:t>Benefits of Using Version Control and GitHub in Research Computing</a:t>
            </a:r>
          </a:p>
        </p:txBody>
      </p:sp>
      <p:sp>
        <p:nvSpPr>
          <p:cNvPr id="3" name="Content Placeholder 2">
            <a:extLst>
              <a:ext uri="{FF2B5EF4-FFF2-40B4-BE49-F238E27FC236}">
                <a16:creationId xmlns:a16="http://schemas.microsoft.com/office/drawing/2014/main" id="{1E823EE4-2D1D-A72F-9B92-5A768C468EBC}"/>
              </a:ext>
            </a:extLst>
          </p:cNvPr>
          <p:cNvSpPr>
            <a:spLocks noGrp="1"/>
          </p:cNvSpPr>
          <p:nvPr>
            <p:ph idx="1"/>
          </p:nvPr>
        </p:nvSpPr>
        <p:spPr/>
        <p:txBody>
          <a:bodyPr/>
          <a:lstStyle/>
          <a:p>
            <a:r>
              <a:rPr lang="en-US" dirty="0"/>
              <a:t>improved Collaboration</a:t>
            </a:r>
          </a:p>
          <a:p>
            <a:r>
              <a:rPr lang="en-US" dirty="0"/>
              <a:t>Reproducibility</a:t>
            </a:r>
          </a:p>
          <a:p>
            <a:r>
              <a:rPr lang="en-US" dirty="0"/>
              <a:t>Versioning and History</a:t>
            </a:r>
          </a:p>
        </p:txBody>
      </p:sp>
      <p:sp>
        <p:nvSpPr>
          <p:cNvPr id="4" name="Slide Number Placeholder 3">
            <a:extLst>
              <a:ext uri="{FF2B5EF4-FFF2-40B4-BE49-F238E27FC236}">
                <a16:creationId xmlns:a16="http://schemas.microsoft.com/office/drawing/2014/main" id="{98CF1903-4EA0-D70B-F0FF-7C17F2298491}"/>
              </a:ext>
            </a:extLst>
          </p:cNvPr>
          <p:cNvSpPr>
            <a:spLocks noGrp="1"/>
          </p:cNvSpPr>
          <p:nvPr>
            <p:ph type="sldNum" sz="quarter" idx="12"/>
          </p:nvPr>
        </p:nvSpPr>
        <p:spPr/>
        <p:txBody>
          <a:bodyPr/>
          <a:lstStyle/>
          <a:p>
            <a:fld id="{FE39139B-52DC-BD46-ABAE-05B0D9C7113E}" type="slidenum">
              <a:rPr lang="en-US" smtClean="0"/>
              <a:t>22</a:t>
            </a:fld>
            <a:endParaRPr lang="en-US"/>
          </a:p>
        </p:txBody>
      </p:sp>
    </p:spTree>
    <p:extLst>
      <p:ext uri="{BB962C8B-B14F-4D97-AF65-F5344CB8AC3E}">
        <p14:creationId xmlns:p14="http://schemas.microsoft.com/office/powerpoint/2010/main" val="2446873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r>
              <a:rPr lang="en-US" dirty="0"/>
              <a:t>Challenges and Considerations</a:t>
            </a:r>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r>
              <a:rPr lang="en-US" dirty="0"/>
              <a:t>Potential challenges and how to address them</a:t>
            </a:r>
          </a:p>
          <a:p>
            <a:r>
              <a:rPr lang="en-US" dirty="0"/>
              <a:t>Data privacy and security considerations</a:t>
            </a:r>
          </a:p>
        </p:txBody>
      </p:sp>
      <p:sp>
        <p:nvSpPr>
          <p:cNvPr id="4" name="Slide Number Placeholder 3">
            <a:extLst>
              <a:ext uri="{FF2B5EF4-FFF2-40B4-BE49-F238E27FC236}">
                <a16:creationId xmlns:a16="http://schemas.microsoft.com/office/drawing/2014/main" id="{728D6EF8-7777-03F6-D8B5-8A7C37238C34}"/>
              </a:ext>
            </a:extLst>
          </p:cNvPr>
          <p:cNvSpPr>
            <a:spLocks noGrp="1"/>
          </p:cNvSpPr>
          <p:nvPr>
            <p:ph type="sldNum" sz="quarter" idx="12"/>
          </p:nvPr>
        </p:nvSpPr>
        <p:spPr/>
        <p:txBody>
          <a:bodyPr/>
          <a:lstStyle/>
          <a:p>
            <a:fld id="{FE39139B-52DC-BD46-ABAE-05B0D9C7113E}" type="slidenum">
              <a:rPr lang="en-US" smtClean="0"/>
              <a:t>23</a:t>
            </a:fld>
            <a:endParaRPr lang="en-US"/>
          </a:p>
        </p:txBody>
      </p:sp>
    </p:spTree>
    <p:extLst>
      <p:ext uri="{BB962C8B-B14F-4D97-AF65-F5344CB8AC3E}">
        <p14:creationId xmlns:p14="http://schemas.microsoft.com/office/powerpoint/2010/main" val="4155443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r>
              <a:rPr lang="en-US" dirty="0"/>
              <a:t>Q&amp;A</a:t>
            </a:r>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A0394B0-77A4-494A-A956-45A9B7925A3B}"/>
              </a:ext>
            </a:extLst>
          </p:cNvPr>
          <p:cNvSpPr>
            <a:spLocks noGrp="1"/>
          </p:cNvSpPr>
          <p:nvPr>
            <p:ph type="sldNum" sz="quarter" idx="12"/>
          </p:nvPr>
        </p:nvSpPr>
        <p:spPr/>
        <p:txBody>
          <a:bodyPr/>
          <a:lstStyle/>
          <a:p>
            <a:fld id="{FE39139B-52DC-BD46-ABAE-05B0D9C7113E}" type="slidenum">
              <a:rPr lang="en-US" smtClean="0"/>
              <a:t>24</a:t>
            </a:fld>
            <a:endParaRPr lang="en-US"/>
          </a:p>
        </p:txBody>
      </p:sp>
    </p:spTree>
    <p:extLst>
      <p:ext uri="{BB962C8B-B14F-4D97-AF65-F5344CB8AC3E}">
        <p14:creationId xmlns:p14="http://schemas.microsoft.com/office/powerpoint/2010/main" val="2812992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DB6344-CA1A-4450-C666-CBC9CFC14415}"/>
              </a:ext>
            </a:extLst>
          </p:cNvPr>
          <p:cNvSpPr>
            <a:spLocks noGrp="1"/>
          </p:cNvSpPr>
          <p:nvPr>
            <p:ph type="sldNum" sz="quarter" idx="12"/>
          </p:nvPr>
        </p:nvSpPr>
        <p:spPr/>
        <p:txBody>
          <a:bodyPr/>
          <a:lstStyle/>
          <a:p>
            <a:fld id="{FE39139B-52DC-BD46-ABAE-05B0D9C7113E}" type="slidenum">
              <a:rPr lang="en-US" smtClean="0"/>
              <a:t>25</a:t>
            </a:fld>
            <a:endParaRPr lang="en-US"/>
          </a:p>
        </p:txBody>
      </p:sp>
    </p:spTree>
    <p:extLst>
      <p:ext uri="{BB962C8B-B14F-4D97-AF65-F5344CB8AC3E}">
        <p14:creationId xmlns:p14="http://schemas.microsoft.com/office/powerpoint/2010/main" val="17228487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084-40B4-E777-0BB9-43C3879F62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2D053B-CBCC-BDCB-B5C9-6E82D1079BA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096101D-18CE-91B5-808C-524193613989}"/>
              </a:ext>
            </a:extLst>
          </p:cNvPr>
          <p:cNvSpPr>
            <a:spLocks noGrp="1"/>
          </p:cNvSpPr>
          <p:nvPr>
            <p:ph type="sldNum" sz="quarter" idx="12"/>
          </p:nvPr>
        </p:nvSpPr>
        <p:spPr/>
        <p:txBody>
          <a:bodyPr/>
          <a:lstStyle/>
          <a:p>
            <a:fld id="{FE39139B-52DC-BD46-ABAE-05B0D9C7113E}" type="slidenum">
              <a:rPr lang="en-US" smtClean="0"/>
              <a:t>26</a:t>
            </a:fld>
            <a:endParaRPr lang="en-US"/>
          </a:p>
        </p:txBody>
      </p:sp>
    </p:spTree>
    <p:extLst>
      <p:ext uri="{BB962C8B-B14F-4D97-AF65-F5344CB8AC3E}">
        <p14:creationId xmlns:p14="http://schemas.microsoft.com/office/powerpoint/2010/main" val="72287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379EE5-8CA0-CEBA-BE56-14705CFA7A9E}"/>
              </a:ext>
            </a:extLst>
          </p:cNvPr>
          <p:cNvSpPr>
            <a:spLocks noGrp="1"/>
          </p:cNvSpPr>
          <p:nvPr>
            <p:ph type="title"/>
          </p:nvPr>
        </p:nvSpPr>
        <p:spPr>
          <a:xfrm>
            <a:off x="838200" y="557188"/>
            <a:ext cx="10515600" cy="1133499"/>
          </a:xfrm>
        </p:spPr>
        <p:txBody>
          <a:bodyPr>
            <a:normAutofit/>
          </a:bodyPr>
          <a:lstStyle/>
          <a:p>
            <a:pPr algn="ctr"/>
            <a:r>
              <a:rPr lang="en-US" sz="5200" dirty="0"/>
              <a:t>Version Control</a:t>
            </a:r>
          </a:p>
        </p:txBody>
      </p:sp>
      <p:graphicFrame>
        <p:nvGraphicFramePr>
          <p:cNvPr id="5" name="Content Placeholder 2">
            <a:extLst>
              <a:ext uri="{FF2B5EF4-FFF2-40B4-BE49-F238E27FC236}">
                <a16:creationId xmlns:a16="http://schemas.microsoft.com/office/drawing/2014/main" id="{A947B7FF-33F5-7A9C-4FAA-5DD3B29EC301}"/>
              </a:ext>
            </a:extLst>
          </p:cNvPr>
          <p:cNvGraphicFramePr>
            <a:graphicFrameLocks noGrp="1"/>
          </p:cNvGraphicFramePr>
          <p:nvPr>
            <p:ph idx="1"/>
            <p:extLst>
              <p:ext uri="{D42A27DB-BD31-4B8C-83A1-F6EECF244321}">
                <p14:modId xmlns:p14="http://schemas.microsoft.com/office/powerpoint/2010/main" val="22546911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0ECEEC0F-45A8-AF59-E060-5F454B4BE0FF}"/>
              </a:ext>
            </a:extLst>
          </p:cNvPr>
          <p:cNvSpPr>
            <a:spLocks noGrp="1"/>
          </p:cNvSpPr>
          <p:nvPr>
            <p:ph type="sldNum" sz="quarter" idx="12"/>
          </p:nvPr>
        </p:nvSpPr>
        <p:spPr/>
        <p:txBody>
          <a:bodyPr/>
          <a:lstStyle/>
          <a:p>
            <a:fld id="{FE39139B-52DC-BD46-ABAE-05B0D9C7113E}" type="slidenum">
              <a:rPr lang="en-US" smtClean="0"/>
              <a:t>3</a:t>
            </a:fld>
            <a:endParaRPr lang="en-US"/>
          </a:p>
        </p:txBody>
      </p:sp>
    </p:spTree>
    <p:extLst>
      <p:ext uri="{BB962C8B-B14F-4D97-AF65-F5344CB8AC3E}">
        <p14:creationId xmlns:p14="http://schemas.microsoft.com/office/powerpoint/2010/main" val="1321219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907E470A-25F4-47D0-8FEC-EE9FD606BB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66220E63-99E1-482A-A0A6-B47EB4BF879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2" name="Color Cover">
              <a:extLst>
                <a:ext uri="{FF2B5EF4-FFF2-40B4-BE49-F238E27FC236}">
                  <a16:creationId xmlns:a16="http://schemas.microsoft.com/office/drawing/2014/main" id="{F8610896-EA5E-4BE8-8398-C1AFC049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olor Cover">
              <a:extLst>
                <a:ext uri="{FF2B5EF4-FFF2-40B4-BE49-F238E27FC236}">
                  <a16:creationId xmlns:a16="http://schemas.microsoft.com/office/drawing/2014/main" id="{F44E9794-9C4B-427F-BB50-89D893347D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0" name="Group 29">
            <a:extLst>
              <a:ext uri="{FF2B5EF4-FFF2-40B4-BE49-F238E27FC236}">
                <a16:creationId xmlns:a16="http://schemas.microsoft.com/office/drawing/2014/main" id="{8618EE54-271A-4FE8-B6B3-D0FCF55A7A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31" name="Color">
              <a:extLst>
                <a:ext uri="{FF2B5EF4-FFF2-40B4-BE49-F238E27FC236}">
                  <a16:creationId xmlns:a16="http://schemas.microsoft.com/office/drawing/2014/main" id="{ECA6F781-4382-4525-9DA8-9D66605F8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Color">
              <a:extLst>
                <a:ext uri="{FF2B5EF4-FFF2-40B4-BE49-F238E27FC236}">
                  <a16:creationId xmlns:a16="http://schemas.microsoft.com/office/drawing/2014/main" id="{209C186B-2883-498E-A176-6B60F8B51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3" name="Group 32">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34" name="Freeform: Shape 19">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5" name="Freeform: Shape 2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6" name="Freeform: Shape 2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7" name="Freeform: Shape 2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8" name="Freeform: Shape 2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9" name="Freeform: Shape 2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0" name="Freeform: Shape 2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241AD357-494D-3951-ADB0-5D4D25915C75}"/>
              </a:ext>
            </a:extLst>
          </p:cNvPr>
          <p:cNvSpPr>
            <a:spLocks noGrp="1"/>
          </p:cNvSpPr>
          <p:nvPr>
            <p:ph type="title"/>
          </p:nvPr>
        </p:nvSpPr>
        <p:spPr>
          <a:xfrm>
            <a:off x="1014984" y="891712"/>
            <a:ext cx="5309616" cy="5160789"/>
          </a:xfrm>
        </p:spPr>
        <p:txBody>
          <a:bodyPr anchor="ctr">
            <a:normAutofit/>
          </a:bodyPr>
          <a:lstStyle/>
          <a:p>
            <a:r>
              <a:rPr lang="en-US" sz="4800">
                <a:solidFill>
                  <a:schemeClr val="bg1"/>
                </a:solidFill>
              </a:rPr>
              <a:t>Version Control System (VCS)</a:t>
            </a:r>
          </a:p>
        </p:txBody>
      </p:sp>
      <p:sp>
        <p:nvSpPr>
          <p:cNvPr id="3" name="Content Placeholder 2">
            <a:extLst>
              <a:ext uri="{FF2B5EF4-FFF2-40B4-BE49-F238E27FC236}">
                <a16:creationId xmlns:a16="http://schemas.microsoft.com/office/drawing/2014/main" id="{28CD6C12-8395-2F1C-8743-1B1BB14B2E7A}"/>
              </a:ext>
            </a:extLst>
          </p:cNvPr>
          <p:cNvSpPr>
            <a:spLocks noGrp="1"/>
          </p:cNvSpPr>
          <p:nvPr>
            <p:ph idx="1"/>
          </p:nvPr>
        </p:nvSpPr>
        <p:spPr>
          <a:xfrm>
            <a:off x="6412302" y="891713"/>
            <a:ext cx="4584882" cy="5160790"/>
          </a:xfrm>
        </p:spPr>
        <p:txBody>
          <a:bodyPr anchor="ctr">
            <a:normAutofit/>
          </a:bodyPr>
          <a:lstStyle/>
          <a:p>
            <a:pPr>
              <a:buFont typeface="Arial" panose="020B0604020202020204" pitchFamily="34" charset="0"/>
              <a:buChar char="•"/>
            </a:pPr>
            <a:r>
              <a:rPr lang="en-US" sz="2400" dirty="0">
                <a:solidFill>
                  <a:schemeClr val="bg1"/>
                </a:solidFill>
                <a:effectLst/>
                <a:latin typeface="Helvetica" pitchFamily="2" charset="0"/>
              </a:rPr>
              <a:t>﻿A way to manage files and directories</a:t>
            </a:r>
          </a:p>
          <a:p>
            <a:pPr>
              <a:buFont typeface="Arial" panose="020B0604020202020204" pitchFamily="34" charset="0"/>
              <a:buChar char="•"/>
            </a:pPr>
            <a:r>
              <a:rPr lang="en-US" sz="2400" dirty="0">
                <a:solidFill>
                  <a:schemeClr val="bg1"/>
                </a:solidFill>
                <a:effectLst/>
                <a:latin typeface="Helvetica" pitchFamily="2" charset="0"/>
              </a:rPr>
              <a:t>﻿﻿Track changes over time</a:t>
            </a:r>
          </a:p>
          <a:p>
            <a:pPr>
              <a:buFont typeface="Arial" panose="020B0604020202020204" pitchFamily="34" charset="0"/>
              <a:buChar char="•"/>
            </a:pPr>
            <a:r>
              <a:rPr lang="en-US" sz="2400" dirty="0">
                <a:solidFill>
                  <a:schemeClr val="bg1"/>
                </a:solidFill>
                <a:effectLst/>
                <a:latin typeface="Helvetica" pitchFamily="2" charset="0"/>
              </a:rPr>
              <a:t>﻿﻿Recall previous versions</a:t>
            </a:r>
          </a:p>
        </p:txBody>
      </p:sp>
      <p:sp>
        <p:nvSpPr>
          <p:cNvPr id="4" name="Slide Number Placeholder 3">
            <a:extLst>
              <a:ext uri="{FF2B5EF4-FFF2-40B4-BE49-F238E27FC236}">
                <a16:creationId xmlns:a16="http://schemas.microsoft.com/office/drawing/2014/main" id="{5355E9D7-A3B5-BC22-D755-E128898AC3A6}"/>
              </a:ext>
            </a:extLst>
          </p:cNvPr>
          <p:cNvSpPr>
            <a:spLocks noGrp="1"/>
          </p:cNvSpPr>
          <p:nvPr>
            <p:ph type="sldNum" sz="quarter" idx="12"/>
          </p:nvPr>
        </p:nvSpPr>
        <p:spPr>
          <a:xfrm>
            <a:off x="11548872" y="6217920"/>
            <a:ext cx="640080" cy="640080"/>
          </a:xfrm>
        </p:spPr>
        <p:txBody>
          <a:bodyPr>
            <a:normAutofit/>
          </a:bodyPr>
          <a:lstStyle/>
          <a:p>
            <a:pPr algn="ctr">
              <a:spcAft>
                <a:spcPts val="600"/>
              </a:spcAft>
            </a:pPr>
            <a:fld id="{FE39139B-52DC-BD46-ABAE-05B0D9C7113E}" type="slidenum">
              <a:rPr lang="en-US" sz="1600">
                <a:solidFill>
                  <a:schemeClr val="tx2"/>
                </a:solidFill>
              </a:rPr>
              <a:pPr algn="ctr">
                <a:spcAft>
                  <a:spcPts val="600"/>
                </a:spcAft>
              </a:pPr>
              <a:t>4</a:t>
            </a:fld>
            <a:endParaRPr lang="en-US" sz="1600">
              <a:solidFill>
                <a:schemeClr val="tx2"/>
              </a:solidFill>
            </a:endParaRPr>
          </a:p>
        </p:txBody>
      </p:sp>
    </p:spTree>
    <p:extLst>
      <p:ext uri="{BB962C8B-B14F-4D97-AF65-F5344CB8AC3E}">
        <p14:creationId xmlns:p14="http://schemas.microsoft.com/office/powerpoint/2010/main" val="3693275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6" name="Rectangle 2065">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4447ABF-D280-329F-71E3-EB4E4E71A45E}"/>
              </a:ext>
            </a:extLst>
          </p:cNvPr>
          <p:cNvSpPr>
            <a:spLocks noGrp="1"/>
          </p:cNvSpPr>
          <p:nvPr>
            <p:ph type="title"/>
          </p:nvPr>
        </p:nvSpPr>
        <p:spPr>
          <a:xfrm>
            <a:off x="803776" y="1336390"/>
            <a:ext cx="6190412" cy="1182927"/>
          </a:xfrm>
        </p:spPr>
        <p:txBody>
          <a:bodyPr anchor="b">
            <a:normAutofit/>
          </a:bodyPr>
          <a:lstStyle/>
          <a:p>
            <a:r>
              <a:rPr lang="en-US" sz="5600"/>
              <a:t>What is Git?</a:t>
            </a:r>
          </a:p>
        </p:txBody>
      </p:sp>
      <p:cxnSp>
        <p:nvCxnSpPr>
          <p:cNvPr id="2068" name="Straight Connector 2067">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43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04D33FE-D889-7C75-69D5-DA8F580C0E70}"/>
              </a:ext>
            </a:extLst>
          </p:cNvPr>
          <p:cNvSpPr>
            <a:spLocks noGrp="1"/>
          </p:cNvSpPr>
          <p:nvPr>
            <p:ph idx="1"/>
          </p:nvPr>
        </p:nvSpPr>
        <p:spPr>
          <a:xfrm>
            <a:off x="803776" y="2829330"/>
            <a:ext cx="6190412" cy="3344459"/>
          </a:xfrm>
        </p:spPr>
        <p:txBody>
          <a:bodyPr anchor="t">
            <a:normAutofit lnSpcReduction="10000"/>
          </a:bodyPr>
          <a:lstStyle/>
          <a:p>
            <a:r>
              <a:rPr lang="en-US" sz="2000" dirty="0"/>
              <a:t>Definition:</a:t>
            </a:r>
          </a:p>
          <a:p>
            <a:pPr lvl="1"/>
            <a:r>
              <a:rPr lang="en-US" sz="2000" dirty="0"/>
              <a:t>A distributed version control system that allows multiple people to work on the same project at the same time.</a:t>
            </a:r>
          </a:p>
          <a:p>
            <a:r>
              <a:rPr lang="en-US" sz="2000" dirty="0"/>
              <a:t>Basic explanation of how Git works</a:t>
            </a:r>
          </a:p>
          <a:p>
            <a:pPr lvl="1"/>
            <a:r>
              <a:rPr lang="en-US" sz="2000" dirty="0"/>
              <a:t>Each user has a local copy of the entire project, including its history.</a:t>
            </a:r>
          </a:p>
          <a:p>
            <a:r>
              <a:rPr lang="en-US" sz="2000" dirty="0"/>
              <a:t>A command line version control program</a:t>
            </a:r>
          </a:p>
          <a:p>
            <a:r>
              <a:rPr lang="en-US" sz="2000" dirty="0"/>
              <a:t>Cross-platform (including Windows!)</a:t>
            </a:r>
          </a:p>
          <a:p>
            <a:r>
              <a:rPr lang="en-US" sz="2000" dirty="0"/>
              <a:t>Open source, free</a:t>
            </a:r>
          </a:p>
        </p:txBody>
      </p:sp>
      <p:grpSp>
        <p:nvGrpSpPr>
          <p:cNvPr id="2070" name="Group 2069">
            <a:extLst>
              <a:ext uri="{FF2B5EF4-FFF2-40B4-BE49-F238E27FC236}">
                <a16:creationId xmlns:a16="http://schemas.microsoft.com/office/drawing/2014/main" id="{4A52B06C-3838-48F3-8CF4-F4054598D9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74401" y="3608452"/>
            <a:ext cx="427516" cy="353137"/>
            <a:chOff x="7974401" y="3608452"/>
            <a:chExt cx="427516" cy="353137"/>
          </a:xfrm>
        </p:grpSpPr>
        <p:sp>
          <p:nvSpPr>
            <p:cNvPr id="207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2878" y="360845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207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4401" y="387045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grpSp>
      <p:pic>
        <p:nvPicPr>
          <p:cNvPr id="2050" name="Picture 2" descr="Breve história do Git, o controle de versão mais adotado pelos  desenvolvedores do mundo inteiro. | by Dʯh Almeida | Medium">
            <a:extLst>
              <a:ext uri="{FF2B5EF4-FFF2-40B4-BE49-F238E27FC236}">
                <a16:creationId xmlns:a16="http://schemas.microsoft.com/office/drawing/2014/main" id="{ADC20085-3E3A-A9E6-1BAE-5A59A14D6D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8610595" y="1227809"/>
            <a:ext cx="3300386" cy="3300386"/>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35F37A60-7E3C-EA96-BE91-CBA7E12988A8}"/>
              </a:ext>
            </a:extLst>
          </p:cNvPr>
          <p:cNvSpPr>
            <a:spLocks noGrp="1"/>
          </p:cNvSpPr>
          <p:nvPr>
            <p:ph type="sldNum" sz="quarter" idx="12"/>
          </p:nvPr>
        </p:nvSpPr>
        <p:spPr>
          <a:xfrm>
            <a:off x="8610600" y="6356350"/>
            <a:ext cx="2743200" cy="365125"/>
          </a:xfrm>
        </p:spPr>
        <p:txBody>
          <a:bodyPr>
            <a:normAutofit/>
          </a:bodyPr>
          <a:lstStyle/>
          <a:p>
            <a:pPr>
              <a:spcAft>
                <a:spcPts val="600"/>
              </a:spcAft>
            </a:pPr>
            <a:fld id="{FE39139B-52DC-BD46-ABAE-05B0D9C7113E}" type="slidenum">
              <a:rPr lang="en-US">
                <a:solidFill>
                  <a:schemeClr val="tx1">
                    <a:alpha val="60000"/>
                  </a:schemeClr>
                </a:solidFill>
              </a:rPr>
              <a:pPr>
                <a:spcAft>
                  <a:spcPts val="600"/>
                </a:spcAft>
              </a:pPr>
              <a:t>5</a:t>
            </a:fld>
            <a:endParaRPr lang="en-US">
              <a:solidFill>
                <a:schemeClr val="tx1">
                  <a:alpha val="60000"/>
                </a:schemeClr>
              </a:solidFill>
            </a:endParaRPr>
          </a:p>
        </p:txBody>
      </p:sp>
      <p:pic>
        <p:nvPicPr>
          <p:cNvPr id="2052" name="Picture 4" descr="Linus Torvalds | Biography, Linux, &amp; Facts | Britannica">
            <a:extLst>
              <a:ext uri="{FF2B5EF4-FFF2-40B4-BE49-F238E27FC236}">
                <a16:creationId xmlns:a16="http://schemas.microsoft.com/office/drawing/2014/main" id="{05F44BE1-5994-F1B9-BB54-7EE07EECC53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 b="32747"/>
          <a:stretch/>
        </p:blipFill>
        <p:spPr bwMode="auto">
          <a:xfrm>
            <a:off x="7288230" y="4296585"/>
            <a:ext cx="2324791" cy="2324791"/>
          </a:xfrm>
          <a:custGeom>
            <a:avLst/>
            <a:gdLst/>
            <a:ahLst/>
            <a:cxnLst/>
            <a:rect l="l" t="t" r="r" b="b"/>
            <a:pathLst>
              <a:path w="2241934" h="2241934">
                <a:moveTo>
                  <a:pt x="1120967" y="0"/>
                </a:moveTo>
                <a:cubicBezTo>
                  <a:pt x="1740060" y="0"/>
                  <a:pt x="2241934" y="501874"/>
                  <a:pt x="2241934" y="1120967"/>
                </a:cubicBezTo>
                <a:cubicBezTo>
                  <a:pt x="2241934" y="1740060"/>
                  <a:pt x="1740060" y="2241934"/>
                  <a:pt x="1120967" y="2241934"/>
                </a:cubicBezTo>
                <a:cubicBezTo>
                  <a:pt x="501874" y="2241934"/>
                  <a:pt x="0" y="1740060"/>
                  <a:pt x="0" y="1120967"/>
                </a:cubicBezTo>
                <a:cubicBezTo>
                  <a:pt x="0" y="501874"/>
                  <a:pt x="501874" y="0"/>
                  <a:pt x="1120967" y="0"/>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166F32-C585-07CE-7915-4B51C94425BA}"/>
              </a:ext>
            </a:extLst>
          </p:cNvPr>
          <p:cNvSpPr txBox="1"/>
          <p:nvPr/>
        </p:nvSpPr>
        <p:spPr>
          <a:xfrm>
            <a:off x="7339177" y="6568961"/>
            <a:ext cx="2222895" cy="369332"/>
          </a:xfrm>
          <a:prstGeom prst="rect">
            <a:avLst/>
          </a:prstGeom>
          <a:noFill/>
        </p:spPr>
        <p:txBody>
          <a:bodyPr wrap="square" rtlCol="0">
            <a:spAutoFit/>
          </a:bodyPr>
          <a:lstStyle/>
          <a:p>
            <a:pPr algn="ctr"/>
            <a:r>
              <a:rPr lang="en-US" dirty="0"/>
              <a:t>Linus Torvalds</a:t>
            </a:r>
          </a:p>
        </p:txBody>
      </p:sp>
    </p:spTree>
    <p:extLst>
      <p:ext uri="{BB962C8B-B14F-4D97-AF65-F5344CB8AC3E}">
        <p14:creationId xmlns:p14="http://schemas.microsoft.com/office/powerpoint/2010/main" val="1005901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on green pastel background">
            <a:extLst>
              <a:ext uri="{FF2B5EF4-FFF2-40B4-BE49-F238E27FC236}">
                <a16:creationId xmlns:a16="http://schemas.microsoft.com/office/drawing/2014/main" id="{BF50B36C-9BAA-054A-A2F2-821E5F6903E7}"/>
              </a:ext>
            </a:extLst>
          </p:cNvPr>
          <p:cNvPicPr>
            <a:picLocks noChangeAspect="1"/>
          </p:cNvPicPr>
          <p:nvPr/>
        </p:nvPicPr>
        <p:blipFill rotWithShape="1">
          <a:blip r:embed="rId3"/>
          <a:srcRect t="12500" b="12500"/>
          <a:stretch/>
        </p:blipFill>
        <p:spPr>
          <a:xfrm>
            <a:off x="1" y="1"/>
            <a:ext cx="12192000" cy="6857999"/>
          </a:xfrm>
          <a:prstGeom prst="rect">
            <a:avLst/>
          </a:prstGeom>
        </p:spPr>
      </p:pic>
      <p:sp>
        <p:nvSpPr>
          <p:cNvPr id="19" name="Freeform: Shape 18">
            <a:extLst>
              <a:ext uri="{FF2B5EF4-FFF2-40B4-BE49-F238E27FC236}">
                <a16:creationId xmlns:a16="http://schemas.microsoft.com/office/drawing/2014/main" id="{C74F2646-08C7-4051-81DA-751C43A03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chemeClr val="bg1"/>
          </a:solidFill>
          <a:ln>
            <a:noFill/>
          </a:ln>
          <a:effectLst>
            <a:outerShdw blurRad="50800" dist="25400" dir="5400000" algn="t"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DCD6552F-C98B-4FBA-842F-3EF2D5ACA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099" y="585274"/>
            <a:ext cx="7036051" cy="5492212"/>
          </a:xfrm>
          <a:custGeom>
            <a:avLst/>
            <a:gdLst>
              <a:gd name="connsiteX0" fmla="*/ 0 w 7036051"/>
              <a:gd name="connsiteY0" fmla="*/ 0 h 5492212"/>
              <a:gd name="connsiteX1" fmla="*/ 7036051 w 7036051"/>
              <a:gd name="connsiteY1" fmla="*/ 0 h 5492212"/>
              <a:gd name="connsiteX2" fmla="*/ 7036051 w 7036051"/>
              <a:gd name="connsiteY2" fmla="*/ 5163846 h 5492212"/>
              <a:gd name="connsiteX3" fmla="*/ 7012593 w 7036051"/>
              <a:gd name="connsiteY3" fmla="*/ 5176898 h 5492212"/>
              <a:gd name="connsiteX4" fmla="*/ 6958601 w 7036051"/>
              <a:gd name="connsiteY4" fmla="*/ 5204359 h 5492212"/>
              <a:gd name="connsiteX5" fmla="*/ 6951226 w 7036051"/>
              <a:gd name="connsiteY5" fmla="*/ 5203241 h 5492212"/>
              <a:gd name="connsiteX6" fmla="*/ 6920864 w 7036051"/>
              <a:gd name="connsiteY6" fmla="*/ 5220003 h 5492212"/>
              <a:gd name="connsiteX7" fmla="*/ 6834841 w 7036051"/>
              <a:gd name="connsiteY7" fmla="*/ 5266115 h 5492212"/>
              <a:gd name="connsiteX8" fmla="*/ 6777937 w 7036051"/>
              <a:gd name="connsiteY8" fmla="*/ 5332502 h 5492212"/>
              <a:gd name="connsiteX9" fmla="*/ 6752874 w 7036051"/>
              <a:gd name="connsiteY9" fmla="*/ 5340428 h 5492212"/>
              <a:gd name="connsiteX10" fmla="*/ 6711115 w 7036051"/>
              <a:gd name="connsiteY10" fmla="*/ 5353924 h 5492212"/>
              <a:gd name="connsiteX11" fmla="*/ 6702149 w 7036051"/>
              <a:gd name="connsiteY11" fmla="*/ 5351500 h 5492212"/>
              <a:gd name="connsiteX12" fmla="*/ 6698458 w 7036051"/>
              <a:gd name="connsiteY12" fmla="*/ 5352743 h 5492212"/>
              <a:gd name="connsiteX13" fmla="*/ 6698049 w 7036051"/>
              <a:gd name="connsiteY13" fmla="*/ 5352570 h 5492212"/>
              <a:gd name="connsiteX14" fmla="*/ 6697297 w 7036051"/>
              <a:gd name="connsiteY14" fmla="*/ 5353134 h 5492212"/>
              <a:gd name="connsiteX15" fmla="*/ 6689118 w 7036051"/>
              <a:gd name="connsiteY15" fmla="*/ 5355890 h 5492212"/>
              <a:gd name="connsiteX16" fmla="*/ 6670605 w 7036051"/>
              <a:gd name="connsiteY16" fmla="*/ 5355427 h 5492212"/>
              <a:gd name="connsiteX17" fmla="*/ 6659606 w 7036051"/>
              <a:gd name="connsiteY17" fmla="*/ 5357084 h 5492212"/>
              <a:gd name="connsiteX18" fmla="*/ 6649636 w 7036051"/>
              <a:gd name="connsiteY18" fmla="*/ 5367869 h 5492212"/>
              <a:gd name="connsiteX19" fmla="*/ 6642159 w 7036051"/>
              <a:gd name="connsiteY19" fmla="*/ 5369506 h 5492212"/>
              <a:gd name="connsiteX20" fmla="*/ 6640764 w 7036051"/>
              <a:gd name="connsiteY20" fmla="*/ 5370991 h 5492212"/>
              <a:gd name="connsiteX21" fmla="*/ 6636665 w 7036051"/>
              <a:gd name="connsiteY21" fmla="*/ 5374002 h 5492212"/>
              <a:gd name="connsiteX22" fmla="*/ 6641287 w 7036051"/>
              <a:gd name="connsiteY22" fmla="*/ 5376181 h 5492212"/>
              <a:gd name="connsiteX23" fmla="*/ 6591018 w 7036051"/>
              <a:gd name="connsiteY23" fmla="*/ 5390981 h 5492212"/>
              <a:gd name="connsiteX24" fmla="*/ 6548326 w 7036051"/>
              <a:gd name="connsiteY24" fmla="*/ 5403583 h 5492212"/>
              <a:gd name="connsiteX25" fmla="*/ 6472868 w 7036051"/>
              <a:gd name="connsiteY25" fmla="*/ 5394733 h 5492212"/>
              <a:gd name="connsiteX26" fmla="*/ 6401194 w 7036051"/>
              <a:gd name="connsiteY26" fmla="*/ 5422870 h 5492212"/>
              <a:gd name="connsiteX27" fmla="*/ 6381961 w 7036051"/>
              <a:gd name="connsiteY27" fmla="*/ 5422940 h 5492212"/>
              <a:gd name="connsiteX28" fmla="*/ 6363834 w 7036051"/>
              <a:gd name="connsiteY28" fmla="*/ 5417751 h 5492212"/>
              <a:gd name="connsiteX29" fmla="*/ 6363997 w 7036051"/>
              <a:gd name="connsiteY29" fmla="*/ 5415912 h 5492212"/>
              <a:gd name="connsiteX30" fmla="*/ 6361124 w 7036051"/>
              <a:gd name="connsiteY30" fmla="*/ 5415066 h 5492212"/>
              <a:gd name="connsiteX31" fmla="*/ 6358507 w 7036051"/>
              <a:gd name="connsiteY31" fmla="*/ 5416224 h 5492212"/>
              <a:gd name="connsiteX32" fmla="*/ 6355073 w 7036051"/>
              <a:gd name="connsiteY32" fmla="*/ 5415242 h 5492212"/>
              <a:gd name="connsiteX33" fmla="*/ 6345676 w 7036051"/>
              <a:gd name="connsiteY33" fmla="*/ 5413049 h 5492212"/>
              <a:gd name="connsiteX34" fmla="*/ 6342596 w 7036051"/>
              <a:gd name="connsiteY34" fmla="*/ 5409297 h 5492212"/>
              <a:gd name="connsiteX35" fmla="*/ 6305742 w 7036051"/>
              <a:gd name="connsiteY35" fmla="*/ 5401622 h 5492212"/>
              <a:gd name="connsiteX36" fmla="*/ 6294445 w 7036051"/>
              <a:gd name="connsiteY36" fmla="*/ 5404149 h 5492212"/>
              <a:gd name="connsiteX37" fmla="*/ 6281414 w 7036051"/>
              <a:gd name="connsiteY37" fmla="*/ 5398024 h 5492212"/>
              <a:gd name="connsiteX38" fmla="*/ 6243972 w 7036051"/>
              <a:gd name="connsiteY38" fmla="*/ 5395807 h 5492212"/>
              <a:gd name="connsiteX39" fmla="*/ 6202379 w 7036051"/>
              <a:gd name="connsiteY39" fmla="*/ 5388661 h 5492212"/>
              <a:gd name="connsiteX40" fmla="*/ 6173010 w 7036051"/>
              <a:gd name="connsiteY40" fmla="*/ 5380606 h 5492212"/>
              <a:gd name="connsiteX41" fmla="*/ 6093421 w 7036051"/>
              <a:gd name="connsiteY41" fmla="*/ 5375473 h 5492212"/>
              <a:gd name="connsiteX42" fmla="*/ 5959474 w 7036051"/>
              <a:gd name="connsiteY42" fmla="*/ 5373386 h 5492212"/>
              <a:gd name="connsiteX43" fmla="*/ 5931492 w 7036051"/>
              <a:gd name="connsiteY43" fmla="*/ 5371513 h 5492212"/>
              <a:gd name="connsiteX44" fmla="*/ 5909558 w 7036051"/>
              <a:gd name="connsiteY44" fmla="*/ 5364228 h 5492212"/>
              <a:gd name="connsiteX45" fmla="*/ 5906319 w 7036051"/>
              <a:gd name="connsiteY45" fmla="*/ 5357590 h 5492212"/>
              <a:gd name="connsiteX46" fmla="*/ 5891268 w 7036051"/>
              <a:gd name="connsiteY46" fmla="*/ 5355650 h 5492212"/>
              <a:gd name="connsiteX47" fmla="*/ 5887711 w 7036051"/>
              <a:gd name="connsiteY47" fmla="*/ 5353947 h 5492212"/>
              <a:gd name="connsiteX48" fmla="*/ 5866852 w 7036051"/>
              <a:gd name="connsiteY48" fmla="*/ 5345374 h 5492212"/>
              <a:gd name="connsiteX49" fmla="*/ 5811310 w 7036051"/>
              <a:gd name="connsiteY49" fmla="*/ 5356530 h 5492212"/>
              <a:gd name="connsiteX50" fmla="*/ 5770689 w 7036051"/>
              <a:gd name="connsiteY50" fmla="*/ 5359014 h 5492212"/>
              <a:gd name="connsiteX51" fmla="*/ 5767719 w 7036051"/>
              <a:gd name="connsiteY51" fmla="*/ 5357260 h 5492212"/>
              <a:gd name="connsiteX52" fmla="*/ 5765688 w 7036051"/>
              <a:gd name="connsiteY52" fmla="*/ 5352793 h 5492212"/>
              <a:gd name="connsiteX53" fmla="*/ 5758598 w 7036051"/>
              <a:gd name="connsiteY53" fmla="*/ 5351053 h 5492212"/>
              <a:gd name="connsiteX54" fmla="*/ 5752036 w 7036051"/>
              <a:gd name="connsiteY54" fmla="*/ 5346019 h 5492212"/>
              <a:gd name="connsiteX55" fmla="*/ 5503590 w 7036051"/>
              <a:gd name="connsiteY55" fmla="*/ 5325537 h 5492212"/>
              <a:gd name="connsiteX56" fmla="*/ 5389848 w 7036051"/>
              <a:gd name="connsiteY56" fmla="*/ 5351472 h 5492212"/>
              <a:gd name="connsiteX57" fmla="*/ 5344450 w 7036051"/>
              <a:gd name="connsiteY57" fmla="*/ 5354840 h 5492212"/>
              <a:gd name="connsiteX58" fmla="*/ 5338428 w 7036051"/>
              <a:gd name="connsiteY58" fmla="*/ 5350516 h 5492212"/>
              <a:gd name="connsiteX59" fmla="*/ 5273489 w 7036051"/>
              <a:gd name="connsiteY59" fmla="*/ 5373945 h 5492212"/>
              <a:gd name="connsiteX60" fmla="*/ 5182701 w 7036051"/>
              <a:gd name="connsiteY60" fmla="*/ 5370075 h 5492212"/>
              <a:gd name="connsiteX61" fmla="*/ 5114856 w 7036051"/>
              <a:gd name="connsiteY61" fmla="*/ 5361037 h 5492212"/>
              <a:gd name="connsiteX62" fmla="*/ 5076532 w 7036051"/>
              <a:gd name="connsiteY62" fmla="*/ 5358612 h 5492212"/>
              <a:gd name="connsiteX63" fmla="*/ 5048954 w 7036051"/>
              <a:gd name="connsiteY63" fmla="*/ 5353915 h 5492212"/>
              <a:gd name="connsiteX64" fmla="*/ 4977087 w 7036051"/>
              <a:gd name="connsiteY64" fmla="*/ 5357736 h 5492212"/>
              <a:gd name="connsiteX65" fmla="*/ 4857261 w 7036051"/>
              <a:gd name="connsiteY65" fmla="*/ 5370659 h 5492212"/>
              <a:gd name="connsiteX66" fmla="*/ 4769845 w 7036051"/>
              <a:gd name="connsiteY66" fmla="*/ 5353264 h 5492212"/>
              <a:gd name="connsiteX67" fmla="*/ 4722220 w 7036051"/>
              <a:gd name="connsiteY67" fmla="*/ 5370534 h 5492212"/>
              <a:gd name="connsiteX68" fmla="*/ 4667552 w 7036051"/>
              <a:gd name="connsiteY68" fmla="*/ 5366753 h 5492212"/>
              <a:gd name="connsiteX69" fmla="*/ 4454472 w 7036051"/>
              <a:gd name="connsiteY69" fmla="*/ 5391442 h 5492212"/>
              <a:gd name="connsiteX70" fmla="*/ 4317219 w 7036051"/>
              <a:gd name="connsiteY70" fmla="*/ 5411554 h 5492212"/>
              <a:gd name="connsiteX71" fmla="*/ 4298346 w 7036051"/>
              <a:gd name="connsiteY71" fmla="*/ 5416146 h 5492212"/>
              <a:gd name="connsiteX72" fmla="*/ 4298228 w 7036051"/>
              <a:gd name="connsiteY72" fmla="*/ 5417983 h 5492212"/>
              <a:gd name="connsiteX73" fmla="*/ 4295233 w 7036051"/>
              <a:gd name="connsiteY73" fmla="*/ 5418735 h 5492212"/>
              <a:gd name="connsiteX74" fmla="*/ 4292799 w 7036051"/>
              <a:gd name="connsiteY74" fmla="*/ 5417494 h 5492212"/>
              <a:gd name="connsiteX75" fmla="*/ 4289225 w 7036051"/>
              <a:gd name="connsiteY75" fmla="*/ 5418364 h 5492212"/>
              <a:gd name="connsiteX76" fmla="*/ 4279515 w 7036051"/>
              <a:gd name="connsiteY76" fmla="*/ 5420247 h 5492212"/>
              <a:gd name="connsiteX77" fmla="*/ 4275872 w 7036051"/>
              <a:gd name="connsiteY77" fmla="*/ 5423890 h 5492212"/>
              <a:gd name="connsiteX78" fmla="*/ 4227055 w 7036051"/>
              <a:gd name="connsiteY78" fmla="*/ 5427466 h 5492212"/>
              <a:gd name="connsiteX79" fmla="*/ 4213123 w 7036051"/>
              <a:gd name="connsiteY79" fmla="*/ 5433155 h 5492212"/>
              <a:gd name="connsiteX80" fmla="*/ 4175436 w 7036051"/>
              <a:gd name="connsiteY80" fmla="*/ 5434156 h 5492212"/>
              <a:gd name="connsiteX81" fmla="*/ 4132856 w 7036051"/>
              <a:gd name="connsiteY81" fmla="*/ 5439937 h 5492212"/>
              <a:gd name="connsiteX82" fmla="*/ 4102333 w 7036051"/>
              <a:gd name="connsiteY82" fmla="*/ 5447021 h 5492212"/>
              <a:gd name="connsiteX83" fmla="*/ 4022159 w 7036051"/>
              <a:gd name="connsiteY83" fmla="*/ 5449566 h 5492212"/>
              <a:gd name="connsiteX84" fmla="*/ 3888224 w 7036051"/>
              <a:gd name="connsiteY84" fmla="*/ 5447312 h 5492212"/>
              <a:gd name="connsiteX85" fmla="*/ 3860026 w 7036051"/>
              <a:gd name="connsiteY85" fmla="*/ 5448274 h 5492212"/>
              <a:gd name="connsiteX86" fmla="*/ 3832796 w 7036051"/>
              <a:gd name="connsiteY86" fmla="*/ 5461349 h 5492212"/>
              <a:gd name="connsiteX87" fmla="*/ 3817485 w 7036051"/>
              <a:gd name="connsiteY87" fmla="*/ 5462797 h 5492212"/>
              <a:gd name="connsiteX88" fmla="*/ 3813676 w 7036051"/>
              <a:gd name="connsiteY88" fmla="*/ 5464379 h 5492212"/>
              <a:gd name="connsiteX89" fmla="*/ 3791563 w 7036051"/>
              <a:gd name="connsiteY89" fmla="*/ 5472259 h 5492212"/>
              <a:gd name="connsiteX90" fmla="*/ 3737858 w 7036051"/>
              <a:gd name="connsiteY90" fmla="*/ 5459331 h 5492212"/>
              <a:gd name="connsiteX91" fmla="*/ 3697716 w 7036051"/>
              <a:gd name="connsiteY91" fmla="*/ 5455539 h 5492212"/>
              <a:gd name="connsiteX92" fmla="*/ 3694487 w 7036051"/>
              <a:gd name="connsiteY92" fmla="*/ 5457193 h 5492212"/>
              <a:gd name="connsiteX93" fmla="*/ 3691779 w 7036051"/>
              <a:gd name="connsiteY93" fmla="*/ 5461582 h 5492212"/>
              <a:gd name="connsiteX94" fmla="*/ 3684442 w 7036051"/>
              <a:gd name="connsiteY94" fmla="*/ 5463086 h 5492212"/>
              <a:gd name="connsiteX95" fmla="*/ 3677129 w 7036051"/>
              <a:gd name="connsiteY95" fmla="*/ 5467898 h 5492212"/>
              <a:gd name="connsiteX96" fmla="*/ 3438897 w 7036051"/>
              <a:gd name="connsiteY96" fmla="*/ 5462195 h 5492212"/>
              <a:gd name="connsiteX97" fmla="*/ 3389756 w 7036051"/>
              <a:gd name="connsiteY97" fmla="*/ 5444428 h 5492212"/>
              <a:gd name="connsiteX98" fmla="*/ 3316666 w 7036051"/>
              <a:gd name="connsiteY98" fmla="*/ 5450736 h 5492212"/>
              <a:gd name="connsiteX99" fmla="*/ 3271894 w 7036051"/>
              <a:gd name="connsiteY99" fmla="*/ 5445907 h 5492212"/>
              <a:gd name="connsiteX100" fmla="*/ 3265228 w 7036051"/>
              <a:gd name="connsiteY100" fmla="*/ 5450024 h 5492212"/>
              <a:gd name="connsiteX101" fmla="*/ 3204017 w 7036051"/>
              <a:gd name="connsiteY101" fmla="*/ 5424552 h 5492212"/>
              <a:gd name="connsiteX102" fmla="*/ 3112867 w 7036051"/>
              <a:gd name="connsiteY102" fmla="*/ 5425473 h 5492212"/>
              <a:gd name="connsiteX103" fmla="*/ 3043809 w 7036051"/>
              <a:gd name="connsiteY103" fmla="*/ 5432293 h 5492212"/>
              <a:gd name="connsiteX104" fmla="*/ 3005211 w 7036051"/>
              <a:gd name="connsiteY104" fmla="*/ 5433472 h 5492212"/>
              <a:gd name="connsiteX105" fmla="*/ 2976986 w 7036051"/>
              <a:gd name="connsiteY105" fmla="*/ 5437264 h 5492212"/>
              <a:gd name="connsiteX106" fmla="*/ 2905879 w 7036051"/>
              <a:gd name="connsiteY106" fmla="*/ 5431128 h 5492212"/>
              <a:gd name="connsiteX107" fmla="*/ 2788318 w 7036051"/>
              <a:gd name="connsiteY107" fmla="*/ 5414358 h 5492212"/>
              <a:gd name="connsiteX108" fmla="*/ 2653590 w 7036051"/>
              <a:gd name="connsiteY108" fmla="*/ 5410111 h 5492212"/>
              <a:gd name="connsiteX109" fmla="*/ 2598481 w 7036051"/>
              <a:gd name="connsiteY109" fmla="*/ 5412114 h 5492212"/>
              <a:gd name="connsiteX110" fmla="*/ 2333897 w 7036051"/>
              <a:gd name="connsiteY110" fmla="*/ 5408505 h 5492212"/>
              <a:gd name="connsiteX111" fmla="*/ 2271841 w 7036051"/>
              <a:gd name="connsiteY111" fmla="*/ 5396433 h 5492212"/>
              <a:gd name="connsiteX112" fmla="*/ 2143705 w 7036051"/>
              <a:gd name="connsiteY112" fmla="*/ 5345095 h 5492212"/>
              <a:gd name="connsiteX113" fmla="*/ 1986408 w 7036051"/>
              <a:gd name="connsiteY113" fmla="*/ 5335524 h 5492212"/>
              <a:gd name="connsiteX114" fmla="*/ 1975333 w 7036051"/>
              <a:gd name="connsiteY114" fmla="*/ 5325099 h 5492212"/>
              <a:gd name="connsiteX115" fmla="*/ 1972441 w 7036051"/>
              <a:gd name="connsiteY115" fmla="*/ 5323775 h 5492212"/>
              <a:gd name="connsiteX116" fmla="*/ 1971497 w 7036051"/>
              <a:gd name="connsiteY116" fmla="*/ 5324412 h 5492212"/>
              <a:gd name="connsiteX117" fmla="*/ 1956886 w 7036051"/>
              <a:gd name="connsiteY117" fmla="*/ 5327069 h 5492212"/>
              <a:gd name="connsiteX118" fmla="*/ 1924833 w 7036051"/>
              <a:gd name="connsiteY118" fmla="*/ 5344911 h 5492212"/>
              <a:gd name="connsiteX119" fmla="*/ 1885856 w 7036051"/>
              <a:gd name="connsiteY119" fmla="*/ 5367299 h 5492212"/>
              <a:gd name="connsiteX120" fmla="*/ 1855937 w 7036051"/>
              <a:gd name="connsiteY120" fmla="*/ 5372820 h 5492212"/>
              <a:gd name="connsiteX121" fmla="*/ 1784500 w 7036051"/>
              <a:gd name="connsiteY121" fmla="*/ 5395926 h 5492212"/>
              <a:gd name="connsiteX122" fmla="*/ 1737998 w 7036051"/>
              <a:gd name="connsiteY122" fmla="*/ 5407426 h 5492212"/>
              <a:gd name="connsiteX123" fmla="*/ 1736716 w 7036051"/>
              <a:gd name="connsiteY123" fmla="*/ 5407939 h 5492212"/>
              <a:gd name="connsiteX124" fmla="*/ 1726742 w 7036051"/>
              <a:gd name="connsiteY124" fmla="*/ 5405934 h 5492212"/>
              <a:gd name="connsiteX125" fmla="*/ 1726849 w 7036051"/>
              <a:gd name="connsiteY125" fmla="*/ 5401221 h 5492212"/>
              <a:gd name="connsiteX126" fmla="*/ 1718134 w 7036051"/>
              <a:gd name="connsiteY126" fmla="*/ 5398128 h 5492212"/>
              <a:gd name="connsiteX127" fmla="*/ 1701063 w 7036051"/>
              <a:gd name="connsiteY127" fmla="*/ 5400545 h 5492212"/>
              <a:gd name="connsiteX128" fmla="*/ 1694634 w 7036051"/>
              <a:gd name="connsiteY128" fmla="*/ 5398728 h 5492212"/>
              <a:gd name="connsiteX129" fmla="*/ 1692270 w 7036051"/>
              <a:gd name="connsiteY129" fmla="*/ 5399053 h 5492212"/>
              <a:gd name="connsiteX130" fmla="*/ 1686657 w 7036051"/>
              <a:gd name="connsiteY130" fmla="*/ 5399247 h 5492212"/>
              <a:gd name="connsiteX131" fmla="*/ 1687479 w 7036051"/>
              <a:gd name="connsiteY131" fmla="*/ 5402165 h 5492212"/>
              <a:gd name="connsiteX132" fmla="*/ 1680969 w 7036051"/>
              <a:gd name="connsiteY132" fmla="*/ 5407963 h 5492212"/>
              <a:gd name="connsiteX133" fmla="*/ 1648682 w 7036051"/>
              <a:gd name="connsiteY133" fmla="*/ 5407558 h 5492212"/>
              <a:gd name="connsiteX134" fmla="*/ 1646819 w 7036051"/>
              <a:gd name="connsiteY134" fmla="*/ 5404306 h 5492212"/>
              <a:gd name="connsiteX135" fmla="*/ 1642743 w 7036051"/>
              <a:gd name="connsiteY135" fmla="*/ 5403927 h 5492212"/>
              <a:gd name="connsiteX136" fmla="*/ 1639788 w 7036051"/>
              <a:gd name="connsiteY136" fmla="*/ 5407135 h 5492212"/>
              <a:gd name="connsiteX137" fmla="*/ 1585803 w 7036051"/>
              <a:gd name="connsiteY137" fmla="*/ 5416574 h 5492212"/>
              <a:gd name="connsiteX138" fmla="*/ 1513331 w 7036051"/>
              <a:gd name="connsiteY138" fmla="*/ 5423805 h 5492212"/>
              <a:gd name="connsiteX139" fmla="*/ 1460734 w 7036051"/>
              <a:gd name="connsiteY139" fmla="*/ 5411778 h 5492212"/>
              <a:gd name="connsiteX140" fmla="*/ 1456045 w 7036051"/>
              <a:gd name="connsiteY140" fmla="*/ 5414928 h 5492212"/>
              <a:gd name="connsiteX141" fmla="*/ 1419653 w 7036051"/>
              <a:gd name="connsiteY141" fmla="*/ 5415060 h 5492212"/>
              <a:gd name="connsiteX142" fmla="*/ 1292605 w 7036051"/>
              <a:gd name="connsiteY142" fmla="*/ 5394671 h 5492212"/>
              <a:gd name="connsiteX143" fmla="*/ 1221477 w 7036051"/>
              <a:gd name="connsiteY143" fmla="*/ 5395509 h 5492212"/>
              <a:gd name="connsiteX144" fmla="*/ 1196159 w 7036051"/>
              <a:gd name="connsiteY144" fmla="*/ 5399169 h 5492212"/>
              <a:gd name="connsiteX145" fmla="*/ 1153748 w 7036051"/>
              <a:gd name="connsiteY145" fmla="*/ 5405093 h 5492212"/>
              <a:gd name="connsiteX146" fmla="*/ 1121874 w 7036051"/>
              <a:gd name="connsiteY146" fmla="*/ 5417803 h 5492212"/>
              <a:gd name="connsiteX147" fmla="*/ 1086481 w 7036051"/>
              <a:gd name="connsiteY147" fmla="*/ 5419474 h 5492212"/>
              <a:gd name="connsiteX148" fmla="*/ 1078485 w 7036051"/>
              <a:gd name="connsiteY148" fmla="*/ 5409150 h 5492212"/>
              <a:gd name="connsiteX149" fmla="*/ 1040550 w 7036051"/>
              <a:gd name="connsiteY149" fmla="*/ 5414415 h 5492212"/>
              <a:gd name="connsiteX150" fmla="*/ 982981 w 7036051"/>
              <a:gd name="connsiteY150" fmla="*/ 5423575 h 5492212"/>
              <a:gd name="connsiteX151" fmla="*/ 949836 w 7036051"/>
              <a:gd name="connsiteY151" fmla="*/ 5426093 h 5492212"/>
              <a:gd name="connsiteX152" fmla="*/ 859237 w 7036051"/>
              <a:gd name="connsiteY152" fmla="*/ 5435973 h 5492212"/>
              <a:gd name="connsiteX153" fmla="*/ 768445 w 7036051"/>
              <a:gd name="connsiteY153" fmla="*/ 5448159 h 5492212"/>
              <a:gd name="connsiteX154" fmla="*/ 714393 w 7036051"/>
              <a:gd name="connsiteY154" fmla="*/ 5468302 h 5492212"/>
              <a:gd name="connsiteX155" fmla="*/ 639791 w 7036051"/>
              <a:gd name="connsiteY155" fmla="*/ 5476924 h 5492212"/>
              <a:gd name="connsiteX156" fmla="*/ 627266 w 7036051"/>
              <a:gd name="connsiteY156" fmla="*/ 5480260 h 5492212"/>
              <a:gd name="connsiteX157" fmla="*/ 609977 w 7036051"/>
              <a:gd name="connsiteY157" fmla="*/ 5478891 h 5492212"/>
              <a:gd name="connsiteX158" fmla="*/ 540688 w 7036051"/>
              <a:gd name="connsiteY158" fmla="*/ 5472807 h 5492212"/>
              <a:gd name="connsiteX159" fmla="*/ 486194 w 7036051"/>
              <a:gd name="connsiteY159" fmla="*/ 5462661 h 5492212"/>
              <a:gd name="connsiteX160" fmla="*/ 418164 w 7036051"/>
              <a:gd name="connsiteY160" fmla="*/ 5472485 h 5492212"/>
              <a:gd name="connsiteX161" fmla="*/ 376724 w 7036051"/>
              <a:gd name="connsiteY161" fmla="*/ 5470967 h 5492212"/>
              <a:gd name="connsiteX162" fmla="*/ 308908 w 7036051"/>
              <a:gd name="connsiteY162" fmla="*/ 5457025 h 5492212"/>
              <a:gd name="connsiteX163" fmla="*/ 219416 w 7036051"/>
              <a:gd name="connsiteY163" fmla="*/ 5463995 h 5492212"/>
              <a:gd name="connsiteX164" fmla="*/ 200977 w 7036051"/>
              <a:gd name="connsiteY164" fmla="*/ 5480608 h 5492212"/>
              <a:gd name="connsiteX165" fmla="*/ 176226 w 7036051"/>
              <a:gd name="connsiteY165" fmla="*/ 5491022 h 5492212"/>
              <a:gd name="connsiteX166" fmla="*/ 165702 w 7036051"/>
              <a:gd name="connsiteY166" fmla="*/ 5468604 h 5492212"/>
              <a:gd name="connsiteX167" fmla="*/ 88282 w 7036051"/>
              <a:gd name="connsiteY167" fmla="*/ 5453658 h 5492212"/>
              <a:gd name="connsiteX168" fmla="*/ 49602 w 7036051"/>
              <a:gd name="connsiteY168" fmla="*/ 5448762 h 5492212"/>
              <a:gd name="connsiteX169" fmla="*/ 22844 w 7036051"/>
              <a:gd name="connsiteY169" fmla="*/ 5450459 h 5492212"/>
              <a:gd name="connsiteX170" fmla="*/ 0 w 7036051"/>
              <a:gd name="connsiteY170" fmla="*/ 5447653 h 549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Lst>
            <a:rect l="l" t="t" r="r" b="b"/>
            <a:pathLst>
              <a:path w="7036051" h="5492212">
                <a:moveTo>
                  <a:pt x="0" y="0"/>
                </a:moveTo>
                <a:lnTo>
                  <a:pt x="7036051" y="0"/>
                </a:lnTo>
                <a:lnTo>
                  <a:pt x="7036051" y="5163846"/>
                </a:lnTo>
                <a:lnTo>
                  <a:pt x="7012593" y="5176898"/>
                </a:lnTo>
                <a:cubicBezTo>
                  <a:pt x="7010768" y="5193373"/>
                  <a:pt x="6968133" y="5178026"/>
                  <a:pt x="6958601" y="5204359"/>
                </a:cubicBezTo>
                <a:cubicBezTo>
                  <a:pt x="6956255" y="5203750"/>
                  <a:pt x="6953771" y="5203373"/>
                  <a:pt x="6951226" y="5203241"/>
                </a:cubicBezTo>
                <a:cubicBezTo>
                  <a:pt x="6936441" y="5202478"/>
                  <a:pt x="6922846" y="5209982"/>
                  <a:pt x="6920864" y="5220003"/>
                </a:cubicBezTo>
                <a:cubicBezTo>
                  <a:pt x="6902003" y="5258795"/>
                  <a:pt x="6863469" y="5243876"/>
                  <a:pt x="6834841" y="5266115"/>
                </a:cubicBezTo>
                <a:cubicBezTo>
                  <a:pt x="6800315" y="5289373"/>
                  <a:pt x="6805780" y="5289922"/>
                  <a:pt x="6777937" y="5332502"/>
                </a:cubicBezTo>
                <a:cubicBezTo>
                  <a:pt x="6765321" y="5328518"/>
                  <a:pt x="6759096" y="5331534"/>
                  <a:pt x="6752874" y="5340428"/>
                </a:cubicBezTo>
                <a:cubicBezTo>
                  <a:pt x="6735526" y="5351218"/>
                  <a:pt x="6717730" y="5333264"/>
                  <a:pt x="6711115" y="5353924"/>
                </a:cubicBezTo>
                <a:cubicBezTo>
                  <a:pt x="6709352" y="5351156"/>
                  <a:pt x="6706090" y="5350761"/>
                  <a:pt x="6702149" y="5351500"/>
                </a:cubicBezTo>
                <a:lnTo>
                  <a:pt x="6698458" y="5352743"/>
                </a:lnTo>
                <a:lnTo>
                  <a:pt x="6698049" y="5352570"/>
                </a:lnTo>
                <a:lnTo>
                  <a:pt x="6697297" y="5353134"/>
                </a:lnTo>
                <a:lnTo>
                  <a:pt x="6689118" y="5355890"/>
                </a:lnTo>
                <a:cubicBezTo>
                  <a:pt x="6680171" y="5359440"/>
                  <a:pt x="6671805" y="5362584"/>
                  <a:pt x="6670605" y="5355427"/>
                </a:cubicBezTo>
                <a:cubicBezTo>
                  <a:pt x="6665330" y="5354991"/>
                  <a:pt x="6661976" y="5355734"/>
                  <a:pt x="6659606" y="5357084"/>
                </a:cubicBezTo>
                <a:cubicBezTo>
                  <a:pt x="6654864" y="5359782"/>
                  <a:pt x="6654050" y="5364908"/>
                  <a:pt x="6649636" y="5367869"/>
                </a:cubicBezTo>
                <a:lnTo>
                  <a:pt x="6642159" y="5369506"/>
                </a:lnTo>
                <a:lnTo>
                  <a:pt x="6640764" y="5370991"/>
                </a:lnTo>
                <a:lnTo>
                  <a:pt x="6636665" y="5374002"/>
                </a:lnTo>
                <a:lnTo>
                  <a:pt x="6641287" y="5376181"/>
                </a:lnTo>
                <a:cubicBezTo>
                  <a:pt x="6646080" y="5377976"/>
                  <a:pt x="6597903" y="5386514"/>
                  <a:pt x="6591018" y="5390981"/>
                </a:cubicBezTo>
                <a:lnTo>
                  <a:pt x="6548326" y="5403583"/>
                </a:lnTo>
                <a:lnTo>
                  <a:pt x="6472868" y="5394733"/>
                </a:lnTo>
                <a:cubicBezTo>
                  <a:pt x="6457699" y="5415896"/>
                  <a:pt x="6417760" y="5410703"/>
                  <a:pt x="6401194" y="5422870"/>
                </a:cubicBezTo>
                <a:lnTo>
                  <a:pt x="6381961" y="5422940"/>
                </a:lnTo>
                <a:lnTo>
                  <a:pt x="6363834" y="5417751"/>
                </a:lnTo>
                <a:lnTo>
                  <a:pt x="6363997" y="5415912"/>
                </a:lnTo>
                <a:cubicBezTo>
                  <a:pt x="6363602" y="5414702"/>
                  <a:pt x="6362617" y="5414594"/>
                  <a:pt x="6361124" y="5415066"/>
                </a:cubicBezTo>
                <a:lnTo>
                  <a:pt x="6358507" y="5416224"/>
                </a:lnTo>
                <a:lnTo>
                  <a:pt x="6355073" y="5415242"/>
                </a:lnTo>
                <a:lnTo>
                  <a:pt x="6345676" y="5413049"/>
                </a:lnTo>
                <a:lnTo>
                  <a:pt x="6342596" y="5409297"/>
                </a:lnTo>
                <a:cubicBezTo>
                  <a:pt x="6333502" y="5403420"/>
                  <a:pt x="6312379" y="5410664"/>
                  <a:pt x="6305742" y="5401622"/>
                </a:cubicBezTo>
                <a:lnTo>
                  <a:pt x="6294445" y="5404149"/>
                </a:lnTo>
                <a:lnTo>
                  <a:pt x="6281414" y="5398024"/>
                </a:lnTo>
                <a:cubicBezTo>
                  <a:pt x="6269392" y="5392983"/>
                  <a:pt x="6257013" y="5390092"/>
                  <a:pt x="6243972" y="5395807"/>
                </a:cubicBezTo>
                <a:cubicBezTo>
                  <a:pt x="6248312" y="5382942"/>
                  <a:pt x="6211634" y="5399629"/>
                  <a:pt x="6202379" y="5388661"/>
                </a:cubicBezTo>
                <a:cubicBezTo>
                  <a:pt x="6196568" y="5379556"/>
                  <a:pt x="6184084" y="5382499"/>
                  <a:pt x="6173010" y="5380606"/>
                </a:cubicBezTo>
                <a:cubicBezTo>
                  <a:pt x="6162384" y="5372079"/>
                  <a:pt x="6109972" y="5371285"/>
                  <a:pt x="6093421" y="5375473"/>
                </a:cubicBezTo>
                <a:cubicBezTo>
                  <a:pt x="6048943" y="5392971"/>
                  <a:pt x="5995413" y="5360396"/>
                  <a:pt x="5959474" y="5373386"/>
                </a:cubicBezTo>
                <a:cubicBezTo>
                  <a:pt x="5949048" y="5374123"/>
                  <a:pt x="5939860" y="5373301"/>
                  <a:pt x="5931492" y="5371513"/>
                </a:cubicBezTo>
                <a:lnTo>
                  <a:pt x="5909558" y="5364228"/>
                </a:lnTo>
                <a:lnTo>
                  <a:pt x="5906319" y="5357590"/>
                </a:lnTo>
                <a:lnTo>
                  <a:pt x="5891268" y="5355650"/>
                </a:lnTo>
                <a:lnTo>
                  <a:pt x="5887711" y="5353947"/>
                </a:lnTo>
                <a:cubicBezTo>
                  <a:pt x="5880924" y="5350671"/>
                  <a:pt x="5874113" y="5347614"/>
                  <a:pt x="5866852" y="5345374"/>
                </a:cubicBezTo>
                <a:cubicBezTo>
                  <a:pt x="5859911" y="5373405"/>
                  <a:pt x="5803959" y="5330929"/>
                  <a:pt x="5811310" y="5356530"/>
                </a:cubicBezTo>
                <a:cubicBezTo>
                  <a:pt x="5780489" y="5350949"/>
                  <a:pt x="5782784" y="5364359"/>
                  <a:pt x="5770689" y="5359014"/>
                </a:cubicBezTo>
                <a:lnTo>
                  <a:pt x="5767719" y="5357260"/>
                </a:lnTo>
                <a:lnTo>
                  <a:pt x="5765688" y="5352793"/>
                </a:lnTo>
                <a:lnTo>
                  <a:pt x="5758598" y="5351053"/>
                </a:lnTo>
                <a:lnTo>
                  <a:pt x="5752036" y="5346019"/>
                </a:lnTo>
                <a:cubicBezTo>
                  <a:pt x="5676031" y="5353035"/>
                  <a:pt x="5573285" y="5304575"/>
                  <a:pt x="5503590" y="5325537"/>
                </a:cubicBezTo>
                <a:lnTo>
                  <a:pt x="5389848" y="5351472"/>
                </a:lnTo>
                <a:cubicBezTo>
                  <a:pt x="5378275" y="5360535"/>
                  <a:pt x="5357949" y="5362044"/>
                  <a:pt x="5344450" y="5354840"/>
                </a:cubicBezTo>
                <a:cubicBezTo>
                  <a:pt x="5342129" y="5353601"/>
                  <a:pt x="5340101" y="5352144"/>
                  <a:pt x="5338428" y="5350516"/>
                </a:cubicBezTo>
                <a:cubicBezTo>
                  <a:pt x="5303858" y="5372450"/>
                  <a:pt x="5291134" y="5358414"/>
                  <a:pt x="5273489" y="5373945"/>
                </a:cubicBezTo>
                <a:cubicBezTo>
                  <a:pt x="5228455" y="5376430"/>
                  <a:pt x="5198895" y="5356533"/>
                  <a:pt x="5182701" y="5370075"/>
                </a:cubicBezTo>
                <a:cubicBezTo>
                  <a:pt x="5161004" y="5366959"/>
                  <a:pt x="5136154" y="5346791"/>
                  <a:pt x="5114856" y="5361037"/>
                </a:cubicBezTo>
                <a:cubicBezTo>
                  <a:pt x="5116518" y="5347803"/>
                  <a:pt x="5086668" y="5368445"/>
                  <a:pt x="5076532" y="5358612"/>
                </a:cubicBezTo>
                <a:cubicBezTo>
                  <a:pt x="5069788" y="5350240"/>
                  <a:pt x="5059157" y="5354551"/>
                  <a:pt x="5048954" y="5353915"/>
                </a:cubicBezTo>
                <a:cubicBezTo>
                  <a:pt x="5038015" y="5346654"/>
                  <a:pt x="4991132" y="5351733"/>
                  <a:pt x="4977087" y="5357736"/>
                </a:cubicBezTo>
                <a:cubicBezTo>
                  <a:pt x="4940420" y="5380054"/>
                  <a:pt x="4887089" y="5353763"/>
                  <a:pt x="4857261" y="5370659"/>
                </a:cubicBezTo>
                <a:cubicBezTo>
                  <a:pt x="4820568" y="5378246"/>
                  <a:pt x="4797284" y="5358899"/>
                  <a:pt x="4769845" y="5353264"/>
                </a:cubicBezTo>
                <a:cubicBezTo>
                  <a:pt x="4768462" y="5381819"/>
                  <a:pt x="4711275" y="5345988"/>
                  <a:pt x="4722220" y="5370534"/>
                </a:cubicBezTo>
                <a:cubicBezTo>
                  <a:pt x="4684293" y="5367762"/>
                  <a:pt x="4704662" y="5391854"/>
                  <a:pt x="4667552" y="5366753"/>
                </a:cubicBezTo>
                <a:cubicBezTo>
                  <a:pt x="4600967" y="5382212"/>
                  <a:pt x="4513038" y="5362869"/>
                  <a:pt x="4454472" y="5391442"/>
                </a:cubicBezTo>
                <a:lnTo>
                  <a:pt x="4317219" y="5411554"/>
                </a:lnTo>
                <a:lnTo>
                  <a:pt x="4298346" y="5416146"/>
                </a:lnTo>
                <a:cubicBezTo>
                  <a:pt x="4298306" y="5416758"/>
                  <a:pt x="4298267" y="5417371"/>
                  <a:pt x="4298228" y="5417983"/>
                </a:cubicBezTo>
                <a:cubicBezTo>
                  <a:pt x="4297649" y="5419178"/>
                  <a:pt x="4296651" y="5419253"/>
                  <a:pt x="4295233" y="5418735"/>
                </a:cubicBezTo>
                <a:lnTo>
                  <a:pt x="4292799" y="5417494"/>
                </a:lnTo>
                <a:lnTo>
                  <a:pt x="4289225" y="5418364"/>
                </a:lnTo>
                <a:lnTo>
                  <a:pt x="4279515" y="5420247"/>
                </a:lnTo>
                <a:lnTo>
                  <a:pt x="4275872" y="5423890"/>
                </a:lnTo>
                <a:lnTo>
                  <a:pt x="4227055" y="5427466"/>
                </a:lnTo>
                <a:lnTo>
                  <a:pt x="4213123" y="5433155"/>
                </a:lnTo>
                <a:cubicBezTo>
                  <a:pt x="4200364" y="5437794"/>
                  <a:pt x="4187574" y="5440279"/>
                  <a:pt x="4175436" y="5434156"/>
                </a:cubicBezTo>
                <a:cubicBezTo>
                  <a:pt x="4177805" y="5447129"/>
                  <a:pt x="4143760" y="5429295"/>
                  <a:pt x="4132856" y="5439937"/>
                </a:cubicBezTo>
                <a:cubicBezTo>
                  <a:pt x="4125673" y="5448831"/>
                  <a:pt x="4113669" y="5445492"/>
                  <a:pt x="4102333" y="5447021"/>
                </a:cubicBezTo>
                <a:cubicBezTo>
                  <a:pt x="4090434" y="5455185"/>
                  <a:pt x="4038031" y="5454280"/>
                  <a:pt x="4022159" y="5449566"/>
                </a:cubicBezTo>
                <a:cubicBezTo>
                  <a:pt x="3980455" y="5430671"/>
                  <a:pt x="3922096" y="5461433"/>
                  <a:pt x="3888224" y="5447312"/>
                </a:cubicBezTo>
                <a:cubicBezTo>
                  <a:pt x="3877937" y="5446239"/>
                  <a:pt x="3868647" y="5446763"/>
                  <a:pt x="3860026" y="5448274"/>
                </a:cubicBezTo>
                <a:lnTo>
                  <a:pt x="3832796" y="5461349"/>
                </a:lnTo>
                <a:lnTo>
                  <a:pt x="3817485" y="5462797"/>
                </a:lnTo>
                <a:lnTo>
                  <a:pt x="3813676" y="5464379"/>
                </a:lnTo>
                <a:cubicBezTo>
                  <a:pt x="3806407" y="5467429"/>
                  <a:pt x="3799147" y="5470257"/>
                  <a:pt x="3791563" y="5472259"/>
                </a:cubicBezTo>
                <a:cubicBezTo>
                  <a:pt x="3788910" y="5444072"/>
                  <a:pt x="3726624" y="5484631"/>
                  <a:pt x="3737858" y="5459331"/>
                </a:cubicBezTo>
                <a:cubicBezTo>
                  <a:pt x="3706262" y="5463900"/>
                  <a:pt x="3710598" y="5450598"/>
                  <a:pt x="3697716" y="5455539"/>
                </a:cubicBezTo>
                <a:lnTo>
                  <a:pt x="3694487" y="5457193"/>
                </a:lnTo>
                <a:lnTo>
                  <a:pt x="3691779" y="5461582"/>
                </a:lnTo>
                <a:lnTo>
                  <a:pt x="3684442" y="5463086"/>
                </a:lnTo>
                <a:lnTo>
                  <a:pt x="3677129" y="5467898"/>
                </a:lnTo>
                <a:cubicBezTo>
                  <a:pt x="3602381" y="5458439"/>
                  <a:pt x="3505226" y="5485361"/>
                  <a:pt x="3438897" y="5462195"/>
                </a:cubicBezTo>
                <a:lnTo>
                  <a:pt x="3389756" y="5444428"/>
                </a:lnTo>
                <a:cubicBezTo>
                  <a:pt x="3364455" y="5437704"/>
                  <a:pt x="3342081" y="5466704"/>
                  <a:pt x="3316666" y="5450736"/>
                </a:cubicBezTo>
                <a:cubicBezTo>
                  <a:pt x="3306503" y="5441319"/>
                  <a:pt x="3286457" y="5439158"/>
                  <a:pt x="3271894" y="5445907"/>
                </a:cubicBezTo>
                <a:cubicBezTo>
                  <a:pt x="3269388" y="5447068"/>
                  <a:pt x="3267143" y="5448455"/>
                  <a:pt x="3265228" y="5450024"/>
                </a:cubicBezTo>
                <a:cubicBezTo>
                  <a:pt x="3234084" y="5427025"/>
                  <a:pt x="3219254" y="5440615"/>
                  <a:pt x="3204017" y="5424552"/>
                </a:cubicBezTo>
                <a:cubicBezTo>
                  <a:pt x="3159473" y="5420614"/>
                  <a:pt x="3126956" y="5439505"/>
                  <a:pt x="3112867" y="5425473"/>
                </a:cubicBezTo>
                <a:cubicBezTo>
                  <a:pt x="3090747" y="5427880"/>
                  <a:pt x="3062886" y="5447193"/>
                  <a:pt x="3043809" y="5432293"/>
                </a:cubicBezTo>
                <a:cubicBezTo>
                  <a:pt x="3043452" y="5445549"/>
                  <a:pt x="3016821" y="5423991"/>
                  <a:pt x="3005211" y="5433472"/>
                </a:cubicBezTo>
                <a:cubicBezTo>
                  <a:pt x="2997207" y="5441605"/>
                  <a:pt x="2987260" y="5436961"/>
                  <a:pt x="2976986" y="5437264"/>
                </a:cubicBezTo>
                <a:cubicBezTo>
                  <a:pt x="2964968" y="5444153"/>
                  <a:pt x="2918975" y="5437570"/>
                  <a:pt x="2905879" y="5431128"/>
                </a:cubicBezTo>
                <a:cubicBezTo>
                  <a:pt x="2872703" y="5407678"/>
                  <a:pt x="2815496" y="5432178"/>
                  <a:pt x="2788318" y="5414358"/>
                </a:cubicBezTo>
                <a:cubicBezTo>
                  <a:pt x="2746271" y="5410854"/>
                  <a:pt x="2685231" y="5410484"/>
                  <a:pt x="2653590" y="5410111"/>
                </a:cubicBezTo>
                <a:cubicBezTo>
                  <a:pt x="2615334" y="5411650"/>
                  <a:pt x="2639324" y="5388277"/>
                  <a:pt x="2598481" y="5412114"/>
                </a:cubicBezTo>
                <a:cubicBezTo>
                  <a:pt x="2534415" y="5394537"/>
                  <a:pt x="2387966" y="5438902"/>
                  <a:pt x="2333897" y="5408505"/>
                </a:cubicBezTo>
                <a:cubicBezTo>
                  <a:pt x="2279458" y="5405891"/>
                  <a:pt x="2312839" y="5402348"/>
                  <a:pt x="2271841" y="5396433"/>
                </a:cubicBezTo>
                <a:cubicBezTo>
                  <a:pt x="2263465" y="5363868"/>
                  <a:pt x="2168184" y="5361433"/>
                  <a:pt x="2143705" y="5345095"/>
                </a:cubicBezTo>
                <a:cubicBezTo>
                  <a:pt x="2087043" y="5343333"/>
                  <a:pt x="2041689" y="5319742"/>
                  <a:pt x="1986408" y="5335524"/>
                </a:cubicBezTo>
                <a:cubicBezTo>
                  <a:pt x="1983594" y="5331315"/>
                  <a:pt x="1979798" y="5327915"/>
                  <a:pt x="1975333" y="5325099"/>
                </a:cubicBezTo>
                <a:lnTo>
                  <a:pt x="1972441" y="5323775"/>
                </a:lnTo>
                <a:lnTo>
                  <a:pt x="1971497" y="5324412"/>
                </a:lnTo>
                <a:cubicBezTo>
                  <a:pt x="1967825" y="5325937"/>
                  <a:pt x="1963255" y="5326871"/>
                  <a:pt x="1956886" y="5327069"/>
                </a:cubicBezTo>
                <a:cubicBezTo>
                  <a:pt x="1957692" y="5357103"/>
                  <a:pt x="1944755" y="5337483"/>
                  <a:pt x="1924833" y="5344911"/>
                </a:cubicBezTo>
                <a:cubicBezTo>
                  <a:pt x="1907350" y="5349449"/>
                  <a:pt x="1899872" y="5360515"/>
                  <a:pt x="1885856" y="5367299"/>
                </a:cubicBezTo>
                <a:cubicBezTo>
                  <a:pt x="1874373" y="5371950"/>
                  <a:pt x="1870677" y="5363227"/>
                  <a:pt x="1855937" y="5372820"/>
                </a:cubicBezTo>
                <a:cubicBezTo>
                  <a:pt x="1826799" y="5367486"/>
                  <a:pt x="1805938" y="5389998"/>
                  <a:pt x="1784500" y="5395926"/>
                </a:cubicBezTo>
                <a:cubicBezTo>
                  <a:pt x="1777473" y="5395836"/>
                  <a:pt x="1756895" y="5401012"/>
                  <a:pt x="1737998" y="5407426"/>
                </a:cubicBezTo>
                <a:lnTo>
                  <a:pt x="1736716" y="5407939"/>
                </a:lnTo>
                <a:lnTo>
                  <a:pt x="1726742" y="5405934"/>
                </a:lnTo>
                <a:cubicBezTo>
                  <a:pt x="1724249" y="5404894"/>
                  <a:pt x="1723700" y="5403454"/>
                  <a:pt x="1726849" y="5401221"/>
                </a:cubicBezTo>
                <a:cubicBezTo>
                  <a:pt x="1723886" y="5399045"/>
                  <a:pt x="1720993" y="5398236"/>
                  <a:pt x="1718134" y="5398128"/>
                </a:cubicBezTo>
                <a:cubicBezTo>
                  <a:pt x="1712416" y="5397910"/>
                  <a:pt x="1706830" y="5400494"/>
                  <a:pt x="1701063" y="5400545"/>
                </a:cubicBezTo>
                <a:lnTo>
                  <a:pt x="1694634" y="5398728"/>
                </a:lnTo>
                <a:lnTo>
                  <a:pt x="1692270" y="5399053"/>
                </a:lnTo>
                <a:lnTo>
                  <a:pt x="1686657" y="5399247"/>
                </a:lnTo>
                <a:lnTo>
                  <a:pt x="1687479" y="5402165"/>
                </a:lnTo>
                <a:cubicBezTo>
                  <a:pt x="1688791" y="5404927"/>
                  <a:pt x="1689812" y="5407972"/>
                  <a:pt x="1680969" y="5407963"/>
                </a:cubicBezTo>
                <a:cubicBezTo>
                  <a:pt x="1662599" y="5406532"/>
                  <a:pt x="1656841" y="5418932"/>
                  <a:pt x="1648682" y="5407558"/>
                </a:cubicBezTo>
                <a:lnTo>
                  <a:pt x="1646819" y="5404306"/>
                </a:lnTo>
                <a:lnTo>
                  <a:pt x="1642743" y="5403927"/>
                </a:lnTo>
                <a:cubicBezTo>
                  <a:pt x="1640569" y="5404120"/>
                  <a:pt x="1639361" y="5404983"/>
                  <a:pt x="1639788" y="5407135"/>
                </a:cubicBezTo>
                <a:cubicBezTo>
                  <a:pt x="1622347" y="5398881"/>
                  <a:pt x="1603063" y="5413406"/>
                  <a:pt x="1585803" y="5416574"/>
                </a:cubicBezTo>
                <a:cubicBezTo>
                  <a:pt x="1572467" y="5408520"/>
                  <a:pt x="1549407" y="5423110"/>
                  <a:pt x="1513331" y="5423805"/>
                </a:cubicBezTo>
                <a:cubicBezTo>
                  <a:pt x="1498774" y="5414520"/>
                  <a:pt x="1489007" y="5424393"/>
                  <a:pt x="1460734" y="5411778"/>
                </a:cubicBezTo>
                <a:cubicBezTo>
                  <a:pt x="1459446" y="5412932"/>
                  <a:pt x="1457867" y="5413992"/>
                  <a:pt x="1456045" y="5414928"/>
                </a:cubicBezTo>
                <a:cubicBezTo>
                  <a:pt x="1445460" y="5420354"/>
                  <a:pt x="1429166" y="5420415"/>
                  <a:pt x="1419653" y="5415060"/>
                </a:cubicBezTo>
                <a:cubicBezTo>
                  <a:pt x="1374353" y="5398095"/>
                  <a:pt x="1332064" y="5398411"/>
                  <a:pt x="1292605" y="5394671"/>
                </a:cubicBezTo>
                <a:cubicBezTo>
                  <a:pt x="1247867" y="5392301"/>
                  <a:pt x="1276603" y="5411730"/>
                  <a:pt x="1221477" y="5395509"/>
                </a:cubicBezTo>
                <a:cubicBezTo>
                  <a:pt x="1215107" y="5402140"/>
                  <a:pt x="1207983" y="5402421"/>
                  <a:pt x="1196159" y="5399169"/>
                </a:cubicBezTo>
                <a:cubicBezTo>
                  <a:pt x="1174396" y="5398516"/>
                  <a:pt x="1175280" y="5415282"/>
                  <a:pt x="1153748" y="5405093"/>
                </a:cubicBezTo>
                <a:cubicBezTo>
                  <a:pt x="1157267" y="5414115"/>
                  <a:pt x="1112247" y="5408398"/>
                  <a:pt x="1121874" y="5417803"/>
                </a:cubicBezTo>
                <a:cubicBezTo>
                  <a:pt x="1107293" y="5425943"/>
                  <a:pt x="1100911" y="5412406"/>
                  <a:pt x="1086481" y="5419474"/>
                </a:cubicBezTo>
                <a:cubicBezTo>
                  <a:pt x="1070504" y="5421068"/>
                  <a:pt x="1096054" y="5409890"/>
                  <a:pt x="1078485" y="5409150"/>
                </a:cubicBezTo>
                <a:cubicBezTo>
                  <a:pt x="1057107" y="5409880"/>
                  <a:pt x="1057916" y="5393370"/>
                  <a:pt x="1040550" y="5414415"/>
                </a:cubicBezTo>
                <a:cubicBezTo>
                  <a:pt x="1018445" y="5409298"/>
                  <a:pt x="1013694" y="5418764"/>
                  <a:pt x="982981" y="5423575"/>
                </a:cubicBezTo>
                <a:cubicBezTo>
                  <a:pt x="970423" y="5418342"/>
                  <a:pt x="960063" y="5420960"/>
                  <a:pt x="949836" y="5426093"/>
                </a:cubicBezTo>
                <a:cubicBezTo>
                  <a:pt x="920168" y="5424861"/>
                  <a:pt x="892764" y="5432710"/>
                  <a:pt x="859237" y="5435973"/>
                </a:cubicBezTo>
                <a:cubicBezTo>
                  <a:pt x="823344" y="5430160"/>
                  <a:pt x="804272" y="5444731"/>
                  <a:pt x="768445" y="5448159"/>
                </a:cubicBezTo>
                <a:cubicBezTo>
                  <a:pt x="733630" y="5434899"/>
                  <a:pt x="744432" y="5468566"/>
                  <a:pt x="714393" y="5468302"/>
                </a:cubicBezTo>
                <a:cubicBezTo>
                  <a:pt x="665910" y="5456640"/>
                  <a:pt x="715197" y="5479526"/>
                  <a:pt x="639791" y="5476924"/>
                </a:cubicBezTo>
                <a:cubicBezTo>
                  <a:pt x="635590" y="5474880"/>
                  <a:pt x="626375" y="5477333"/>
                  <a:pt x="627266" y="5480260"/>
                </a:cubicBezTo>
                <a:cubicBezTo>
                  <a:pt x="622501" y="5479477"/>
                  <a:pt x="611196" y="5474127"/>
                  <a:pt x="609977" y="5478891"/>
                </a:cubicBezTo>
                <a:cubicBezTo>
                  <a:pt x="585928" y="5480121"/>
                  <a:pt x="562064" y="5478026"/>
                  <a:pt x="540688" y="5472807"/>
                </a:cubicBezTo>
                <a:cubicBezTo>
                  <a:pt x="494260" y="5482226"/>
                  <a:pt x="519722" y="5459453"/>
                  <a:pt x="486194" y="5462661"/>
                </a:cubicBezTo>
                <a:cubicBezTo>
                  <a:pt x="459222" y="5472731"/>
                  <a:pt x="449283" y="5465413"/>
                  <a:pt x="418164" y="5472485"/>
                </a:cubicBezTo>
                <a:cubicBezTo>
                  <a:pt x="407504" y="5457469"/>
                  <a:pt x="388899" y="5474930"/>
                  <a:pt x="376724" y="5470967"/>
                </a:cubicBezTo>
                <a:cubicBezTo>
                  <a:pt x="357541" y="5489409"/>
                  <a:pt x="329120" y="5456071"/>
                  <a:pt x="308908" y="5457025"/>
                </a:cubicBezTo>
                <a:cubicBezTo>
                  <a:pt x="274916" y="5461376"/>
                  <a:pt x="238368" y="5480973"/>
                  <a:pt x="219416" y="5463995"/>
                </a:cubicBezTo>
                <a:cubicBezTo>
                  <a:pt x="217077" y="5471389"/>
                  <a:pt x="220429" y="5481203"/>
                  <a:pt x="200977" y="5480608"/>
                </a:cubicBezTo>
                <a:cubicBezTo>
                  <a:pt x="193315" y="5484612"/>
                  <a:pt x="192227" y="5495868"/>
                  <a:pt x="176226" y="5491022"/>
                </a:cubicBezTo>
                <a:cubicBezTo>
                  <a:pt x="195501" y="5480307"/>
                  <a:pt x="163065" y="5480325"/>
                  <a:pt x="165702" y="5468604"/>
                </a:cubicBezTo>
                <a:cubicBezTo>
                  <a:pt x="141228" y="5462364"/>
                  <a:pt x="86026" y="5474606"/>
                  <a:pt x="88282" y="5453658"/>
                </a:cubicBezTo>
                <a:cubicBezTo>
                  <a:pt x="80722" y="5441690"/>
                  <a:pt x="50300" y="5462007"/>
                  <a:pt x="49602" y="5448762"/>
                </a:cubicBezTo>
                <a:cubicBezTo>
                  <a:pt x="42967" y="5453333"/>
                  <a:pt x="33469" y="5452380"/>
                  <a:pt x="22844" y="5450459"/>
                </a:cubicBezTo>
                <a:lnTo>
                  <a:pt x="0" y="5447653"/>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62BA85B-53D6-FFEA-1787-D5B66CDDF351}"/>
              </a:ext>
            </a:extLst>
          </p:cNvPr>
          <p:cNvSpPr>
            <a:spLocks noGrp="1"/>
          </p:cNvSpPr>
          <p:nvPr>
            <p:ph type="title"/>
          </p:nvPr>
        </p:nvSpPr>
        <p:spPr>
          <a:xfrm>
            <a:off x="1215900" y="1071349"/>
            <a:ext cx="5886449" cy="1211475"/>
          </a:xfrm>
        </p:spPr>
        <p:txBody>
          <a:bodyPr>
            <a:normAutofit/>
          </a:bodyPr>
          <a:lstStyle/>
          <a:p>
            <a:pPr algn="ctr"/>
            <a:r>
              <a:rPr lang="en-US" sz="3600"/>
              <a:t>Is Git for me?</a:t>
            </a:r>
          </a:p>
        </p:txBody>
      </p:sp>
      <p:sp>
        <p:nvSpPr>
          <p:cNvPr id="23"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05249" y="395108"/>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182D6D7-74FC-FB77-1E7E-2013810A3A6E}"/>
              </a:ext>
            </a:extLst>
          </p:cNvPr>
          <p:cNvSpPr>
            <a:spLocks noGrp="1"/>
          </p:cNvSpPr>
          <p:nvPr>
            <p:ph idx="1"/>
          </p:nvPr>
        </p:nvSpPr>
        <p:spPr>
          <a:xfrm>
            <a:off x="1283384" y="2419350"/>
            <a:ext cx="5751481" cy="3237647"/>
          </a:xfrm>
        </p:spPr>
        <p:txBody>
          <a:bodyPr anchor="ctr">
            <a:normAutofit/>
          </a:bodyPr>
          <a:lstStyle/>
          <a:p>
            <a:r>
              <a:rPr lang="en-US" sz="2400" dirty="0"/>
              <a:t>People primarily working with source code </a:t>
            </a:r>
          </a:p>
          <a:p>
            <a:r>
              <a:rPr lang="en-US" sz="2400" dirty="0"/>
              <a:t>Anyone wanting to track edits (especially changes to text files)</a:t>
            </a:r>
          </a:p>
          <a:p>
            <a:pPr lvl="1"/>
            <a:r>
              <a:rPr lang="en-US" dirty="0"/>
              <a:t>review history of changes </a:t>
            </a:r>
          </a:p>
          <a:p>
            <a:pPr lvl="1"/>
            <a:r>
              <a:rPr lang="en-US" dirty="0"/>
              <a:t>anyone wanting to share, merge changes</a:t>
            </a:r>
          </a:p>
          <a:p>
            <a:r>
              <a:rPr lang="en-US" sz="2400" dirty="0"/>
              <a:t>Anyone not afraid of command line tools</a:t>
            </a:r>
          </a:p>
        </p:txBody>
      </p:sp>
      <p:sp>
        <p:nvSpPr>
          <p:cNvPr id="4" name="Slide Number Placeholder 3">
            <a:extLst>
              <a:ext uri="{FF2B5EF4-FFF2-40B4-BE49-F238E27FC236}">
                <a16:creationId xmlns:a16="http://schemas.microsoft.com/office/drawing/2014/main" id="{E3564532-FD99-7003-6C21-54C5F97C14FD}"/>
              </a:ext>
            </a:extLst>
          </p:cNvPr>
          <p:cNvSpPr>
            <a:spLocks noGrp="1"/>
          </p:cNvSpPr>
          <p:nvPr>
            <p:ph type="sldNum" sz="quarter" idx="12"/>
          </p:nvPr>
        </p:nvSpPr>
        <p:spPr>
          <a:xfrm>
            <a:off x="8610600" y="6356350"/>
            <a:ext cx="2743200" cy="365125"/>
          </a:xfrm>
        </p:spPr>
        <p:txBody>
          <a:bodyPr>
            <a:normAutofit/>
          </a:bodyPr>
          <a:lstStyle/>
          <a:p>
            <a:pPr>
              <a:spcAft>
                <a:spcPts val="600"/>
              </a:spcAft>
            </a:pPr>
            <a:fld id="{FE39139B-52DC-BD46-ABAE-05B0D9C7113E}" type="slidenum">
              <a:rPr lang="en-US" sz="1000">
                <a:solidFill>
                  <a:srgbClr val="FFFFFF"/>
                </a:solidFill>
              </a:rPr>
              <a:pPr>
                <a:spcAft>
                  <a:spcPts val="600"/>
                </a:spcAft>
              </a:pPr>
              <a:t>6</a:t>
            </a:fld>
            <a:endParaRPr lang="en-US" sz="1000">
              <a:solidFill>
                <a:srgbClr val="FFFFFF"/>
              </a:solidFill>
            </a:endParaRPr>
          </a:p>
        </p:txBody>
      </p:sp>
    </p:spTree>
    <p:extLst>
      <p:ext uri="{BB962C8B-B14F-4D97-AF65-F5344CB8AC3E}">
        <p14:creationId xmlns:p14="http://schemas.microsoft.com/office/powerpoint/2010/main" val="836969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FE7173-4B97-D927-D57F-BBAB062067DA}"/>
              </a:ext>
            </a:extLst>
          </p:cNvPr>
          <p:cNvSpPr>
            <a:spLocks noGrp="1"/>
          </p:cNvSpPr>
          <p:nvPr>
            <p:ph type="title"/>
          </p:nvPr>
        </p:nvSpPr>
        <p:spPr>
          <a:xfrm>
            <a:off x="838200" y="557188"/>
            <a:ext cx="10515600" cy="1133499"/>
          </a:xfrm>
        </p:spPr>
        <p:txBody>
          <a:bodyPr>
            <a:normAutofit/>
          </a:bodyPr>
          <a:lstStyle/>
          <a:p>
            <a:pPr algn="ctr"/>
            <a:r>
              <a:rPr lang="en-US" sz="5200"/>
              <a:t>Collaborative Art Studio VS. Git</a:t>
            </a:r>
          </a:p>
        </p:txBody>
      </p:sp>
      <p:graphicFrame>
        <p:nvGraphicFramePr>
          <p:cNvPr id="4" name="Content Placeholder 3">
            <a:extLst>
              <a:ext uri="{FF2B5EF4-FFF2-40B4-BE49-F238E27FC236}">
                <a16:creationId xmlns:a16="http://schemas.microsoft.com/office/drawing/2014/main" id="{42C99585-92D0-16C2-F614-9FA22F8D1C25}"/>
              </a:ext>
            </a:extLst>
          </p:cNvPr>
          <p:cNvGraphicFramePr>
            <a:graphicFrameLocks noGrp="1"/>
          </p:cNvGraphicFramePr>
          <p:nvPr>
            <p:ph idx="1"/>
            <p:extLst>
              <p:ext uri="{D42A27DB-BD31-4B8C-83A1-F6EECF244321}">
                <p14:modId xmlns:p14="http://schemas.microsoft.com/office/powerpoint/2010/main" val="3059619018"/>
              </p:ext>
            </p:extLst>
          </p:nvPr>
        </p:nvGraphicFramePr>
        <p:xfrm>
          <a:off x="838200" y="2038384"/>
          <a:ext cx="10515601" cy="3933378"/>
        </p:xfrm>
        <a:graphic>
          <a:graphicData uri="http://schemas.openxmlformats.org/drawingml/2006/table">
            <a:tbl>
              <a:tblPr firstRow="1" bandRow="1">
                <a:tableStyleId>{5940675A-B579-460E-94D1-54222C63F5DA}</a:tableStyleId>
              </a:tblPr>
              <a:tblGrid>
                <a:gridCol w="5272668">
                  <a:extLst>
                    <a:ext uri="{9D8B030D-6E8A-4147-A177-3AD203B41FA5}">
                      <a16:colId xmlns:a16="http://schemas.microsoft.com/office/drawing/2014/main" val="3301324671"/>
                    </a:ext>
                  </a:extLst>
                </a:gridCol>
                <a:gridCol w="5242933">
                  <a:extLst>
                    <a:ext uri="{9D8B030D-6E8A-4147-A177-3AD203B41FA5}">
                      <a16:colId xmlns:a16="http://schemas.microsoft.com/office/drawing/2014/main" val="1166785967"/>
                    </a:ext>
                  </a:extLst>
                </a:gridCol>
              </a:tblGrid>
              <a:tr h="655563">
                <a:tc>
                  <a:txBody>
                    <a:bodyPr/>
                    <a:lstStyle/>
                    <a:p>
                      <a:pPr algn="ctr"/>
                      <a:r>
                        <a:rPr lang="en-US" sz="2900"/>
                        <a:t>Canvas</a:t>
                      </a:r>
                    </a:p>
                  </a:txBody>
                  <a:tcPr marL="148992" marR="148992" marT="74496" marB="74496" anchor="ctr"/>
                </a:tc>
                <a:tc>
                  <a:txBody>
                    <a:bodyPr/>
                    <a:lstStyle/>
                    <a:p>
                      <a:pPr algn="ctr"/>
                      <a:r>
                        <a:rPr lang="en-US" sz="2900" dirty="0"/>
                        <a:t>Repository (Repo)</a:t>
                      </a:r>
                    </a:p>
                  </a:txBody>
                  <a:tcPr marL="148992" marR="148992" marT="74496" marB="74496" anchor="ctr"/>
                </a:tc>
                <a:extLst>
                  <a:ext uri="{0D108BD9-81ED-4DB2-BD59-A6C34878D82A}">
                    <a16:rowId xmlns:a16="http://schemas.microsoft.com/office/drawing/2014/main" val="2461282732"/>
                  </a:ext>
                </a:extLst>
              </a:tr>
              <a:tr h="655563">
                <a:tc>
                  <a:txBody>
                    <a:bodyPr/>
                    <a:lstStyle/>
                    <a:p>
                      <a:pPr algn="ctr"/>
                      <a:r>
                        <a:rPr lang="en-US" sz="2900"/>
                        <a:t>Tools</a:t>
                      </a:r>
                    </a:p>
                  </a:txBody>
                  <a:tcPr marL="148992" marR="148992" marT="74496" marB="74496" anchor="ctr"/>
                </a:tc>
                <a:tc>
                  <a:txBody>
                    <a:bodyPr/>
                    <a:lstStyle/>
                    <a:p>
                      <a:pPr algn="ctr"/>
                      <a:r>
                        <a:rPr lang="en-US" sz="2900"/>
                        <a:t>Git</a:t>
                      </a:r>
                    </a:p>
                  </a:txBody>
                  <a:tcPr marL="148992" marR="148992" marT="74496" marB="74496" anchor="ctr"/>
                </a:tc>
                <a:extLst>
                  <a:ext uri="{0D108BD9-81ED-4DB2-BD59-A6C34878D82A}">
                    <a16:rowId xmlns:a16="http://schemas.microsoft.com/office/drawing/2014/main" val="1140911078"/>
                  </a:ext>
                </a:extLst>
              </a:tr>
              <a:tr h="655563">
                <a:tc>
                  <a:txBody>
                    <a:bodyPr/>
                    <a:lstStyle/>
                    <a:p>
                      <a:pPr algn="ctr"/>
                      <a:r>
                        <a:rPr lang="en-US" sz="2900"/>
                        <a:t>Easel</a:t>
                      </a:r>
                    </a:p>
                  </a:txBody>
                  <a:tcPr marL="148992" marR="148992" marT="74496" marB="74496" anchor="ctr"/>
                </a:tc>
                <a:tc>
                  <a:txBody>
                    <a:bodyPr/>
                    <a:lstStyle/>
                    <a:p>
                      <a:pPr algn="ctr"/>
                      <a:r>
                        <a:rPr lang="en-US" sz="2900"/>
                        <a:t>Local Machine</a:t>
                      </a:r>
                    </a:p>
                  </a:txBody>
                  <a:tcPr marL="148992" marR="148992" marT="74496" marB="74496" anchor="ctr"/>
                </a:tc>
                <a:extLst>
                  <a:ext uri="{0D108BD9-81ED-4DB2-BD59-A6C34878D82A}">
                    <a16:rowId xmlns:a16="http://schemas.microsoft.com/office/drawing/2014/main" val="2663875783"/>
                  </a:ext>
                </a:extLst>
              </a:tr>
              <a:tr h="655563">
                <a:tc>
                  <a:txBody>
                    <a:bodyPr/>
                    <a:lstStyle/>
                    <a:p>
                      <a:pPr algn="ctr"/>
                      <a:r>
                        <a:rPr lang="en-US" sz="2900"/>
                        <a:t>Gallery</a:t>
                      </a:r>
                    </a:p>
                  </a:txBody>
                  <a:tcPr marL="148992" marR="148992" marT="74496" marB="74496" anchor="ctr"/>
                </a:tc>
                <a:tc>
                  <a:txBody>
                    <a:bodyPr/>
                    <a:lstStyle/>
                    <a:p>
                      <a:pPr algn="ctr"/>
                      <a:r>
                        <a:rPr lang="en-US" sz="2900"/>
                        <a:t>Github</a:t>
                      </a:r>
                    </a:p>
                  </a:txBody>
                  <a:tcPr marL="148992" marR="148992" marT="74496" marB="74496" anchor="ctr"/>
                </a:tc>
                <a:extLst>
                  <a:ext uri="{0D108BD9-81ED-4DB2-BD59-A6C34878D82A}">
                    <a16:rowId xmlns:a16="http://schemas.microsoft.com/office/drawing/2014/main" val="2016496349"/>
                  </a:ext>
                </a:extLst>
              </a:tr>
              <a:tr h="655563">
                <a:tc>
                  <a:txBody>
                    <a:bodyPr/>
                    <a:lstStyle/>
                    <a:p>
                      <a:pPr algn="ctr"/>
                      <a:r>
                        <a:rPr lang="en-US" sz="2900"/>
                        <a:t>Collaboration</a:t>
                      </a:r>
                    </a:p>
                  </a:txBody>
                  <a:tcPr marL="148992" marR="148992" marT="74496" marB="74496" anchor="ctr"/>
                </a:tc>
                <a:tc>
                  <a:txBody>
                    <a:bodyPr/>
                    <a:lstStyle/>
                    <a:p>
                      <a:pPr algn="ctr"/>
                      <a:r>
                        <a:rPr lang="en-US" sz="2900"/>
                        <a:t>Pull Requests</a:t>
                      </a:r>
                    </a:p>
                  </a:txBody>
                  <a:tcPr marL="148992" marR="148992" marT="74496" marB="74496" anchor="ctr"/>
                </a:tc>
                <a:extLst>
                  <a:ext uri="{0D108BD9-81ED-4DB2-BD59-A6C34878D82A}">
                    <a16:rowId xmlns:a16="http://schemas.microsoft.com/office/drawing/2014/main" val="1671819278"/>
                  </a:ext>
                </a:extLst>
              </a:tr>
              <a:tr h="655563">
                <a:tc>
                  <a:txBody>
                    <a:bodyPr/>
                    <a:lstStyle/>
                    <a:p>
                      <a:pPr algn="ctr"/>
                      <a:r>
                        <a:rPr lang="en-US" sz="2900"/>
                        <a:t>Versioning</a:t>
                      </a:r>
                    </a:p>
                  </a:txBody>
                  <a:tcPr marL="148992" marR="148992" marT="74496" marB="74496" anchor="ctr"/>
                </a:tc>
                <a:tc>
                  <a:txBody>
                    <a:bodyPr/>
                    <a:lstStyle/>
                    <a:p>
                      <a:pPr algn="ctr"/>
                      <a:r>
                        <a:rPr lang="en-US" sz="2900" dirty="0"/>
                        <a:t>Commits and Branches</a:t>
                      </a:r>
                    </a:p>
                  </a:txBody>
                  <a:tcPr marL="148992" marR="148992" marT="74496" marB="74496" anchor="ctr"/>
                </a:tc>
                <a:extLst>
                  <a:ext uri="{0D108BD9-81ED-4DB2-BD59-A6C34878D82A}">
                    <a16:rowId xmlns:a16="http://schemas.microsoft.com/office/drawing/2014/main" val="1394889404"/>
                  </a:ext>
                </a:extLst>
              </a:tr>
            </a:tbl>
          </a:graphicData>
        </a:graphic>
      </p:graphicFrame>
      <p:sp>
        <p:nvSpPr>
          <p:cNvPr id="6" name="Rectangle 5">
            <a:extLst>
              <a:ext uri="{FF2B5EF4-FFF2-40B4-BE49-F238E27FC236}">
                <a16:creationId xmlns:a16="http://schemas.microsoft.com/office/drawing/2014/main" id="{DF2311C1-3B80-ADB2-268A-E31224F41EAB}"/>
              </a:ext>
            </a:extLst>
          </p:cNvPr>
          <p:cNvSpPr/>
          <p:nvPr/>
        </p:nvSpPr>
        <p:spPr>
          <a:xfrm>
            <a:off x="369851" y="5352587"/>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D20F198-8D22-B7F6-6B98-F11C2F7EEBB3}"/>
              </a:ext>
            </a:extLst>
          </p:cNvPr>
          <p:cNvSpPr/>
          <p:nvPr/>
        </p:nvSpPr>
        <p:spPr>
          <a:xfrm>
            <a:off x="485412" y="4711109"/>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6A6B27-AFFE-EC29-B570-349F87BDEFBB}"/>
              </a:ext>
            </a:extLst>
          </p:cNvPr>
          <p:cNvSpPr/>
          <p:nvPr/>
        </p:nvSpPr>
        <p:spPr>
          <a:xfrm>
            <a:off x="485412" y="4069631"/>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03406EE-B77B-FB72-B2CF-DA6221F621A3}"/>
              </a:ext>
            </a:extLst>
          </p:cNvPr>
          <p:cNvSpPr/>
          <p:nvPr/>
        </p:nvSpPr>
        <p:spPr>
          <a:xfrm>
            <a:off x="485412" y="3383549"/>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7802729-3F65-B157-A64B-F7088B413555}"/>
              </a:ext>
            </a:extLst>
          </p:cNvPr>
          <p:cNvSpPr/>
          <p:nvPr/>
        </p:nvSpPr>
        <p:spPr>
          <a:xfrm>
            <a:off x="485412" y="2708620"/>
            <a:ext cx="11218126" cy="5745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97299F83-F157-86E6-2AA7-8301FFB7EB32}"/>
              </a:ext>
            </a:extLst>
          </p:cNvPr>
          <p:cNvSpPr>
            <a:spLocks noGrp="1"/>
          </p:cNvSpPr>
          <p:nvPr>
            <p:ph type="sldNum" sz="quarter" idx="12"/>
          </p:nvPr>
        </p:nvSpPr>
        <p:spPr/>
        <p:txBody>
          <a:bodyPr/>
          <a:lstStyle/>
          <a:p>
            <a:fld id="{FE39139B-52DC-BD46-ABAE-05B0D9C7113E}" type="slidenum">
              <a:rPr lang="en-US" smtClean="0"/>
              <a:t>7</a:t>
            </a:fld>
            <a:endParaRPr lang="en-US"/>
          </a:p>
        </p:txBody>
      </p:sp>
    </p:spTree>
    <p:extLst>
      <p:ext uri="{BB962C8B-B14F-4D97-AF65-F5344CB8AC3E}">
        <p14:creationId xmlns:p14="http://schemas.microsoft.com/office/powerpoint/2010/main" val="856265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A03EDC-7067-4DFF-B672-541D016AA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EBF3E39-B0BE-496A-8604-9007470FFA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65473"/>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55DD30-31B3-5D74-5730-B35C2FC08554}"/>
              </a:ext>
            </a:extLst>
          </p:cNvPr>
          <p:cNvSpPr>
            <a:spLocks noGrp="1"/>
          </p:cNvSpPr>
          <p:nvPr>
            <p:ph type="title"/>
          </p:nvPr>
        </p:nvSpPr>
        <p:spPr>
          <a:xfrm>
            <a:off x="871442" y="573505"/>
            <a:ext cx="4353116" cy="1049402"/>
          </a:xfrm>
        </p:spPr>
        <p:txBody>
          <a:bodyPr anchor="b">
            <a:normAutofit/>
          </a:bodyPr>
          <a:lstStyle/>
          <a:p>
            <a:pPr algn="ctr"/>
            <a:r>
              <a:rPr lang="en-US" sz="3200" dirty="0">
                <a:solidFill>
                  <a:srgbClr val="595959"/>
                </a:solidFill>
              </a:rPr>
              <a:t>Git uses a three-tree architecture</a:t>
            </a:r>
          </a:p>
        </p:txBody>
      </p:sp>
      <p:sp>
        <p:nvSpPr>
          <p:cNvPr id="3" name="Content Placeholder 2">
            <a:extLst>
              <a:ext uri="{FF2B5EF4-FFF2-40B4-BE49-F238E27FC236}">
                <a16:creationId xmlns:a16="http://schemas.microsoft.com/office/drawing/2014/main" id="{A514A42A-9091-8826-E8F8-ECB497CBBAD6}"/>
              </a:ext>
            </a:extLst>
          </p:cNvPr>
          <p:cNvSpPr>
            <a:spLocks noGrp="1"/>
          </p:cNvSpPr>
          <p:nvPr>
            <p:ph idx="1"/>
          </p:nvPr>
        </p:nvSpPr>
        <p:spPr>
          <a:xfrm>
            <a:off x="385011" y="2196412"/>
            <a:ext cx="5293894" cy="4348767"/>
          </a:xfrm>
        </p:spPr>
        <p:txBody>
          <a:bodyPr anchor="t">
            <a:normAutofit/>
          </a:bodyPr>
          <a:lstStyle/>
          <a:p>
            <a:r>
              <a:rPr lang="en-US" sz="2400" dirty="0">
                <a:solidFill>
                  <a:srgbClr val="595959"/>
                </a:solidFill>
              </a:rPr>
              <a:t>Working Directory:</a:t>
            </a:r>
          </a:p>
          <a:p>
            <a:pPr lvl="1"/>
            <a:r>
              <a:rPr lang="en-US" sz="1800" dirty="0">
                <a:solidFill>
                  <a:srgbClr val="595959"/>
                </a:solidFill>
              </a:rPr>
              <a:t>The actual files on your local system.</a:t>
            </a:r>
          </a:p>
          <a:p>
            <a:pPr lvl="1"/>
            <a:r>
              <a:rPr lang="en-US" sz="1800" dirty="0">
                <a:solidFill>
                  <a:srgbClr val="595959"/>
                </a:solidFill>
              </a:rPr>
              <a:t>Where you make changes and edits to your project.</a:t>
            </a:r>
          </a:p>
          <a:p>
            <a:r>
              <a:rPr lang="en-US" sz="2400" dirty="0">
                <a:solidFill>
                  <a:srgbClr val="595959"/>
                </a:solidFill>
              </a:rPr>
              <a:t>Staging Area (Index):</a:t>
            </a:r>
          </a:p>
          <a:p>
            <a:pPr lvl="1"/>
            <a:r>
              <a:rPr lang="en-US" sz="1800" dirty="0">
                <a:solidFill>
                  <a:srgbClr val="595959"/>
                </a:solidFill>
              </a:rPr>
              <a:t>Acts as a middle ground between your Working Directory and the Repository.</a:t>
            </a:r>
          </a:p>
          <a:p>
            <a:pPr lvl="1"/>
            <a:r>
              <a:rPr lang="en-US" sz="1800" dirty="0">
                <a:solidFill>
                  <a:srgbClr val="595959"/>
                </a:solidFill>
              </a:rPr>
              <a:t>Files here are ready to be committed.</a:t>
            </a:r>
          </a:p>
          <a:p>
            <a:r>
              <a:rPr lang="en-US" sz="2400" dirty="0">
                <a:solidFill>
                  <a:srgbClr val="595959"/>
                </a:solidFill>
              </a:rPr>
              <a:t>Repository (Commit History):</a:t>
            </a:r>
          </a:p>
          <a:p>
            <a:pPr lvl="1"/>
            <a:r>
              <a:rPr lang="en-US" sz="1800" dirty="0">
                <a:solidFill>
                  <a:srgbClr val="595959"/>
                </a:solidFill>
              </a:rPr>
              <a:t>Contains all the committed versions of your project.</a:t>
            </a:r>
          </a:p>
          <a:p>
            <a:pPr lvl="1"/>
            <a:r>
              <a:rPr lang="en-US" sz="1800" dirty="0">
                <a:solidFill>
                  <a:srgbClr val="595959"/>
                </a:solidFill>
              </a:rPr>
              <a:t>Each commit represents a snapshot of the project at a specific point in time.</a:t>
            </a:r>
          </a:p>
        </p:txBody>
      </p:sp>
      <p:pic>
        <p:nvPicPr>
          <p:cNvPr id="5" name="Picture 4" descr="A diagram of a stage&#10;&#10;Description automatically generated">
            <a:extLst>
              <a:ext uri="{FF2B5EF4-FFF2-40B4-BE49-F238E27FC236}">
                <a16:creationId xmlns:a16="http://schemas.microsoft.com/office/drawing/2014/main" id="{7CD1D2BC-34CF-462A-3FC4-EECF8E27BCE3}"/>
              </a:ext>
            </a:extLst>
          </p:cNvPr>
          <p:cNvPicPr>
            <a:picLocks noChangeAspect="1"/>
          </p:cNvPicPr>
          <p:nvPr/>
        </p:nvPicPr>
        <p:blipFill>
          <a:blip r:embed="rId3"/>
          <a:stretch>
            <a:fillRect/>
          </a:stretch>
        </p:blipFill>
        <p:spPr>
          <a:xfrm>
            <a:off x="6781801" y="1622907"/>
            <a:ext cx="4797056" cy="3657755"/>
          </a:xfrm>
          <a:prstGeom prst="rect">
            <a:avLst/>
          </a:prstGeom>
        </p:spPr>
      </p:pic>
      <p:sp>
        <p:nvSpPr>
          <p:cNvPr id="4" name="Slide Number Placeholder 3">
            <a:extLst>
              <a:ext uri="{FF2B5EF4-FFF2-40B4-BE49-F238E27FC236}">
                <a16:creationId xmlns:a16="http://schemas.microsoft.com/office/drawing/2014/main" id="{6CD5EB00-0DD3-B787-D9E3-65B72B72AE46}"/>
              </a:ext>
            </a:extLst>
          </p:cNvPr>
          <p:cNvSpPr>
            <a:spLocks noGrp="1"/>
          </p:cNvSpPr>
          <p:nvPr>
            <p:ph type="sldNum" sz="quarter" idx="12"/>
          </p:nvPr>
        </p:nvSpPr>
        <p:spPr>
          <a:xfrm>
            <a:off x="9180576" y="6356350"/>
            <a:ext cx="2743200" cy="365125"/>
          </a:xfrm>
        </p:spPr>
        <p:txBody>
          <a:bodyPr>
            <a:normAutofit/>
          </a:bodyPr>
          <a:lstStyle/>
          <a:p>
            <a:pPr>
              <a:spcAft>
                <a:spcPts val="600"/>
              </a:spcAft>
            </a:pPr>
            <a:fld id="{FE39139B-52DC-BD46-ABAE-05B0D9C7113E}" type="slidenum">
              <a:rPr lang="en-US" sz="900"/>
              <a:pPr>
                <a:spcAft>
                  <a:spcPts val="600"/>
                </a:spcAft>
              </a:pPr>
              <a:t>8</a:t>
            </a:fld>
            <a:endParaRPr lang="en-US" sz="900"/>
          </a:p>
        </p:txBody>
      </p:sp>
    </p:spTree>
    <p:extLst>
      <p:ext uri="{BB962C8B-B14F-4D97-AF65-F5344CB8AC3E}">
        <p14:creationId xmlns:p14="http://schemas.microsoft.com/office/powerpoint/2010/main" val="253211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A11688B-0A27-4E86-8D55-76F71ADF2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C84A868B-654E-447C-8D9C-0F9328308C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4E43F5E5-7E34-4029-B18F-CAED02086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9931FA-11DF-4781-8AAD-FEE88674F7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40F88E6C-5782-452A-8C4F-9D2C2EAC8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382AE627-1488-52FA-D05B-CAC7B4CC4FA7}"/>
              </a:ext>
            </a:extLst>
          </p:cNvPr>
          <p:cNvSpPr>
            <a:spLocks noGrp="1"/>
          </p:cNvSpPr>
          <p:nvPr>
            <p:ph type="title"/>
          </p:nvPr>
        </p:nvSpPr>
        <p:spPr>
          <a:xfrm>
            <a:off x="550864" y="365125"/>
            <a:ext cx="11090274" cy="1325563"/>
          </a:xfrm>
        </p:spPr>
        <p:txBody>
          <a:bodyPr>
            <a:normAutofit/>
          </a:bodyPr>
          <a:lstStyle/>
          <a:p>
            <a:r>
              <a:rPr lang="en-US" sz="4000"/>
              <a:t>A Simple Git Workflow</a:t>
            </a:r>
          </a:p>
        </p:txBody>
      </p:sp>
      <p:sp>
        <p:nvSpPr>
          <p:cNvPr id="4" name="Slide Number Placeholder 3">
            <a:extLst>
              <a:ext uri="{FF2B5EF4-FFF2-40B4-BE49-F238E27FC236}">
                <a16:creationId xmlns:a16="http://schemas.microsoft.com/office/drawing/2014/main" id="{45B7AF21-F680-7915-EAE9-89994EE8D84A}"/>
              </a:ext>
            </a:extLst>
          </p:cNvPr>
          <p:cNvSpPr>
            <a:spLocks noGrp="1"/>
          </p:cNvSpPr>
          <p:nvPr>
            <p:ph type="sldNum" sz="quarter" idx="12"/>
          </p:nvPr>
        </p:nvSpPr>
        <p:spPr>
          <a:xfrm rot="5400000">
            <a:off x="9033635" y="3148837"/>
            <a:ext cx="5768976" cy="550800"/>
          </a:xfrm>
        </p:spPr>
        <p:txBody>
          <a:bodyPr>
            <a:normAutofit/>
          </a:bodyPr>
          <a:lstStyle/>
          <a:p>
            <a:pPr algn="ctr">
              <a:spcAft>
                <a:spcPts val="600"/>
              </a:spcAft>
            </a:pPr>
            <a:fld id="{FE39139B-52DC-BD46-ABAE-05B0D9C7113E}" type="slidenum">
              <a:rPr lang="en-US" sz="1000"/>
              <a:pPr algn="ctr">
                <a:spcAft>
                  <a:spcPts val="600"/>
                </a:spcAft>
              </a:pPr>
              <a:t>9</a:t>
            </a:fld>
            <a:endParaRPr lang="en-US" sz="1000"/>
          </a:p>
        </p:txBody>
      </p:sp>
      <p:graphicFrame>
        <p:nvGraphicFramePr>
          <p:cNvPr id="6" name="Content Placeholder 2">
            <a:extLst>
              <a:ext uri="{FF2B5EF4-FFF2-40B4-BE49-F238E27FC236}">
                <a16:creationId xmlns:a16="http://schemas.microsoft.com/office/drawing/2014/main" id="{A8CFF8FD-F900-B600-0348-921992F19179}"/>
              </a:ext>
            </a:extLst>
          </p:cNvPr>
          <p:cNvGraphicFramePr>
            <a:graphicFrameLocks noGrp="1"/>
          </p:cNvGraphicFramePr>
          <p:nvPr>
            <p:ph idx="1"/>
            <p:extLst>
              <p:ext uri="{D42A27DB-BD31-4B8C-83A1-F6EECF244321}">
                <p14:modId xmlns:p14="http://schemas.microsoft.com/office/powerpoint/2010/main" val="257573145"/>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28E3005-3685-4203-6D19-B7455BA54F03}"/>
              </a:ext>
            </a:extLst>
          </p:cNvPr>
          <p:cNvPicPr>
            <a:picLocks noChangeAspect="1"/>
          </p:cNvPicPr>
          <p:nvPr/>
        </p:nvPicPr>
        <p:blipFill>
          <a:blip r:embed="rId7"/>
          <a:stretch>
            <a:fillRect/>
          </a:stretch>
        </p:blipFill>
        <p:spPr>
          <a:xfrm>
            <a:off x="560646" y="1719792"/>
            <a:ext cx="11081253" cy="1325563"/>
          </a:xfrm>
          <a:prstGeom prst="rect">
            <a:avLst/>
          </a:prstGeom>
        </p:spPr>
      </p:pic>
      <p:sp>
        <p:nvSpPr>
          <p:cNvPr id="7" name="Rectangle 6">
            <a:extLst>
              <a:ext uri="{FF2B5EF4-FFF2-40B4-BE49-F238E27FC236}">
                <a16:creationId xmlns:a16="http://schemas.microsoft.com/office/drawing/2014/main" id="{336BE1B1-79A5-7ADF-7909-CB07B710935E}"/>
              </a:ext>
            </a:extLst>
          </p:cNvPr>
          <p:cNvSpPr/>
          <p:nvPr/>
        </p:nvSpPr>
        <p:spPr>
          <a:xfrm>
            <a:off x="3387777" y="3379268"/>
            <a:ext cx="8253361" cy="1851026"/>
          </a:xfrm>
          <a:prstGeom prst="rect">
            <a:avLst/>
          </a:prstGeom>
          <a:solidFill>
            <a:srgbClr val="EEEBE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A41B865-DF5F-7568-D735-2BDC71B20F29}"/>
              </a:ext>
            </a:extLst>
          </p:cNvPr>
          <p:cNvSpPr/>
          <p:nvPr/>
        </p:nvSpPr>
        <p:spPr>
          <a:xfrm>
            <a:off x="547688" y="2368446"/>
            <a:ext cx="8761204" cy="39911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5072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2291</Words>
  <Application>Microsoft Macintosh PowerPoint</Application>
  <PresentationFormat>Widescreen</PresentationFormat>
  <Paragraphs>248</Paragraphs>
  <Slides>26</Slides>
  <Notes>15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Helvetica</vt:lpstr>
      <vt:lpstr>Söhne</vt:lpstr>
      <vt:lpstr>Office Theme</vt:lpstr>
      <vt:lpstr>Introduction to Version Control and GitHub</vt:lpstr>
      <vt:lpstr>Outline</vt:lpstr>
      <vt:lpstr>Version Control</vt:lpstr>
      <vt:lpstr>Version Control System (VCS)</vt:lpstr>
      <vt:lpstr>What is Git?</vt:lpstr>
      <vt:lpstr>Is Git for me?</vt:lpstr>
      <vt:lpstr>Collaborative Art Studio VS. Git</vt:lpstr>
      <vt:lpstr>Git uses a three-tree architecture</vt:lpstr>
      <vt:lpstr>A Simple Git Workflow</vt:lpstr>
      <vt:lpstr>A Simple Git Workflow</vt:lpstr>
      <vt:lpstr>A Simple Git Workflow</vt:lpstr>
      <vt:lpstr>A Simple Git Workflow</vt:lpstr>
      <vt:lpstr>Introducing GitHub</vt:lpstr>
      <vt:lpstr>Creating a Repository on GitHub</vt:lpstr>
      <vt:lpstr>Cloning a Repository</vt:lpstr>
      <vt:lpstr>Making Changes and Committing</vt:lpstr>
      <vt:lpstr>Branching and Merging</vt:lpstr>
      <vt:lpstr>Pull Requests and Collaboration</vt:lpstr>
      <vt:lpstr>Issues and Project Management</vt:lpstr>
      <vt:lpstr>Best Practices in Version Control and GitHub</vt:lpstr>
      <vt:lpstr>Demo</vt:lpstr>
      <vt:lpstr>Benefits of Using Version Control and GitHub in Research Computing</vt:lpstr>
      <vt:lpstr>Challenges and Considerations</vt:lpstr>
      <vt:lpstr>Q&amp;A</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Version Control and GitHub</dc:title>
  <dc:creator>Elsadany, Muhammad</dc:creator>
  <cp:lastModifiedBy>Elsadany, Muhammad</cp:lastModifiedBy>
  <cp:revision>2</cp:revision>
  <dcterms:created xsi:type="dcterms:W3CDTF">2023-10-16T20:45:02Z</dcterms:created>
  <dcterms:modified xsi:type="dcterms:W3CDTF">2023-10-17T03:33:18Z</dcterms:modified>
</cp:coreProperties>
</file>