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7"/>
    <p:restoredTop sz="94732"/>
  </p:normalViewPr>
  <p:slideViewPr>
    <p:cSldViewPr snapToGrid="0">
      <p:cViewPr varScale="1">
        <p:scale>
          <a:sx n="91" d="100"/>
          <a:sy n="9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F7BA-40C6-FC12-7B56-492659EC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46CF4-4FE8-1A45-565B-FBAF41D6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F57B-AD9F-3053-B647-ED87CBE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6099-44F1-A2A8-F506-1305DF31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7068-514A-91A6-158E-D94323F0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0959-4FA8-F44A-4B88-5995D36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56C31-6C03-DDF8-D130-17A917F1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8633-8A5E-FCB9-D849-A82F4B6B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DDEB-4ACB-251C-D741-ACDCAD9C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295B-8162-2BEB-6654-0CD2C5EB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AC94-7A22-95C8-E4E1-D6AF3C10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42860-E780-2FE9-5976-420EA2B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6D2-771A-9F45-5799-8CB0883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FF59-1587-5EB6-E380-E50239A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6DE4-5062-1789-CD86-FE12694C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28E-758D-AEEC-9C91-A4EEC9A2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73C9-E64C-CF20-3F4F-4059BFD2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857E-E3CF-E0E2-238E-B6CEC24E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9160-DAAD-C46A-F813-C05E458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1B10-E2D1-291F-89E3-D886E5C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DAD2-9CE6-7D95-3612-7B580A76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3DEA-68E5-FCDC-A516-F36C1038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2EAC-331B-4416-E1F7-1B74C43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4E21-1303-CDC8-5D9D-8CAA859B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E23F-7AF3-8B02-2E5A-A26A325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1E5-6D26-0D3E-D098-F4D04FF4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F458-A8B3-4D30-5A6B-CAFB0745B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289B-64EC-4671-EF67-7DAF468C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0504B-1227-2E06-9C75-E0BBEBDC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1BB4-AAE0-5808-BDC6-FD17416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7A9AA-9A0F-A773-C944-E33C2301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4715-1D22-11F5-EF27-81BCDE38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5F7E5-DE76-BA45-2B55-0FE552E1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EBE8-9FF5-A367-7B3D-E3429212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BFBF2-D1B2-C1E2-0940-2BA7DA461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6CEA7-647F-8580-817C-D15F3A7D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7BD99-6A8D-946A-B405-C2B242D3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D4833-E3DA-46FF-FAC9-BEC59B82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47B15-CB51-DC5B-0BB8-ED56BE40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58DD-4D08-4CE0-478F-F9EA9EB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95A6-72C5-9662-031D-60852D2B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6D6F3-5082-A7E6-F644-DDABBEC1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28AD5-75CD-5553-A506-CAC8F2E3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DE099-5ED4-34F8-9621-0A3E67D1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80437-6FFE-BC1E-7593-0E8EA0B8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34FA0-A6A6-7847-9BDD-81E21BC9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546E-8B13-648B-6A02-5F088B2A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1D7F-523E-53CC-01EA-3731803F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B45F-7345-A709-E2C3-164FF163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16A0-9A9F-4B7A-78A1-B46472B3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4F15-D4CD-42DA-C117-51450433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065C-2D87-DC6D-3FFA-AE9F16B6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019D-D3E5-E8B9-9179-4D7CBAFD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10E63-11B5-F2D2-1ADF-735C0AD3F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18BE-BF7E-F73B-183D-3803AFD4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75E1-2E9F-ABCE-D838-87C51DA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4C06-36AD-D973-6F24-82484CDF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4F5F-14CE-D342-4911-9F46F9C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9F115-03F3-280D-9E65-75EACA8A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13EC-8AC8-CD12-3293-10E9A33F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37A7-CC16-5130-6C45-594407B4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AD0A-67A6-014C-9B1D-13168D028FB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1D4A-8CCE-852F-0604-37BCBDA5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68E7-3921-33AF-48BD-52FE713C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139B-52DC-BD46-ABAE-05B0D9C71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8B52-47BF-C2A6-68F2-D75FBF172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Version Control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3DAF-3670-674B-4348-099871B7B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3725-B9CF-881A-17C3-59CF8D91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9C59-C1F5-D020-E759-2CD19375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pull requests:</a:t>
            </a:r>
          </a:p>
          <a:p>
            <a:pPr lvl="1"/>
            <a:r>
              <a:rPr lang="en-US" dirty="0"/>
              <a:t>Pull requests are proposed changes that can be reviewed and discussed before merging.</a:t>
            </a:r>
          </a:p>
          <a:p>
            <a:r>
              <a:rPr lang="en-US" dirty="0"/>
              <a:t>How pull requests facilitate collaboration:</a:t>
            </a:r>
          </a:p>
          <a:p>
            <a:pPr lvl="1"/>
            <a:r>
              <a:rPr lang="en-US" dirty="0"/>
              <a:t>Allows for feedback and discussion on proposed changes.</a:t>
            </a:r>
          </a:p>
          <a:p>
            <a:pPr lvl="1"/>
            <a:r>
              <a:rPr lang="en-US" dirty="0"/>
              <a:t>Ensures code quality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12907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FB1E-9972-CEA0-2CA5-A86E084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0A3F-A40B-3922-3702-3CF8C861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GitHub helps in issue tracking and project management:</a:t>
            </a:r>
          </a:p>
          <a:p>
            <a:pPr lvl="1"/>
            <a:r>
              <a:rPr lang="en-US" dirty="0"/>
              <a:t>Users can create and assign issues for tasks or bugs.</a:t>
            </a:r>
          </a:p>
          <a:p>
            <a:pPr lvl="1"/>
            <a:r>
              <a:rPr lang="en-US" dirty="0"/>
              <a:t>Projects and milestones can be used for organization and tracking progress.</a:t>
            </a:r>
          </a:p>
        </p:txBody>
      </p:sp>
    </p:spTree>
    <p:extLst>
      <p:ext uri="{BB962C8B-B14F-4D97-AF65-F5344CB8AC3E}">
        <p14:creationId xmlns:p14="http://schemas.microsoft.com/office/powerpoint/2010/main" val="27686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1475-8961-F511-281E-2D4108CE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Version Control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1657-98B4-79F0-D354-C9ABC520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commit messages</a:t>
            </a:r>
          </a:p>
          <a:p>
            <a:r>
              <a:rPr lang="en-US" dirty="0"/>
              <a:t>Using branches effectively</a:t>
            </a:r>
          </a:p>
          <a:p>
            <a:r>
              <a:rPr lang="en-US" dirty="0"/>
              <a:t>Collaborative workflows</a:t>
            </a:r>
          </a:p>
        </p:txBody>
      </p:sp>
    </p:spTree>
    <p:extLst>
      <p:ext uri="{BB962C8B-B14F-4D97-AF65-F5344CB8AC3E}">
        <p14:creationId xmlns:p14="http://schemas.microsoft.com/office/powerpoint/2010/main" val="117976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61DB-9BF8-A098-C954-C13457DB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5787-FA48-08EA-5185-70C25112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brief live demo of creating a repository, making changes, creating a pull request, and merging.</a:t>
            </a:r>
          </a:p>
        </p:txBody>
      </p:sp>
    </p:spTree>
    <p:extLst>
      <p:ext uri="{BB962C8B-B14F-4D97-AF65-F5344CB8AC3E}">
        <p14:creationId xmlns:p14="http://schemas.microsoft.com/office/powerpoint/2010/main" val="10532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F783-BD59-D820-5E25-5681C3B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Version Control and GitHub in Research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3EE4-2D1D-A72F-9B92-5A768C46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Collaboration</a:t>
            </a:r>
          </a:p>
          <a:p>
            <a:r>
              <a:rPr lang="en-US" dirty="0"/>
              <a:t>Reproducibility</a:t>
            </a:r>
          </a:p>
          <a:p>
            <a:r>
              <a:rPr lang="en-US" dirty="0"/>
              <a:t>Versioning and History</a:t>
            </a:r>
          </a:p>
        </p:txBody>
      </p:sp>
    </p:spTree>
    <p:extLst>
      <p:ext uri="{BB962C8B-B14F-4D97-AF65-F5344CB8AC3E}">
        <p14:creationId xmlns:p14="http://schemas.microsoft.com/office/powerpoint/2010/main" val="244687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084-40B4-E777-0BB9-43C38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053B-CBCC-BDCB-B5C9-6E82D10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challenges and how to address them</a:t>
            </a:r>
          </a:p>
          <a:p>
            <a:r>
              <a:rPr lang="en-US" dirty="0"/>
              <a:t>Data privacy and 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15544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084-40B4-E777-0BB9-43C38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053B-CBCC-BDCB-B5C9-6E82D10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084-40B4-E777-0BB9-43C38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053B-CBCC-BDCB-B5C9-6E82D10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084-40B4-E777-0BB9-43C38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053B-CBCC-BDCB-B5C9-6E82D10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9EE5-8CA0-CEBA-BE56-14705CFA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54F-C618-1992-E90E-E567AC94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Version Control</a:t>
            </a:r>
          </a:p>
          <a:p>
            <a:pPr lvl="1"/>
            <a:r>
              <a:rPr lang="en-US" dirty="0"/>
              <a:t>Version control is a system that records changes to a file or set of files over time so that you can recall specific versions later.</a:t>
            </a:r>
          </a:p>
          <a:p>
            <a:r>
              <a:rPr lang="en-US" dirty="0"/>
              <a:t>Importance in Research Computing</a:t>
            </a:r>
          </a:p>
          <a:p>
            <a:pPr lvl="1"/>
            <a:r>
              <a:rPr lang="en-US" dirty="0"/>
              <a:t>Ensures tracking of changes in code and documentation.</a:t>
            </a:r>
          </a:p>
          <a:p>
            <a:pPr lvl="1"/>
            <a:r>
              <a:rPr lang="en-US" dirty="0"/>
              <a:t>Facilitates collaboration among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132121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ABF-D280-329F-71E3-EB4E4E7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33FE-D889-7C75-69D5-DA8F580C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Git</a:t>
            </a:r>
          </a:p>
          <a:p>
            <a:pPr lvl="1"/>
            <a:r>
              <a:rPr lang="en-US" dirty="0"/>
              <a:t>Git is a distributed version control system that allows multiple people to work on the same project at the same time.</a:t>
            </a:r>
          </a:p>
          <a:p>
            <a:r>
              <a:rPr lang="en-US" dirty="0"/>
              <a:t>Basic explanation of how Git works</a:t>
            </a:r>
          </a:p>
          <a:p>
            <a:pPr lvl="1"/>
            <a:r>
              <a:rPr lang="en-US" dirty="0"/>
              <a:t>Each user has a local copy of the entire project, including its history.</a:t>
            </a:r>
          </a:p>
        </p:txBody>
      </p:sp>
    </p:spTree>
    <p:extLst>
      <p:ext uri="{BB962C8B-B14F-4D97-AF65-F5344CB8AC3E}">
        <p14:creationId xmlns:p14="http://schemas.microsoft.com/office/powerpoint/2010/main" val="1005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DD30-31B3-5D74-5730-B35C2FC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A42A-9091-8826-E8F8-ECB497CB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  <a:p>
            <a:pPr lvl="1"/>
            <a:r>
              <a:rPr lang="en-US" dirty="0"/>
              <a:t>A commit is a snapshot of your project at a specific point in time.</a:t>
            </a:r>
          </a:p>
          <a:p>
            <a:r>
              <a:rPr lang="en-US" dirty="0"/>
              <a:t>Branches</a:t>
            </a:r>
          </a:p>
          <a:p>
            <a:pPr lvl="1"/>
            <a:r>
              <a:rPr lang="en-US" dirty="0"/>
              <a:t>Branches allow you to work on different parts of the project simultaneously.</a:t>
            </a:r>
          </a:p>
          <a:p>
            <a:r>
              <a:rPr lang="en-US" dirty="0"/>
              <a:t>Merging</a:t>
            </a:r>
          </a:p>
          <a:p>
            <a:pPr lvl="1"/>
            <a:r>
              <a:rPr lang="en-US" dirty="0"/>
              <a:t>Merging combines changes from different branches into a single branch.</a:t>
            </a:r>
          </a:p>
          <a:p>
            <a:r>
              <a:rPr lang="en-US" dirty="0"/>
              <a:t>Pull Requests</a:t>
            </a:r>
          </a:p>
          <a:p>
            <a:pPr lvl="1"/>
            <a:r>
              <a:rPr lang="en-US" dirty="0"/>
              <a:t>Pull requests are proposed changes that can be reviewed before merging.</a:t>
            </a:r>
          </a:p>
        </p:txBody>
      </p:sp>
    </p:spTree>
    <p:extLst>
      <p:ext uri="{BB962C8B-B14F-4D97-AF65-F5344CB8AC3E}">
        <p14:creationId xmlns:p14="http://schemas.microsoft.com/office/powerpoint/2010/main" val="253211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F33E-5D9C-77C9-BFC8-C6E9A44C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0A33-5B0B-301B-2A2A-A319D43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GitHub</a:t>
            </a:r>
          </a:p>
          <a:p>
            <a:pPr lvl="1"/>
            <a:r>
              <a:rPr lang="en-US" dirty="0"/>
              <a:t>GitHub is a web-based platform that provides hosting for Git repositories and a range of collaboration features.</a:t>
            </a:r>
          </a:p>
          <a:p>
            <a:r>
              <a:rPr lang="en-US" dirty="0"/>
              <a:t>How GitHub enhances Git</a:t>
            </a:r>
          </a:p>
          <a:p>
            <a:pPr lvl="1"/>
            <a:r>
              <a:rPr lang="en-US" dirty="0"/>
              <a:t>Offers a user-friendly interface for managing repositories.</a:t>
            </a:r>
          </a:p>
          <a:p>
            <a:pPr lvl="1"/>
            <a:r>
              <a:rPr lang="en-US" dirty="0"/>
              <a:t>Facilitates easy collaboration among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6910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106D-20EF-F048-B3C1-5C86A183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B25E-8052-F498-5B60-9A3F3619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of creating a new repository on GitHub:</a:t>
            </a:r>
          </a:p>
          <a:p>
            <a:pPr lvl="1"/>
            <a:r>
              <a:rPr lang="en-US" dirty="0"/>
              <a:t>Go to GitHub and click on "New" to create a new repository.</a:t>
            </a:r>
          </a:p>
          <a:p>
            <a:pPr lvl="1"/>
            <a:r>
              <a:rPr lang="en-US" dirty="0"/>
              <a:t>Provide a name, description, and choose privacy settings.</a:t>
            </a:r>
          </a:p>
        </p:txBody>
      </p:sp>
    </p:spTree>
    <p:extLst>
      <p:ext uri="{BB962C8B-B14F-4D97-AF65-F5344CB8AC3E}">
        <p14:creationId xmlns:p14="http://schemas.microsoft.com/office/powerpoint/2010/main" val="22658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8037-900F-3C92-FFC3-93F214CC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9EEB-6D66-2A2F-3573-BB8D5226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cloning:</a:t>
            </a:r>
          </a:p>
          <a:p>
            <a:pPr lvl="1"/>
            <a:r>
              <a:rPr lang="en-US" dirty="0"/>
              <a:t>Cloning means creating a local copy of a repository from GitHub to your computer.</a:t>
            </a:r>
          </a:p>
          <a:p>
            <a:r>
              <a:rPr lang="en-US" dirty="0"/>
              <a:t>How to clone a repository:</a:t>
            </a:r>
          </a:p>
          <a:p>
            <a:pPr lvl="1"/>
            <a:r>
              <a:rPr lang="en-US" dirty="0"/>
              <a:t>Use the command </a:t>
            </a:r>
            <a:r>
              <a:rPr lang="en-US" dirty="0">
                <a:highlight>
                  <a:srgbClr val="C0C0C0"/>
                </a:highlight>
              </a:rPr>
              <a:t>git clone [repository URL]</a:t>
            </a:r>
            <a:r>
              <a:rPr lang="en-US" dirty="0"/>
              <a:t> in your terminal.</a:t>
            </a:r>
          </a:p>
        </p:txBody>
      </p:sp>
    </p:spTree>
    <p:extLst>
      <p:ext uri="{BB962C8B-B14F-4D97-AF65-F5344CB8AC3E}">
        <p14:creationId xmlns:p14="http://schemas.microsoft.com/office/powerpoint/2010/main" val="153156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3656-6C26-F318-92B5-65636E4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and 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118-F147-054A-1AE8-1DC02242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how to make changes and commit them using Git:</a:t>
            </a:r>
          </a:p>
          <a:p>
            <a:pPr lvl="1"/>
            <a:r>
              <a:rPr lang="en-US" dirty="0"/>
              <a:t>Make changes to files in your local repository.</a:t>
            </a:r>
          </a:p>
          <a:p>
            <a:pPr lvl="1"/>
            <a:r>
              <a:rPr lang="en-US" dirty="0"/>
              <a:t>Use git add [file] to stage changes and git commit -m "message" to commit.</a:t>
            </a:r>
          </a:p>
        </p:txBody>
      </p:sp>
    </p:spTree>
    <p:extLst>
      <p:ext uri="{BB962C8B-B14F-4D97-AF65-F5344CB8AC3E}">
        <p14:creationId xmlns:p14="http://schemas.microsoft.com/office/powerpoint/2010/main" val="24581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1D00-A4B0-4F64-BF86-12F9AA1B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4222-9F24-1617-4C0C-2D365EBE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branching and merging in Git:</a:t>
            </a:r>
          </a:p>
          <a:p>
            <a:pPr lvl="1"/>
            <a:r>
              <a:rPr lang="en-US" dirty="0"/>
              <a:t>Branches allow you to work on different features or fixes simultaneously.</a:t>
            </a:r>
          </a:p>
          <a:p>
            <a:pPr lvl="1"/>
            <a:r>
              <a:rPr lang="en-US" dirty="0"/>
              <a:t>Merging combines changes from one branch into another.</a:t>
            </a:r>
          </a:p>
          <a:p>
            <a:r>
              <a:rPr lang="en-US" dirty="0"/>
              <a:t>How to create and merge branches:</a:t>
            </a:r>
          </a:p>
          <a:p>
            <a:pPr lvl="1"/>
            <a:r>
              <a:rPr lang="en-US" dirty="0"/>
              <a:t>Use git branch [branch name] to create a new branch.</a:t>
            </a:r>
          </a:p>
          <a:p>
            <a:pPr lvl="1"/>
            <a:r>
              <a:rPr lang="en-US" dirty="0"/>
              <a:t>Use git merge [branch name] to merge changes.</a:t>
            </a:r>
          </a:p>
        </p:txBody>
      </p:sp>
    </p:spTree>
    <p:extLst>
      <p:ext uri="{BB962C8B-B14F-4D97-AF65-F5344CB8AC3E}">
        <p14:creationId xmlns:p14="http://schemas.microsoft.com/office/powerpoint/2010/main" val="2620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551</Words>
  <Application>Microsoft Macintosh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Version Control and GitHub</vt:lpstr>
      <vt:lpstr>Introduction to Version Control</vt:lpstr>
      <vt:lpstr>What is Git?</vt:lpstr>
      <vt:lpstr>Key Concepts in Git</vt:lpstr>
      <vt:lpstr>Introducing GitHub</vt:lpstr>
      <vt:lpstr>Creating a Repository on GitHub</vt:lpstr>
      <vt:lpstr>Cloning a Repository</vt:lpstr>
      <vt:lpstr>Making Changes and Committing</vt:lpstr>
      <vt:lpstr>Branching and Merging</vt:lpstr>
      <vt:lpstr>Pull Requests and Collaboration</vt:lpstr>
      <vt:lpstr>Issues and Project Management</vt:lpstr>
      <vt:lpstr>Best Practices in Version Control and GitHub</vt:lpstr>
      <vt:lpstr>Demo</vt:lpstr>
      <vt:lpstr>Benefits of Using Version Control and GitHub in Research Computing</vt:lpstr>
      <vt:lpstr>Challenges and Considerations</vt:lpstr>
      <vt:lpstr>Q&amp;A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 and GitHub</dc:title>
  <dc:creator>Elsadany, Muhammad</dc:creator>
  <cp:lastModifiedBy>Elsadany, Muhammad</cp:lastModifiedBy>
  <cp:revision>1</cp:revision>
  <dcterms:created xsi:type="dcterms:W3CDTF">2023-10-16T20:45:02Z</dcterms:created>
  <dcterms:modified xsi:type="dcterms:W3CDTF">2023-10-16T21:04:00Z</dcterms:modified>
</cp:coreProperties>
</file>