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1D6C-2593-D693-7A28-3DE0C85B3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4CF8-4152-B754-CEEE-8E5A1C339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1589F-8529-CF28-C90D-8C52A002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4E27-6B60-4C95-BFC3-D0C0E4B17598}" type="datetimeFigureOut">
              <a:rPr lang="en-AE" smtClean="0"/>
              <a:t>26/07/2024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6C09-19A5-03B5-F79B-259F773E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8D63-922D-AF4A-1963-96479274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4956-31AF-4738-9730-C97A2B6DAFC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4770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B779-5D69-6F9C-238A-8E6CC159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CD86F-D588-E22A-8B82-DEFEBB50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704C-665C-D28E-05CA-4EEE8A8A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4E27-6B60-4C95-BFC3-D0C0E4B17598}" type="datetimeFigureOut">
              <a:rPr lang="en-AE" smtClean="0"/>
              <a:t>26/07/2024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F2BF-2716-00B3-D185-C3423902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3E7B-37DA-552B-39FB-AB85C2FA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4956-31AF-4738-9730-C97A2B6DAFC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3179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5808B-43B8-3742-D528-12E5EADE8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AD65E-68B0-E69D-388F-F92BB8812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1A044-DA24-86A8-4AE6-52A32CB1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4E27-6B60-4C95-BFC3-D0C0E4B17598}" type="datetimeFigureOut">
              <a:rPr lang="en-AE" smtClean="0"/>
              <a:t>26/07/2024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1E21F-421D-DE81-E634-483CB862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5ACA1-780F-A879-59AE-377D5F0B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4956-31AF-4738-9730-C97A2B6DAFC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7876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7622-AF82-E82C-0902-B2E1BB0F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7F6C-31C8-F96D-276D-F577FAA3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8CDBE-E511-87D5-714B-9DB184EF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4E27-6B60-4C95-BFC3-D0C0E4B17598}" type="datetimeFigureOut">
              <a:rPr lang="en-AE" smtClean="0"/>
              <a:t>26/07/2024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AAE9-BCAE-A2D7-42C0-BE19986A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4D94-B9E8-6FA7-162E-D48EFC45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4956-31AF-4738-9730-C97A2B6DAFC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858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083C-F6D4-BFCE-C090-08F6525B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15BBA-3889-0B1A-64D1-4019B6243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4EA2-11A7-9B5B-2779-E36C1E5C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4E27-6B60-4C95-BFC3-D0C0E4B17598}" type="datetimeFigureOut">
              <a:rPr lang="en-AE" smtClean="0"/>
              <a:t>26/07/2024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92FA-F84D-6F46-8251-10DC37FE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1A0CD-912F-957A-6B8F-8B1111D5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4956-31AF-4738-9730-C97A2B6DAFC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411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5C40-6128-4A0F-9BBF-D52F4165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749F8-9B1E-8938-42A7-80B802D63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8E7E-37D6-3B49-4DA8-90FEC7679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8545E-FC36-F510-16CB-FA4630D7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4E27-6B60-4C95-BFC3-D0C0E4B17598}" type="datetimeFigureOut">
              <a:rPr lang="en-AE" smtClean="0"/>
              <a:t>26/07/2024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858F7-075A-5BE9-4992-16E14B78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54CC6-CB4C-C4E5-9A75-69220013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4956-31AF-4738-9730-C97A2B6DAFC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750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6E1E-9095-75E2-DA34-2E553F02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57AC7-BFB2-BC6E-9D0B-A96B4679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576EC-6A67-9B2D-BAA7-969776F03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A82AC-49D5-A56E-EDD3-4144CF894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8C065-C608-F18B-C2E9-2EFB2C698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75609-ABB7-4B2D-7C87-6942104B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4E27-6B60-4C95-BFC3-D0C0E4B17598}" type="datetimeFigureOut">
              <a:rPr lang="en-AE" smtClean="0"/>
              <a:t>26/07/2024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217F7-277C-23C8-230E-ADBF1C2A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C7EF4-70C7-1088-2775-5727A485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4956-31AF-4738-9730-C97A2B6DAFC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9451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4DA8-CFED-2763-A891-C159A540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BF6FA-F48D-D1BE-0CCE-B078258E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4E27-6B60-4C95-BFC3-D0C0E4B17598}" type="datetimeFigureOut">
              <a:rPr lang="en-AE" smtClean="0"/>
              <a:t>26/07/2024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8E54B-A5A6-C403-E852-2A271616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1B799-11E8-0B24-B3B3-BAF3942B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4956-31AF-4738-9730-C97A2B6DAFC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6896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BD252-189E-F9FE-E0A4-58BB5F36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4E27-6B60-4C95-BFC3-D0C0E4B17598}" type="datetimeFigureOut">
              <a:rPr lang="en-AE" smtClean="0"/>
              <a:t>26/07/2024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9AF0C-8E4A-7004-CE1B-80D7B6C4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F4D85-A8EC-B272-6FE0-5104BC80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4956-31AF-4738-9730-C97A2B6DAFC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8539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3E5B-4F32-CB7C-D7D0-026CA890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89F2-64AC-FB2C-948D-91F8218D9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D0AB2-9EEC-6B22-4CBF-9907C178B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8996-3A40-FA1E-D955-02542E29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4E27-6B60-4C95-BFC3-D0C0E4B17598}" type="datetimeFigureOut">
              <a:rPr lang="en-AE" smtClean="0"/>
              <a:t>26/07/2024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24461-B63A-DA44-DD49-A262AD16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9E4EF-654A-3C1E-E21B-36C93EAC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4956-31AF-4738-9730-C97A2B6DAFC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944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F039-B9FE-1ADF-AB57-7F486DD4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7C7C6-61E6-051F-8670-6F2931FC4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8E42C-7DC3-D5CD-1398-99D9DBE27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E201B-AD6C-4BF7-01B7-42EFB3FB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4E27-6B60-4C95-BFC3-D0C0E4B17598}" type="datetimeFigureOut">
              <a:rPr lang="en-AE" smtClean="0"/>
              <a:t>26/07/2024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CB39-AAD7-D9BA-3EA7-6450B0A3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5397C-B05A-EBEC-ECE7-9AB5053F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4956-31AF-4738-9730-C97A2B6DAFC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7994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B603E-7D15-D09E-08BC-8A349503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9F88C-98CA-0496-CF55-320599B7C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4ACB-40FB-F4F6-7E7D-FCFEFE993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804E27-6B60-4C95-BFC3-D0C0E4B17598}" type="datetimeFigureOut">
              <a:rPr lang="en-AE" smtClean="0"/>
              <a:t>26/07/2024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84B6-7375-FCC2-3BE4-BA9B11ABA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0C5F-E68C-D451-6533-6F913A814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E94956-31AF-4738-9730-C97A2B6DAFC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4710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C7AFA4C-DD3A-62BB-0312-072F868E82AC}"/>
              </a:ext>
            </a:extLst>
          </p:cNvPr>
          <p:cNvSpPr/>
          <p:nvPr/>
        </p:nvSpPr>
        <p:spPr>
          <a:xfrm>
            <a:off x="143734" y="1794431"/>
            <a:ext cx="876237" cy="971551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5G RAN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F24C0-E7B0-57A3-B937-E2EF532E58A6}"/>
              </a:ext>
            </a:extLst>
          </p:cNvPr>
          <p:cNvSpPr/>
          <p:nvPr/>
        </p:nvSpPr>
        <p:spPr>
          <a:xfrm>
            <a:off x="3098099" y="333375"/>
            <a:ext cx="626176" cy="971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IMS</a:t>
            </a:r>
            <a:endParaRPr lang="en-A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90D13-6C5A-A15A-3A91-7DF8587DE360}"/>
              </a:ext>
            </a:extLst>
          </p:cNvPr>
          <p:cNvSpPr/>
          <p:nvPr/>
        </p:nvSpPr>
        <p:spPr>
          <a:xfrm>
            <a:off x="6407734" y="333375"/>
            <a:ext cx="1512000" cy="9715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mediation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D5AFB-AE5F-1E1E-7CC8-6D6BAC616BBC}"/>
              </a:ext>
            </a:extLst>
          </p:cNvPr>
          <p:cNvSpPr/>
          <p:nvPr/>
        </p:nvSpPr>
        <p:spPr>
          <a:xfrm>
            <a:off x="10848974" y="333375"/>
            <a:ext cx="1101375" cy="97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IOC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F0A71-ED14-3AA4-EF50-807E4419461B}"/>
              </a:ext>
            </a:extLst>
          </p:cNvPr>
          <p:cNvSpPr/>
          <p:nvPr/>
        </p:nvSpPr>
        <p:spPr>
          <a:xfrm>
            <a:off x="3107624" y="3105150"/>
            <a:ext cx="626176" cy="971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</a:t>
            </a:r>
            <a:endParaRPr lang="en-AE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C6E8A69-6AD5-BCC2-3985-E6371152D653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6200000" flipH="1">
            <a:off x="1431749" y="1915050"/>
            <a:ext cx="825978" cy="252577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4EA55F-D521-3737-373D-1C3DD685F00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919734" y="819150"/>
            <a:ext cx="292924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7C7307E-01A8-463F-D49F-5974734A3644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3733800" y="1304925"/>
            <a:ext cx="7665862" cy="22860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F9643B-2243-C1FC-6A84-2609A5C285BF}"/>
              </a:ext>
            </a:extLst>
          </p:cNvPr>
          <p:cNvSpPr txBox="1"/>
          <p:nvPr/>
        </p:nvSpPr>
        <p:spPr>
          <a:xfrm>
            <a:off x="581853" y="822555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5G P-Access-Network-info (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Hex</a:t>
            </a:r>
            <a:r>
              <a:rPr lang="en-US" sz="1200" b="1" dirty="0"/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Cell_ID</a:t>
            </a:r>
            <a:endParaRPr lang="en-AE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52209-3629-536A-375A-72BCFED82D50}"/>
              </a:ext>
            </a:extLst>
          </p:cNvPr>
          <p:cNvSpPr txBox="1"/>
          <p:nvPr/>
        </p:nvSpPr>
        <p:spPr>
          <a:xfrm>
            <a:off x="581853" y="359829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5G P-Access-Network-info (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Hex</a:t>
            </a:r>
            <a:r>
              <a:rPr lang="en-US" sz="1200" b="1" dirty="0"/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Cell_ID</a:t>
            </a:r>
            <a:endParaRPr lang="en-AE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F0CA08-3CD8-FAAA-EE7F-C45E79D2547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4275" y="819150"/>
            <a:ext cx="268345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3E92A9-A6B8-663A-8551-797E395528CD}"/>
              </a:ext>
            </a:extLst>
          </p:cNvPr>
          <p:cNvSpPr txBox="1"/>
          <p:nvPr/>
        </p:nvSpPr>
        <p:spPr>
          <a:xfrm>
            <a:off x="3737814" y="3611630"/>
            <a:ext cx="2682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CGI (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Dec</a:t>
            </a:r>
            <a:r>
              <a:rPr lang="en-US" sz="12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Cell_ID</a:t>
            </a:r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Cell_ID</a:t>
            </a:r>
            <a:endParaRPr lang="en-AE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F61897-0B34-01E5-D5E7-A79A988A78E0}"/>
              </a:ext>
            </a:extLst>
          </p:cNvPr>
          <p:cNvSpPr txBox="1"/>
          <p:nvPr/>
        </p:nvSpPr>
        <p:spPr>
          <a:xfrm>
            <a:off x="3737814" y="822555"/>
            <a:ext cx="269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CDR (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Dec</a:t>
            </a:r>
            <a:r>
              <a:rPr lang="en-US" sz="1200" b="1" dirty="0"/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A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C58AB1F-837A-DFCE-E0A6-8420881463B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rot="5400000" flipH="1" flipV="1">
            <a:off x="1324561" y="76442"/>
            <a:ext cx="1030830" cy="25162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7C770A-53CF-A9F0-9BFE-C915F55061D3}"/>
              </a:ext>
            </a:extLst>
          </p:cNvPr>
          <p:cNvSpPr txBox="1"/>
          <p:nvPr/>
        </p:nvSpPr>
        <p:spPr>
          <a:xfrm>
            <a:off x="7937544" y="822555"/>
            <a:ext cx="269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CDR (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Hex</a:t>
            </a:r>
            <a:r>
              <a:rPr lang="en-US" sz="1200" b="1" dirty="0"/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MCC + MNC + (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A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F7C347-A5CF-4A74-9F46-CE61498A2BE2}"/>
              </a:ext>
            </a:extLst>
          </p:cNvPr>
          <p:cNvSpPr/>
          <p:nvPr/>
        </p:nvSpPr>
        <p:spPr>
          <a:xfrm>
            <a:off x="6673196" y="1794013"/>
            <a:ext cx="981075" cy="34953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CC977B1-9874-1C51-A72F-1CA45D270B9B}"/>
              </a:ext>
            </a:extLst>
          </p:cNvPr>
          <p:cNvSpPr/>
          <p:nvPr/>
        </p:nvSpPr>
        <p:spPr>
          <a:xfrm rot="5400000">
            <a:off x="4892600" y="94798"/>
            <a:ext cx="316372" cy="2548247"/>
          </a:xfrm>
          <a:prstGeom prst="rightBrace">
            <a:avLst>
              <a:gd name="adj1" fmla="val 65347"/>
              <a:gd name="adj2" fmla="val 4962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8549425-07D6-562F-5FE5-6A7AD4BA996C}"/>
              </a:ext>
            </a:extLst>
          </p:cNvPr>
          <p:cNvSpPr/>
          <p:nvPr/>
        </p:nvSpPr>
        <p:spPr>
          <a:xfrm rot="5400000">
            <a:off x="9118495" y="89762"/>
            <a:ext cx="316372" cy="2548247"/>
          </a:xfrm>
          <a:prstGeom prst="rightBrace">
            <a:avLst>
              <a:gd name="adj1" fmla="val 65347"/>
              <a:gd name="adj2" fmla="val 4962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6118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C7AFA4C-DD3A-62BB-0312-072F868E82AC}"/>
              </a:ext>
            </a:extLst>
          </p:cNvPr>
          <p:cNvSpPr/>
          <p:nvPr/>
        </p:nvSpPr>
        <p:spPr>
          <a:xfrm>
            <a:off x="143734" y="1794431"/>
            <a:ext cx="876237" cy="971551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5G RAN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F24C0-E7B0-57A3-B937-E2EF532E58A6}"/>
              </a:ext>
            </a:extLst>
          </p:cNvPr>
          <p:cNvSpPr/>
          <p:nvPr/>
        </p:nvSpPr>
        <p:spPr>
          <a:xfrm>
            <a:off x="3098099" y="333375"/>
            <a:ext cx="626176" cy="971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IMS</a:t>
            </a:r>
            <a:endParaRPr lang="en-A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90D13-6C5A-A15A-3A91-7DF8587DE360}"/>
              </a:ext>
            </a:extLst>
          </p:cNvPr>
          <p:cNvSpPr/>
          <p:nvPr/>
        </p:nvSpPr>
        <p:spPr>
          <a:xfrm>
            <a:off x="6407734" y="333375"/>
            <a:ext cx="1512000" cy="9715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mediation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D5AFB-AE5F-1E1E-7CC8-6D6BAC616BBC}"/>
              </a:ext>
            </a:extLst>
          </p:cNvPr>
          <p:cNvSpPr/>
          <p:nvPr/>
        </p:nvSpPr>
        <p:spPr>
          <a:xfrm>
            <a:off x="10848974" y="333375"/>
            <a:ext cx="1101375" cy="97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IOC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F0A71-ED14-3AA4-EF50-807E4419461B}"/>
              </a:ext>
            </a:extLst>
          </p:cNvPr>
          <p:cNvSpPr/>
          <p:nvPr/>
        </p:nvSpPr>
        <p:spPr>
          <a:xfrm>
            <a:off x="3107624" y="3105150"/>
            <a:ext cx="626176" cy="971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</a:t>
            </a:r>
            <a:endParaRPr lang="en-AE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C6E8A69-6AD5-BCC2-3985-E6371152D653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6200000" flipH="1">
            <a:off x="1431749" y="1915050"/>
            <a:ext cx="825978" cy="252577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4EA55F-D521-3737-373D-1C3DD685F00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919734" y="819150"/>
            <a:ext cx="292924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7C7307E-01A8-463F-D49F-5974734A3644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3733800" y="1304925"/>
            <a:ext cx="7665862" cy="22860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F9643B-2243-C1FC-6A84-2609A5C285BF}"/>
              </a:ext>
            </a:extLst>
          </p:cNvPr>
          <p:cNvSpPr txBox="1"/>
          <p:nvPr/>
        </p:nvSpPr>
        <p:spPr>
          <a:xfrm>
            <a:off x="581853" y="822555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5G P-Access-Network-info (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Hex</a:t>
            </a:r>
            <a:r>
              <a:rPr lang="en-US" sz="1200" b="1" dirty="0"/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Cell_ID</a:t>
            </a:r>
            <a:endParaRPr lang="en-AE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52209-3629-536A-375A-72BCFED82D50}"/>
              </a:ext>
            </a:extLst>
          </p:cNvPr>
          <p:cNvSpPr txBox="1"/>
          <p:nvPr/>
        </p:nvSpPr>
        <p:spPr>
          <a:xfrm>
            <a:off x="581853" y="359829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5G P-Access-Network-info (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Hex</a:t>
            </a:r>
            <a:r>
              <a:rPr lang="en-US" sz="1200" b="1" dirty="0"/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Cell_ID</a:t>
            </a:r>
            <a:endParaRPr lang="en-AE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F0CA08-3CD8-FAAA-EE7F-C45E79D2547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24275" y="819150"/>
            <a:ext cx="268345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3E92A9-A6B8-663A-8551-797E395528CD}"/>
              </a:ext>
            </a:extLst>
          </p:cNvPr>
          <p:cNvSpPr txBox="1"/>
          <p:nvPr/>
        </p:nvSpPr>
        <p:spPr>
          <a:xfrm>
            <a:off x="3737814" y="3611630"/>
            <a:ext cx="2682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CGI (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Dec</a:t>
            </a:r>
            <a:r>
              <a:rPr lang="en-US" sz="12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Cell_ID</a:t>
            </a:r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Cell_ID</a:t>
            </a:r>
            <a:endParaRPr lang="en-AE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F61897-0B34-01E5-D5E7-A79A988A78E0}"/>
              </a:ext>
            </a:extLst>
          </p:cNvPr>
          <p:cNvSpPr txBox="1"/>
          <p:nvPr/>
        </p:nvSpPr>
        <p:spPr>
          <a:xfrm>
            <a:off x="3737814" y="822555"/>
            <a:ext cx="269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CDR (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Dec</a:t>
            </a:r>
            <a:r>
              <a:rPr lang="en-US" sz="1200" b="1" dirty="0"/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A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C58AB1F-837A-DFCE-E0A6-8420881463B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rot="5400000" flipH="1" flipV="1">
            <a:off x="1324561" y="76442"/>
            <a:ext cx="1030830" cy="25162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7C770A-53CF-A9F0-9BFE-C915F55061D3}"/>
              </a:ext>
            </a:extLst>
          </p:cNvPr>
          <p:cNvSpPr txBox="1"/>
          <p:nvPr/>
        </p:nvSpPr>
        <p:spPr>
          <a:xfrm>
            <a:off x="7937544" y="822555"/>
            <a:ext cx="269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CDR (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Hex</a:t>
            </a:r>
            <a:r>
              <a:rPr lang="en-US" sz="1200" b="1" dirty="0"/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MCC + MNC + (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A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C0028-41EA-2BB3-76DE-717EAD14700C}"/>
              </a:ext>
            </a:extLst>
          </p:cNvPr>
          <p:cNvSpPr txBox="1"/>
          <p:nvPr/>
        </p:nvSpPr>
        <p:spPr>
          <a:xfrm>
            <a:off x="3406622" y="1561344"/>
            <a:ext cx="316903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AE" sz="1200" b="1" dirty="0"/>
              <a:t>Location info in CDR (</a:t>
            </a:r>
            <a:r>
              <a:rPr lang="en-AE" sz="1200" b="1" dirty="0">
                <a:solidFill>
                  <a:schemeClr val="accent2">
                    <a:lumMod val="75000"/>
                  </a:schemeClr>
                </a:solidFill>
              </a:rPr>
              <a:t>Dec</a:t>
            </a:r>
            <a:r>
              <a:rPr lang="en-AE" sz="1200" b="1" dirty="0"/>
              <a:t>):</a:t>
            </a:r>
          </a:p>
          <a:p>
            <a:endParaRPr lang="en-AE" sz="1200" b="1" dirty="0"/>
          </a:p>
          <a:p>
            <a:r>
              <a:rPr lang="pt-BR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     d: 311001091	h: 12898003 </a:t>
            </a:r>
          </a:p>
          <a:p>
            <a:r>
              <a:rPr lang="pt-BR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    d: 2 	h: 0002 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mcc    d: 16975 	h: 424F 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mnc    d: 1023 	h: 03FF </a:t>
            </a:r>
            <a:endParaRPr lang="en-AE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2C0FD-1BD2-5AF1-BB35-08EC292C94F6}"/>
              </a:ext>
            </a:extLst>
          </p:cNvPr>
          <p:cNvSpPr txBox="1"/>
          <p:nvPr/>
        </p:nvSpPr>
        <p:spPr>
          <a:xfrm>
            <a:off x="8154695" y="1725698"/>
            <a:ext cx="2406606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AE" sz="1200" b="1" dirty="0"/>
              <a:t>Location info in CDR </a:t>
            </a:r>
            <a:r>
              <a:rPr lang="en-US" sz="1200" b="1" dirty="0"/>
              <a:t>(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Hex</a:t>
            </a:r>
            <a:r>
              <a:rPr lang="en-US" sz="1200" b="1" dirty="0"/>
              <a:t>)</a:t>
            </a:r>
            <a:r>
              <a:rPr lang="en-AE" sz="1200" b="1" dirty="0"/>
              <a:t>:</a:t>
            </a:r>
          </a:p>
          <a:p>
            <a:endParaRPr lang="en-AE" sz="1200" b="1" dirty="0"/>
          </a:p>
          <a:p>
            <a:r>
              <a:rPr lang="en-A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42403</a:t>
            </a:r>
            <a:r>
              <a:rPr lang="en-AE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000212898003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5EE222-7B2B-57CC-5F77-1FC3DDB9B75D}"/>
              </a:ext>
            </a:extLst>
          </p:cNvPr>
          <p:cNvSpPr txBox="1"/>
          <p:nvPr/>
        </p:nvSpPr>
        <p:spPr>
          <a:xfrm>
            <a:off x="2962274" y="4644509"/>
            <a:ext cx="84373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IOC:</a:t>
            </a:r>
          </a:p>
          <a:p>
            <a:r>
              <a:rPr lang="en-US" sz="1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From mediation CDR: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Pick up the location information field from the CDR (</a:t>
            </a:r>
            <a:r>
              <a:rPr lang="en-A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42403</a:t>
            </a:r>
            <a:r>
              <a:rPr lang="en-AE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000212898003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kip first 5 digits from the left </a:t>
            </a:r>
            <a:r>
              <a:rPr lang="en-A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(42403</a:t>
            </a:r>
            <a:r>
              <a:rPr lang="en-AE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000212898003) = 000212898003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o,    </a:t>
            </a:r>
            <a:r>
              <a:rPr lang="en-A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Cell_ID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AE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AE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000212898003 = 212898003 (</a:t>
            </a:r>
            <a:r>
              <a:rPr lang="en-AE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en-AE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overt </a:t>
            </a:r>
            <a:r>
              <a:rPr lang="en-A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Cell_ID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(</a:t>
            </a:r>
            <a:r>
              <a:rPr lang="en-AE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to (</a:t>
            </a:r>
            <a:r>
              <a:rPr lang="en-AE" sz="1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AE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Hex2DecConverter</a:t>
            </a:r>
            <a:r>
              <a:rPr lang="en-AE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(000212898003) 	= </a:t>
            </a:r>
            <a:r>
              <a:rPr lang="en-AE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8900935683 (</a:t>
            </a:r>
            <a:r>
              <a:rPr lang="en-AE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AE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 this </a:t>
            </a:r>
            <a:r>
              <a:rPr lang="en-AE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8900935683 (</a:t>
            </a:r>
            <a:r>
              <a:rPr lang="en-AE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AE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A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 CGI DB it should be there.</a:t>
            </a:r>
          </a:p>
          <a:p>
            <a:endParaRPr lang="en-AE" sz="12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F7C347-A5CF-4A74-9F46-CE61498A2BE2}"/>
              </a:ext>
            </a:extLst>
          </p:cNvPr>
          <p:cNvSpPr/>
          <p:nvPr/>
        </p:nvSpPr>
        <p:spPr>
          <a:xfrm>
            <a:off x="6673196" y="1794013"/>
            <a:ext cx="981075" cy="34953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CC977B1-9874-1C51-A72F-1CA45D270B9B}"/>
              </a:ext>
            </a:extLst>
          </p:cNvPr>
          <p:cNvSpPr/>
          <p:nvPr/>
        </p:nvSpPr>
        <p:spPr>
          <a:xfrm rot="5400000">
            <a:off x="4892600" y="94798"/>
            <a:ext cx="316372" cy="2548247"/>
          </a:xfrm>
          <a:prstGeom prst="rightBrace">
            <a:avLst>
              <a:gd name="adj1" fmla="val 65347"/>
              <a:gd name="adj2" fmla="val 4962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8549425-07D6-562F-5FE5-6A7AD4BA996C}"/>
              </a:ext>
            </a:extLst>
          </p:cNvPr>
          <p:cNvSpPr/>
          <p:nvPr/>
        </p:nvSpPr>
        <p:spPr>
          <a:xfrm rot="5400000">
            <a:off x="9118495" y="89762"/>
            <a:ext cx="316372" cy="2548247"/>
          </a:xfrm>
          <a:prstGeom prst="rightBrace">
            <a:avLst>
              <a:gd name="adj1" fmla="val 65347"/>
              <a:gd name="adj2" fmla="val 4962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D1600169-DE99-D90F-84BA-DC3A2D2EDCE4}"/>
              </a:ext>
            </a:extLst>
          </p:cNvPr>
          <p:cNvSpPr/>
          <p:nvPr/>
        </p:nvSpPr>
        <p:spPr>
          <a:xfrm>
            <a:off x="6377198" y="1910485"/>
            <a:ext cx="5562083" cy="2127493"/>
          </a:xfrm>
          <a:prstGeom prst="bentUpArrow">
            <a:avLst>
              <a:gd name="adj1" fmla="val 9885"/>
              <a:gd name="adj2" fmla="val 10401"/>
              <a:gd name="adj3" fmla="val 15791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98D7BA-8ACE-30E9-6C88-F8B55C78739B}"/>
              </a:ext>
            </a:extLst>
          </p:cNvPr>
          <p:cNvSpPr/>
          <p:nvPr/>
        </p:nvSpPr>
        <p:spPr>
          <a:xfrm rot="18731691">
            <a:off x="10469892" y="1394787"/>
            <a:ext cx="490887" cy="34953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8491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293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Mohanad ElSakka</dc:creator>
  <cp:lastModifiedBy>Mohanad ElSakka</cp:lastModifiedBy>
  <cp:revision>3</cp:revision>
  <dcterms:created xsi:type="dcterms:W3CDTF">2024-07-25T15:24:04Z</dcterms:created>
  <dcterms:modified xsi:type="dcterms:W3CDTF">2024-07-26T08:46:52Z</dcterms:modified>
</cp:coreProperties>
</file>