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8" r:id="rId2"/>
    <p:sldId id="295" r:id="rId3"/>
    <p:sldId id="289" r:id="rId4"/>
    <p:sldId id="290" r:id="rId5"/>
    <p:sldId id="292" r:id="rId6"/>
    <p:sldId id="294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33B"/>
    <a:srgbClr val="F826DF"/>
    <a:srgbClr val="FF0000"/>
    <a:srgbClr val="71AD47"/>
    <a:srgbClr val="1C6336"/>
    <a:srgbClr val="70AD47"/>
    <a:srgbClr val="FDCBF7"/>
    <a:srgbClr val="FFC1C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0" autoAdjust="0"/>
    <p:restoredTop sz="95086" autoAdjust="0"/>
  </p:normalViewPr>
  <p:slideViewPr>
    <p:cSldViewPr snapToGrid="0">
      <p:cViewPr varScale="1">
        <p:scale>
          <a:sx n="83" d="100"/>
          <a:sy n="83" d="100"/>
        </p:scale>
        <p:origin x="101" y="240"/>
      </p:cViewPr>
      <p:guideLst>
        <p:guide orient="horz" pos="4224"/>
        <p:guide pos="4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A36C-8025-4A9B-8CE7-69D2612E2C72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4099-65A4-4B6D-BFD8-C532FA9F28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4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22BE-2C52-47B9-82C9-55323CC82F2A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7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BF24-1C2C-4C23-88F1-7F9DF3A046A8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FD37-0D37-4201-976B-CC7B82EBF7E8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32" y="253615"/>
            <a:ext cx="10515600" cy="683088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C63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32" y="1092820"/>
            <a:ext cx="11784980" cy="55115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891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9235-D15F-4E7D-8117-132EB637F595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6E31-9569-4F99-8832-77E04BF008B4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8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5D3-A801-47E3-8378-972EDC5EEF62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32" y="302516"/>
            <a:ext cx="10493298" cy="605029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1C63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99D30-1BEF-4679-AD2E-317DAD94009E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54D1-CD0D-4A2D-8B95-73D6D3FABD62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C183-18DE-4434-9759-BDA359A4F4E0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7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7E64-87BE-4ACC-B552-11018B490CF6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4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9E07-AD2C-40A6-A5AF-D78AAA3725F3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95F5-8411-4AA3-B8B7-5195CF4444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bk object 16"/>
          <p:cNvSpPr/>
          <p:nvPr userDrawn="1"/>
        </p:nvSpPr>
        <p:spPr>
          <a:xfrm>
            <a:off x="10972801" y="78024"/>
            <a:ext cx="1031751" cy="5742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2535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6339" y="4828"/>
            <a:ext cx="0" cy="2181225"/>
          </a:xfrm>
          <a:custGeom>
            <a:avLst/>
            <a:gdLst/>
            <a:ahLst/>
            <a:cxnLst/>
            <a:rect l="l" t="t" r="r" b="b"/>
            <a:pathLst>
              <a:path h="2181225">
                <a:moveTo>
                  <a:pt x="0" y="0"/>
                </a:moveTo>
                <a:lnTo>
                  <a:pt x="0" y="2181225"/>
                </a:lnTo>
              </a:path>
            </a:pathLst>
          </a:custGeom>
          <a:ln w="24495">
            <a:solidFill>
              <a:srgbClr val="00A1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26017" y="2177382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5" h="189864">
                <a:moveTo>
                  <a:pt x="80243" y="0"/>
                </a:moveTo>
                <a:lnTo>
                  <a:pt x="42895" y="14370"/>
                </a:lnTo>
                <a:lnTo>
                  <a:pt x="15102" y="43968"/>
                </a:lnTo>
                <a:lnTo>
                  <a:pt x="966" y="85528"/>
                </a:lnTo>
                <a:lnTo>
                  <a:pt x="0" y="101475"/>
                </a:lnTo>
                <a:lnTo>
                  <a:pt x="2143" y="115866"/>
                </a:lnTo>
                <a:lnTo>
                  <a:pt x="20147" y="153751"/>
                </a:lnTo>
                <a:lnTo>
                  <a:pt x="51800" y="179873"/>
                </a:lnTo>
                <a:lnTo>
                  <a:pt x="92643" y="189645"/>
                </a:lnTo>
                <a:lnTo>
                  <a:pt x="102082" y="189153"/>
                </a:lnTo>
                <a:lnTo>
                  <a:pt x="115774" y="186623"/>
                </a:lnTo>
                <a:lnTo>
                  <a:pt x="128709" y="182079"/>
                </a:lnTo>
                <a:lnTo>
                  <a:pt x="140725" y="175670"/>
                </a:lnTo>
                <a:lnTo>
                  <a:pt x="148474" y="169915"/>
                </a:lnTo>
                <a:lnTo>
                  <a:pt x="82435" y="169915"/>
                </a:lnTo>
                <a:lnTo>
                  <a:pt x="69123" y="166821"/>
                </a:lnTo>
                <a:lnTo>
                  <a:pt x="36620" y="144103"/>
                </a:lnTo>
                <a:lnTo>
                  <a:pt x="19708" y="104683"/>
                </a:lnTo>
                <a:lnTo>
                  <a:pt x="18523" y="88599"/>
                </a:lnTo>
                <a:lnTo>
                  <a:pt x="20868" y="74064"/>
                </a:lnTo>
                <a:lnTo>
                  <a:pt x="41660" y="38364"/>
                </a:lnTo>
                <a:lnTo>
                  <a:pt x="78115" y="19576"/>
                </a:lnTo>
                <a:lnTo>
                  <a:pt x="92643" y="18195"/>
                </a:lnTo>
                <a:lnTo>
                  <a:pt x="144985" y="18195"/>
                </a:lnTo>
                <a:lnTo>
                  <a:pt x="138954" y="14167"/>
                </a:lnTo>
                <a:lnTo>
                  <a:pt x="126121" y="8014"/>
                </a:lnTo>
                <a:lnTo>
                  <a:pt x="112001" y="3505"/>
                </a:lnTo>
                <a:lnTo>
                  <a:pt x="96680" y="786"/>
                </a:lnTo>
                <a:lnTo>
                  <a:pt x="80243" y="0"/>
                </a:lnTo>
                <a:close/>
              </a:path>
              <a:path w="186055" h="189864">
                <a:moveTo>
                  <a:pt x="144985" y="18195"/>
                </a:moveTo>
                <a:lnTo>
                  <a:pt x="92643" y="18195"/>
                </a:lnTo>
                <a:lnTo>
                  <a:pt x="95780" y="18274"/>
                </a:lnTo>
                <a:lnTo>
                  <a:pt x="107722" y="20020"/>
                </a:lnTo>
                <a:lnTo>
                  <a:pt x="148915" y="48616"/>
                </a:lnTo>
                <a:lnTo>
                  <a:pt x="164765" y="90686"/>
                </a:lnTo>
                <a:lnTo>
                  <a:pt x="165632" y="108244"/>
                </a:lnTo>
                <a:lnTo>
                  <a:pt x="161766" y="121236"/>
                </a:lnTo>
                <a:lnTo>
                  <a:pt x="137192" y="152782"/>
                </a:lnTo>
                <a:lnTo>
                  <a:pt x="97814" y="168913"/>
                </a:lnTo>
                <a:lnTo>
                  <a:pt x="82435" y="169915"/>
                </a:lnTo>
                <a:lnTo>
                  <a:pt x="148474" y="169915"/>
                </a:lnTo>
                <a:lnTo>
                  <a:pt x="176377" y="134388"/>
                </a:lnTo>
                <a:lnTo>
                  <a:pt x="185555" y="91197"/>
                </a:lnTo>
                <a:lnTo>
                  <a:pt x="184129" y="77563"/>
                </a:lnTo>
                <a:lnTo>
                  <a:pt x="168875" y="41056"/>
                </a:lnTo>
                <a:lnTo>
                  <a:pt x="150415" y="21822"/>
                </a:lnTo>
                <a:lnTo>
                  <a:pt x="144985" y="18195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221326" y="4021784"/>
            <a:ext cx="186055" cy="188595"/>
          </a:xfrm>
          <a:custGeom>
            <a:avLst/>
            <a:gdLst/>
            <a:ahLst/>
            <a:cxnLst/>
            <a:rect l="l" t="t" r="r" b="b"/>
            <a:pathLst>
              <a:path w="186055" h="188595">
                <a:moveTo>
                  <a:pt x="81347" y="0"/>
                </a:moveTo>
                <a:lnTo>
                  <a:pt x="43543" y="13985"/>
                </a:lnTo>
                <a:lnTo>
                  <a:pt x="15359" y="43273"/>
                </a:lnTo>
                <a:lnTo>
                  <a:pt x="993" y="84437"/>
                </a:lnTo>
                <a:lnTo>
                  <a:pt x="0" y="100206"/>
                </a:lnTo>
                <a:lnTo>
                  <a:pt x="2069" y="114574"/>
                </a:lnTo>
                <a:lnTo>
                  <a:pt x="19938" y="152363"/>
                </a:lnTo>
                <a:lnTo>
                  <a:pt x="51690" y="178503"/>
                </a:lnTo>
                <a:lnTo>
                  <a:pt x="92686" y="188267"/>
                </a:lnTo>
                <a:lnTo>
                  <a:pt x="100285" y="187951"/>
                </a:lnTo>
                <a:lnTo>
                  <a:pt x="114237" y="185678"/>
                </a:lnTo>
                <a:lnTo>
                  <a:pt x="127430" y="181349"/>
                </a:lnTo>
                <a:lnTo>
                  <a:pt x="139698" y="175126"/>
                </a:lnTo>
                <a:lnTo>
                  <a:pt x="148598" y="168789"/>
                </a:lnTo>
                <a:lnTo>
                  <a:pt x="83402" y="168789"/>
                </a:lnTo>
                <a:lnTo>
                  <a:pt x="69919" y="165859"/>
                </a:lnTo>
                <a:lnTo>
                  <a:pt x="36948" y="143546"/>
                </a:lnTo>
                <a:lnTo>
                  <a:pt x="19747" y="104502"/>
                </a:lnTo>
                <a:lnTo>
                  <a:pt x="18531" y="88559"/>
                </a:lnTo>
                <a:lnTo>
                  <a:pt x="20804" y="74085"/>
                </a:lnTo>
                <a:lnTo>
                  <a:pt x="41538" y="38429"/>
                </a:lnTo>
                <a:lnTo>
                  <a:pt x="78101" y="19601"/>
                </a:lnTo>
                <a:lnTo>
                  <a:pt x="92686" y="18214"/>
                </a:lnTo>
                <a:lnTo>
                  <a:pt x="145274" y="18214"/>
                </a:lnTo>
                <a:lnTo>
                  <a:pt x="139753" y="14459"/>
                </a:lnTo>
                <a:lnTo>
                  <a:pt x="126978" y="8211"/>
                </a:lnTo>
                <a:lnTo>
                  <a:pt x="112924" y="3620"/>
                </a:lnTo>
                <a:lnTo>
                  <a:pt x="97683" y="834"/>
                </a:lnTo>
                <a:lnTo>
                  <a:pt x="81347" y="0"/>
                </a:lnTo>
                <a:close/>
              </a:path>
              <a:path w="186055" h="188595">
                <a:moveTo>
                  <a:pt x="145274" y="18214"/>
                </a:moveTo>
                <a:lnTo>
                  <a:pt x="92686" y="18214"/>
                </a:lnTo>
                <a:lnTo>
                  <a:pt x="94502" y="18235"/>
                </a:lnTo>
                <a:lnTo>
                  <a:pt x="107767" y="19722"/>
                </a:lnTo>
                <a:lnTo>
                  <a:pt x="141494" y="37535"/>
                </a:lnTo>
                <a:lnTo>
                  <a:pt x="162112" y="73515"/>
                </a:lnTo>
                <a:lnTo>
                  <a:pt x="166028" y="106413"/>
                </a:lnTo>
                <a:lnTo>
                  <a:pt x="162695" y="119526"/>
                </a:lnTo>
                <a:lnTo>
                  <a:pt x="139754" y="151388"/>
                </a:lnTo>
                <a:lnTo>
                  <a:pt x="99894" y="167740"/>
                </a:lnTo>
                <a:lnTo>
                  <a:pt x="83402" y="168789"/>
                </a:lnTo>
                <a:lnTo>
                  <a:pt x="148598" y="168789"/>
                </a:lnTo>
                <a:lnTo>
                  <a:pt x="176160" y="134536"/>
                </a:lnTo>
                <a:lnTo>
                  <a:pt x="185585" y="92153"/>
                </a:lnTo>
                <a:lnTo>
                  <a:pt x="184356" y="78450"/>
                </a:lnTo>
                <a:lnTo>
                  <a:pt x="169476" y="41662"/>
                </a:lnTo>
                <a:lnTo>
                  <a:pt x="151156" y="22215"/>
                </a:lnTo>
                <a:lnTo>
                  <a:pt x="145274" y="18214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2920" y="9526"/>
            <a:ext cx="0" cy="4481831"/>
          </a:xfrm>
          <a:custGeom>
            <a:avLst/>
            <a:gdLst/>
            <a:ahLst/>
            <a:cxnLst/>
            <a:rect l="l" t="t" r="r" b="b"/>
            <a:pathLst>
              <a:path h="4481830">
                <a:moveTo>
                  <a:pt x="0" y="0"/>
                </a:moveTo>
                <a:lnTo>
                  <a:pt x="0" y="4481449"/>
                </a:lnTo>
              </a:path>
            </a:pathLst>
          </a:custGeom>
          <a:ln w="29141">
            <a:solidFill>
              <a:srgbClr val="00A1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50274" y="4482309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4" h="189864">
                <a:moveTo>
                  <a:pt x="80232" y="0"/>
                </a:moveTo>
                <a:lnTo>
                  <a:pt x="42889" y="14403"/>
                </a:lnTo>
                <a:lnTo>
                  <a:pt x="15099" y="44028"/>
                </a:lnTo>
                <a:lnTo>
                  <a:pt x="966" y="85566"/>
                </a:lnTo>
                <a:lnTo>
                  <a:pt x="0" y="101487"/>
                </a:lnTo>
                <a:lnTo>
                  <a:pt x="2143" y="115901"/>
                </a:lnTo>
                <a:lnTo>
                  <a:pt x="20140" y="153792"/>
                </a:lnTo>
                <a:lnTo>
                  <a:pt x="51800" y="179891"/>
                </a:lnTo>
                <a:lnTo>
                  <a:pt x="92643" y="189641"/>
                </a:lnTo>
                <a:lnTo>
                  <a:pt x="102018" y="189157"/>
                </a:lnTo>
                <a:lnTo>
                  <a:pt x="115716" y="186642"/>
                </a:lnTo>
                <a:lnTo>
                  <a:pt x="128655" y="182114"/>
                </a:lnTo>
                <a:lnTo>
                  <a:pt x="140675" y="175720"/>
                </a:lnTo>
                <a:lnTo>
                  <a:pt x="148506" y="169915"/>
                </a:lnTo>
                <a:lnTo>
                  <a:pt x="82449" y="169915"/>
                </a:lnTo>
                <a:lnTo>
                  <a:pt x="69137" y="166833"/>
                </a:lnTo>
                <a:lnTo>
                  <a:pt x="36628" y="144157"/>
                </a:lnTo>
                <a:lnTo>
                  <a:pt x="19709" y="104726"/>
                </a:lnTo>
                <a:lnTo>
                  <a:pt x="18523" y="88611"/>
                </a:lnTo>
                <a:lnTo>
                  <a:pt x="20869" y="74104"/>
                </a:lnTo>
                <a:lnTo>
                  <a:pt x="41695" y="38382"/>
                </a:lnTo>
                <a:lnTo>
                  <a:pt x="78119" y="19577"/>
                </a:lnTo>
                <a:lnTo>
                  <a:pt x="92643" y="18191"/>
                </a:lnTo>
                <a:lnTo>
                  <a:pt x="144908" y="18191"/>
                </a:lnTo>
                <a:lnTo>
                  <a:pt x="138945" y="14201"/>
                </a:lnTo>
                <a:lnTo>
                  <a:pt x="126115" y="8034"/>
                </a:lnTo>
                <a:lnTo>
                  <a:pt x="111996" y="3515"/>
                </a:lnTo>
                <a:lnTo>
                  <a:pt x="96673" y="788"/>
                </a:lnTo>
                <a:lnTo>
                  <a:pt x="80232" y="0"/>
                </a:lnTo>
                <a:close/>
              </a:path>
              <a:path w="186054" h="189864">
                <a:moveTo>
                  <a:pt x="144908" y="18191"/>
                </a:moveTo>
                <a:lnTo>
                  <a:pt x="92643" y="18191"/>
                </a:lnTo>
                <a:lnTo>
                  <a:pt x="96065" y="18267"/>
                </a:lnTo>
                <a:lnTo>
                  <a:pt x="109067" y="20006"/>
                </a:lnTo>
                <a:lnTo>
                  <a:pt x="150400" y="48637"/>
                </a:lnTo>
                <a:lnTo>
                  <a:pt x="165018" y="90718"/>
                </a:lnTo>
                <a:lnTo>
                  <a:pt x="165786" y="108261"/>
                </a:lnTo>
                <a:lnTo>
                  <a:pt x="162305" y="121273"/>
                </a:lnTo>
                <a:lnTo>
                  <a:pt x="139112" y="152816"/>
                </a:lnTo>
                <a:lnTo>
                  <a:pt x="99051" y="168915"/>
                </a:lnTo>
                <a:lnTo>
                  <a:pt x="82449" y="169915"/>
                </a:lnTo>
                <a:lnTo>
                  <a:pt x="148506" y="169915"/>
                </a:lnTo>
                <a:lnTo>
                  <a:pt x="176328" y="134470"/>
                </a:lnTo>
                <a:lnTo>
                  <a:pt x="185506" y="91229"/>
                </a:lnTo>
                <a:lnTo>
                  <a:pt x="184085" y="77617"/>
                </a:lnTo>
                <a:lnTo>
                  <a:pt x="168850" y="41122"/>
                </a:lnTo>
                <a:lnTo>
                  <a:pt x="150401" y="21868"/>
                </a:lnTo>
                <a:lnTo>
                  <a:pt x="144908" y="18191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10661" y="9525"/>
            <a:ext cx="149225" cy="908051"/>
          </a:xfrm>
          <a:custGeom>
            <a:avLst/>
            <a:gdLst/>
            <a:ahLst/>
            <a:cxnLst/>
            <a:rect l="l" t="t" r="r" b="b"/>
            <a:pathLst>
              <a:path w="149225" h="908050">
                <a:moveTo>
                  <a:pt x="148653" y="0"/>
                </a:moveTo>
                <a:lnTo>
                  <a:pt x="125425" y="0"/>
                </a:lnTo>
                <a:lnTo>
                  <a:pt x="125425" y="603250"/>
                </a:lnTo>
                <a:lnTo>
                  <a:pt x="0" y="898525"/>
                </a:lnTo>
                <a:lnTo>
                  <a:pt x="23228" y="908050"/>
                </a:lnTo>
                <a:lnTo>
                  <a:pt x="148653" y="607949"/>
                </a:lnTo>
                <a:lnTo>
                  <a:pt x="148653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383694" y="14349"/>
            <a:ext cx="367031" cy="1802131"/>
          </a:xfrm>
          <a:custGeom>
            <a:avLst/>
            <a:gdLst/>
            <a:ahLst/>
            <a:cxnLst/>
            <a:rect l="l" t="t" r="r" b="b"/>
            <a:pathLst>
              <a:path w="367030" h="1802130">
                <a:moveTo>
                  <a:pt x="27927" y="0"/>
                </a:moveTo>
                <a:lnTo>
                  <a:pt x="0" y="0"/>
                </a:lnTo>
                <a:lnTo>
                  <a:pt x="0" y="984250"/>
                </a:lnTo>
                <a:lnTo>
                  <a:pt x="343776" y="1801749"/>
                </a:lnTo>
                <a:lnTo>
                  <a:pt x="367017" y="1792224"/>
                </a:lnTo>
                <a:lnTo>
                  <a:pt x="27927" y="979424"/>
                </a:lnTo>
                <a:lnTo>
                  <a:pt x="27927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685901" y="1802561"/>
            <a:ext cx="186055" cy="188595"/>
          </a:xfrm>
          <a:custGeom>
            <a:avLst/>
            <a:gdLst/>
            <a:ahLst/>
            <a:cxnLst/>
            <a:rect l="l" t="t" r="r" b="b"/>
            <a:pathLst>
              <a:path w="186055" h="188594">
                <a:moveTo>
                  <a:pt x="81471" y="0"/>
                </a:moveTo>
                <a:lnTo>
                  <a:pt x="43618" y="13905"/>
                </a:lnTo>
                <a:lnTo>
                  <a:pt x="15389" y="43136"/>
                </a:lnTo>
                <a:lnTo>
                  <a:pt x="995" y="84281"/>
                </a:lnTo>
                <a:lnTo>
                  <a:pt x="0" y="100053"/>
                </a:lnTo>
                <a:lnTo>
                  <a:pt x="2062" y="114428"/>
                </a:lnTo>
                <a:lnTo>
                  <a:pt x="19912" y="152238"/>
                </a:lnTo>
                <a:lnTo>
                  <a:pt x="51647" y="178394"/>
                </a:lnTo>
                <a:lnTo>
                  <a:pt x="92626" y="188164"/>
                </a:lnTo>
                <a:lnTo>
                  <a:pt x="100087" y="187859"/>
                </a:lnTo>
                <a:lnTo>
                  <a:pt x="114051" y="185603"/>
                </a:lnTo>
                <a:lnTo>
                  <a:pt x="127262" y="181288"/>
                </a:lnTo>
                <a:lnTo>
                  <a:pt x="139552" y="175077"/>
                </a:lnTo>
                <a:lnTo>
                  <a:pt x="148557" y="168690"/>
                </a:lnTo>
                <a:lnTo>
                  <a:pt x="83378" y="168690"/>
                </a:lnTo>
                <a:lnTo>
                  <a:pt x="69893" y="165765"/>
                </a:lnTo>
                <a:lnTo>
                  <a:pt x="36916" y="143458"/>
                </a:lnTo>
                <a:lnTo>
                  <a:pt x="19712" y="104417"/>
                </a:lnTo>
                <a:lnTo>
                  <a:pt x="18495" y="88476"/>
                </a:lnTo>
                <a:lnTo>
                  <a:pt x="20764" y="73998"/>
                </a:lnTo>
                <a:lnTo>
                  <a:pt x="41488" y="38333"/>
                </a:lnTo>
                <a:lnTo>
                  <a:pt x="78043" y="19498"/>
                </a:lnTo>
                <a:lnTo>
                  <a:pt x="92626" y="18111"/>
                </a:lnTo>
                <a:lnTo>
                  <a:pt x="145137" y="18111"/>
                </a:lnTo>
                <a:lnTo>
                  <a:pt x="139802" y="14479"/>
                </a:lnTo>
                <a:lnTo>
                  <a:pt x="127033" y="8226"/>
                </a:lnTo>
                <a:lnTo>
                  <a:pt x="112992" y="3631"/>
                </a:lnTo>
                <a:lnTo>
                  <a:pt x="97773" y="839"/>
                </a:lnTo>
                <a:lnTo>
                  <a:pt x="81471" y="0"/>
                </a:lnTo>
                <a:close/>
              </a:path>
              <a:path w="186055" h="188594">
                <a:moveTo>
                  <a:pt x="145137" y="18111"/>
                </a:moveTo>
                <a:lnTo>
                  <a:pt x="92626" y="18111"/>
                </a:lnTo>
                <a:lnTo>
                  <a:pt x="94256" y="18132"/>
                </a:lnTo>
                <a:lnTo>
                  <a:pt x="106400" y="19621"/>
                </a:lnTo>
                <a:lnTo>
                  <a:pt x="148490" y="47518"/>
                </a:lnTo>
                <a:lnTo>
                  <a:pt x="164854" y="88990"/>
                </a:lnTo>
                <a:lnTo>
                  <a:pt x="165814" y="106254"/>
                </a:lnTo>
                <a:lnTo>
                  <a:pt x="162123" y="119378"/>
                </a:lnTo>
                <a:lnTo>
                  <a:pt x="137827" y="151269"/>
                </a:lnTo>
                <a:lnTo>
                  <a:pt x="98645" y="167638"/>
                </a:lnTo>
                <a:lnTo>
                  <a:pt x="83378" y="168690"/>
                </a:lnTo>
                <a:lnTo>
                  <a:pt x="148557" y="168690"/>
                </a:lnTo>
                <a:lnTo>
                  <a:pt x="176116" y="134548"/>
                </a:lnTo>
                <a:lnTo>
                  <a:pt x="185579" y="92267"/>
                </a:lnTo>
                <a:lnTo>
                  <a:pt x="184375" y="78541"/>
                </a:lnTo>
                <a:lnTo>
                  <a:pt x="169522" y="41705"/>
                </a:lnTo>
                <a:lnTo>
                  <a:pt x="151203" y="22241"/>
                </a:lnTo>
                <a:lnTo>
                  <a:pt x="145137" y="18111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71949" y="9527"/>
            <a:ext cx="362585" cy="1425575"/>
          </a:xfrm>
          <a:custGeom>
            <a:avLst/>
            <a:gdLst/>
            <a:ahLst/>
            <a:cxnLst/>
            <a:rect l="l" t="t" r="r" b="b"/>
            <a:pathLst>
              <a:path w="362585" h="1425575">
                <a:moveTo>
                  <a:pt x="23241" y="0"/>
                </a:moveTo>
                <a:lnTo>
                  <a:pt x="0" y="0"/>
                </a:lnTo>
                <a:lnTo>
                  <a:pt x="0" y="607949"/>
                </a:lnTo>
                <a:lnTo>
                  <a:pt x="339090" y="1425575"/>
                </a:lnTo>
                <a:lnTo>
                  <a:pt x="362331" y="1416050"/>
                </a:lnTo>
                <a:lnTo>
                  <a:pt x="23241" y="603250"/>
                </a:lnTo>
                <a:lnTo>
                  <a:pt x="23241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727471" y="0"/>
            <a:ext cx="148591" cy="913131"/>
          </a:xfrm>
          <a:custGeom>
            <a:avLst/>
            <a:gdLst/>
            <a:ahLst/>
            <a:cxnLst/>
            <a:rect l="l" t="t" r="r" b="b"/>
            <a:pathLst>
              <a:path w="148589" h="913130">
                <a:moveTo>
                  <a:pt x="23241" y="0"/>
                </a:moveTo>
                <a:lnTo>
                  <a:pt x="0" y="9525"/>
                </a:lnTo>
                <a:lnTo>
                  <a:pt x="120776" y="304800"/>
                </a:lnTo>
                <a:lnTo>
                  <a:pt x="120776" y="912876"/>
                </a:lnTo>
                <a:lnTo>
                  <a:pt x="148589" y="912876"/>
                </a:lnTo>
                <a:lnTo>
                  <a:pt x="148589" y="299974"/>
                </a:lnTo>
                <a:lnTo>
                  <a:pt x="23241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769509" y="1421721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5" h="189865">
                <a:moveTo>
                  <a:pt x="80273" y="0"/>
                </a:moveTo>
                <a:lnTo>
                  <a:pt x="42917" y="14348"/>
                </a:lnTo>
                <a:lnTo>
                  <a:pt x="15112" y="43938"/>
                </a:lnTo>
                <a:lnTo>
                  <a:pt x="968" y="85493"/>
                </a:lnTo>
                <a:lnTo>
                  <a:pt x="0" y="101437"/>
                </a:lnTo>
                <a:lnTo>
                  <a:pt x="2136" y="115835"/>
                </a:lnTo>
                <a:lnTo>
                  <a:pt x="20080" y="153695"/>
                </a:lnTo>
                <a:lnTo>
                  <a:pt x="51757" y="179878"/>
                </a:lnTo>
                <a:lnTo>
                  <a:pt x="92584" y="189657"/>
                </a:lnTo>
                <a:lnTo>
                  <a:pt x="101974" y="189170"/>
                </a:lnTo>
                <a:lnTo>
                  <a:pt x="115687" y="186649"/>
                </a:lnTo>
                <a:lnTo>
                  <a:pt x="128638" y="182111"/>
                </a:lnTo>
                <a:lnTo>
                  <a:pt x="140664" y="175707"/>
                </a:lnTo>
                <a:lnTo>
                  <a:pt x="148450" y="169931"/>
                </a:lnTo>
                <a:lnTo>
                  <a:pt x="82414" y="169931"/>
                </a:lnTo>
                <a:lnTo>
                  <a:pt x="69102" y="166842"/>
                </a:lnTo>
                <a:lnTo>
                  <a:pt x="36593" y="144130"/>
                </a:lnTo>
                <a:lnTo>
                  <a:pt x="19673" y="104713"/>
                </a:lnTo>
                <a:lnTo>
                  <a:pt x="18487" y="88630"/>
                </a:lnTo>
                <a:lnTo>
                  <a:pt x="20830" y="74092"/>
                </a:lnTo>
                <a:lnTo>
                  <a:pt x="41615" y="38382"/>
                </a:lnTo>
                <a:lnTo>
                  <a:pt x="78061" y="19588"/>
                </a:lnTo>
                <a:lnTo>
                  <a:pt x="92584" y="18207"/>
                </a:lnTo>
                <a:lnTo>
                  <a:pt x="144980" y="18207"/>
                </a:lnTo>
                <a:lnTo>
                  <a:pt x="138977" y="14190"/>
                </a:lnTo>
                <a:lnTo>
                  <a:pt x="126150" y="8029"/>
                </a:lnTo>
                <a:lnTo>
                  <a:pt x="112034" y="3514"/>
                </a:lnTo>
                <a:lnTo>
                  <a:pt x="96713" y="790"/>
                </a:lnTo>
                <a:lnTo>
                  <a:pt x="80273" y="0"/>
                </a:lnTo>
                <a:close/>
              </a:path>
              <a:path w="186055" h="189865">
                <a:moveTo>
                  <a:pt x="144980" y="18207"/>
                </a:moveTo>
                <a:lnTo>
                  <a:pt x="92584" y="18207"/>
                </a:lnTo>
                <a:lnTo>
                  <a:pt x="98326" y="18417"/>
                </a:lnTo>
                <a:lnTo>
                  <a:pt x="112503" y="20830"/>
                </a:lnTo>
                <a:lnTo>
                  <a:pt x="147328" y="42139"/>
                </a:lnTo>
                <a:lnTo>
                  <a:pt x="165658" y="79508"/>
                </a:lnTo>
                <a:lnTo>
                  <a:pt x="167006" y="94413"/>
                </a:lnTo>
                <a:lnTo>
                  <a:pt x="165818" y="108296"/>
                </a:lnTo>
                <a:lnTo>
                  <a:pt x="148874" y="143738"/>
                </a:lnTo>
                <a:lnTo>
                  <a:pt x="114091" y="165604"/>
                </a:lnTo>
                <a:lnTo>
                  <a:pt x="82414" y="169931"/>
                </a:lnTo>
                <a:lnTo>
                  <a:pt x="148450" y="169931"/>
                </a:lnTo>
                <a:lnTo>
                  <a:pt x="176323" y="134445"/>
                </a:lnTo>
                <a:lnTo>
                  <a:pt x="185498" y="91287"/>
                </a:lnTo>
                <a:lnTo>
                  <a:pt x="184084" y="77643"/>
                </a:lnTo>
                <a:lnTo>
                  <a:pt x="168868" y="41106"/>
                </a:lnTo>
                <a:lnTo>
                  <a:pt x="150429" y="21852"/>
                </a:lnTo>
                <a:lnTo>
                  <a:pt x="144980" y="18207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769509" y="904196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5" h="189865">
                <a:moveTo>
                  <a:pt x="80273" y="0"/>
                </a:moveTo>
                <a:lnTo>
                  <a:pt x="42917" y="14348"/>
                </a:lnTo>
                <a:lnTo>
                  <a:pt x="15112" y="43938"/>
                </a:lnTo>
                <a:lnTo>
                  <a:pt x="968" y="85493"/>
                </a:lnTo>
                <a:lnTo>
                  <a:pt x="0" y="101437"/>
                </a:lnTo>
                <a:lnTo>
                  <a:pt x="2136" y="115835"/>
                </a:lnTo>
                <a:lnTo>
                  <a:pt x="20080" y="153695"/>
                </a:lnTo>
                <a:lnTo>
                  <a:pt x="51757" y="179878"/>
                </a:lnTo>
                <a:lnTo>
                  <a:pt x="92584" y="189657"/>
                </a:lnTo>
                <a:lnTo>
                  <a:pt x="101974" y="189170"/>
                </a:lnTo>
                <a:lnTo>
                  <a:pt x="115687" y="186649"/>
                </a:lnTo>
                <a:lnTo>
                  <a:pt x="128638" y="182111"/>
                </a:lnTo>
                <a:lnTo>
                  <a:pt x="140664" y="175707"/>
                </a:lnTo>
                <a:lnTo>
                  <a:pt x="148450" y="169931"/>
                </a:lnTo>
                <a:lnTo>
                  <a:pt x="82414" y="169931"/>
                </a:lnTo>
                <a:lnTo>
                  <a:pt x="69102" y="166842"/>
                </a:lnTo>
                <a:lnTo>
                  <a:pt x="36593" y="144130"/>
                </a:lnTo>
                <a:lnTo>
                  <a:pt x="19673" y="104713"/>
                </a:lnTo>
                <a:lnTo>
                  <a:pt x="18487" y="88630"/>
                </a:lnTo>
                <a:lnTo>
                  <a:pt x="20830" y="74092"/>
                </a:lnTo>
                <a:lnTo>
                  <a:pt x="41615" y="38382"/>
                </a:lnTo>
                <a:lnTo>
                  <a:pt x="78061" y="19588"/>
                </a:lnTo>
                <a:lnTo>
                  <a:pt x="92584" y="18207"/>
                </a:lnTo>
                <a:lnTo>
                  <a:pt x="144980" y="18207"/>
                </a:lnTo>
                <a:lnTo>
                  <a:pt x="138977" y="14190"/>
                </a:lnTo>
                <a:lnTo>
                  <a:pt x="126150" y="8029"/>
                </a:lnTo>
                <a:lnTo>
                  <a:pt x="112034" y="3514"/>
                </a:lnTo>
                <a:lnTo>
                  <a:pt x="96713" y="790"/>
                </a:lnTo>
                <a:lnTo>
                  <a:pt x="80273" y="0"/>
                </a:lnTo>
                <a:close/>
              </a:path>
              <a:path w="186055" h="189865">
                <a:moveTo>
                  <a:pt x="144980" y="18207"/>
                </a:moveTo>
                <a:lnTo>
                  <a:pt x="92584" y="18207"/>
                </a:lnTo>
                <a:lnTo>
                  <a:pt x="98326" y="18417"/>
                </a:lnTo>
                <a:lnTo>
                  <a:pt x="112503" y="20830"/>
                </a:lnTo>
                <a:lnTo>
                  <a:pt x="147328" y="42139"/>
                </a:lnTo>
                <a:lnTo>
                  <a:pt x="165658" y="79508"/>
                </a:lnTo>
                <a:lnTo>
                  <a:pt x="167006" y="94413"/>
                </a:lnTo>
                <a:lnTo>
                  <a:pt x="165818" y="108296"/>
                </a:lnTo>
                <a:lnTo>
                  <a:pt x="148874" y="143738"/>
                </a:lnTo>
                <a:lnTo>
                  <a:pt x="114091" y="165604"/>
                </a:lnTo>
                <a:lnTo>
                  <a:pt x="82414" y="169931"/>
                </a:lnTo>
                <a:lnTo>
                  <a:pt x="148450" y="169931"/>
                </a:lnTo>
                <a:lnTo>
                  <a:pt x="176323" y="134445"/>
                </a:lnTo>
                <a:lnTo>
                  <a:pt x="185498" y="91287"/>
                </a:lnTo>
                <a:lnTo>
                  <a:pt x="184084" y="77643"/>
                </a:lnTo>
                <a:lnTo>
                  <a:pt x="168868" y="41106"/>
                </a:lnTo>
                <a:lnTo>
                  <a:pt x="150429" y="21852"/>
                </a:lnTo>
                <a:lnTo>
                  <a:pt x="144980" y="18207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825007" y="4827"/>
            <a:ext cx="408940" cy="522605"/>
          </a:xfrm>
          <a:custGeom>
            <a:avLst/>
            <a:gdLst/>
            <a:ahLst/>
            <a:cxnLst/>
            <a:rect l="l" t="t" r="r" b="b"/>
            <a:pathLst>
              <a:path w="408939" h="522605">
                <a:moveTo>
                  <a:pt x="23240" y="0"/>
                </a:moveTo>
                <a:lnTo>
                  <a:pt x="0" y="9525"/>
                </a:lnTo>
                <a:lnTo>
                  <a:pt x="69595" y="190500"/>
                </a:lnTo>
                <a:lnTo>
                  <a:pt x="390144" y="522224"/>
                </a:lnTo>
                <a:lnTo>
                  <a:pt x="408686" y="503174"/>
                </a:lnTo>
                <a:lnTo>
                  <a:pt x="92837" y="176149"/>
                </a:lnTo>
                <a:lnTo>
                  <a:pt x="23240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199254" y="488957"/>
            <a:ext cx="143511" cy="147955"/>
          </a:xfrm>
          <a:custGeom>
            <a:avLst/>
            <a:gdLst/>
            <a:ahLst/>
            <a:cxnLst/>
            <a:rect l="l" t="t" r="r" b="b"/>
            <a:pathLst>
              <a:path w="143510" h="147954">
                <a:moveTo>
                  <a:pt x="70478" y="0"/>
                </a:moveTo>
                <a:lnTo>
                  <a:pt x="25372" y="16356"/>
                </a:lnTo>
                <a:lnTo>
                  <a:pt x="3108" y="48957"/>
                </a:lnTo>
                <a:lnTo>
                  <a:pt x="0" y="72285"/>
                </a:lnTo>
                <a:lnTo>
                  <a:pt x="1089" y="84385"/>
                </a:lnTo>
                <a:lnTo>
                  <a:pt x="15140" y="120227"/>
                </a:lnTo>
                <a:lnTo>
                  <a:pt x="46141" y="144085"/>
                </a:lnTo>
                <a:lnTo>
                  <a:pt x="71650" y="147694"/>
                </a:lnTo>
                <a:lnTo>
                  <a:pt x="76110" y="147598"/>
                </a:lnTo>
                <a:lnTo>
                  <a:pt x="88807" y="146146"/>
                </a:lnTo>
                <a:lnTo>
                  <a:pt x="101109" y="142648"/>
                </a:lnTo>
                <a:lnTo>
                  <a:pt x="112696" y="136724"/>
                </a:lnTo>
                <a:lnTo>
                  <a:pt x="122946" y="128240"/>
                </a:lnTo>
                <a:lnTo>
                  <a:pt x="64830" y="128240"/>
                </a:lnTo>
                <a:lnTo>
                  <a:pt x="53215" y="125424"/>
                </a:lnTo>
                <a:lnTo>
                  <a:pt x="23454" y="99221"/>
                </a:lnTo>
                <a:lnTo>
                  <a:pt x="17315" y="76701"/>
                </a:lnTo>
                <a:lnTo>
                  <a:pt x="18050" y="65103"/>
                </a:lnTo>
                <a:lnTo>
                  <a:pt x="46203" y="24807"/>
                </a:lnTo>
                <a:lnTo>
                  <a:pt x="71650" y="19043"/>
                </a:lnTo>
                <a:lnTo>
                  <a:pt x="121993" y="19043"/>
                </a:lnTo>
                <a:lnTo>
                  <a:pt x="119017" y="15542"/>
                </a:lnTo>
                <a:lnTo>
                  <a:pt x="108320" y="8208"/>
                </a:lnTo>
                <a:lnTo>
                  <a:pt x="96484" y="3409"/>
                </a:lnTo>
                <a:lnTo>
                  <a:pt x="83780" y="791"/>
                </a:lnTo>
                <a:lnTo>
                  <a:pt x="70478" y="0"/>
                </a:lnTo>
                <a:close/>
              </a:path>
              <a:path w="143510" h="147954">
                <a:moveTo>
                  <a:pt x="121993" y="19043"/>
                </a:moveTo>
                <a:lnTo>
                  <a:pt x="71650" y="19043"/>
                </a:lnTo>
                <a:lnTo>
                  <a:pt x="81431" y="19914"/>
                </a:lnTo>
                <a:lnTo>
                  <a:pt x="92386" y="23403"/>
                </a:lnTo>
                <a:lnTo>
                  <a:pt x="121489" y="51871"/>
                </a:lnTo>
                <a:lnTo>
                  <a:pt x="125634" y="73793"/>
                </a:lnTo>
                <a:lnTo>
                  <a:pt x="123991" y="85186"/>
                </a:lnTo>
                <a:lnTo>
                  <a:pt x="103401" y="118966"/>
                </a:lnTo>
                <a:lnTo>
                  <a:pt x="64830" y="128240"/>
                </a:lnTo>
                <a:lnTo>
                  <a:pt x="122946" y="128240"/>
                </a:lnTo>
                <a:lnTo>
                  <a:pt x="142642" y="83174"/>
                </a:lnTo>
                <a:lnTo>
                  <a:pt x="143189" y="71205"/>
                </a:lnTo>
                <a:lnTo>
                  <a:pt x="141970" y="59282"/>
                </a:lnTo>
                <a:lnTo>
                  <a:pt x="138966" y="47579"/>
                </a:lnTo>
                <a:lnTo>
                  <a:pt x="134153" y="36271"/>
                </a:lnTo>
                <a:lnTo>
                  <a:pt x="127511" y="25534"/>
                </a:lnTo>
                <a:lnTo>
                  <a:pt x="121993" y="19043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053890" y="4825"/>
            <a:ext cx="149225" cy="908051"/>
          </a:xfrm>
          <a:custGeom>
            <a:avLst/>
            <a:gdLst/>
            <a:ahLst/>
            <a:cxnLst/>
            <a:rect l="l" t="t" r="r" b="b"/>
            <a:pathLst>
              <a:path w="149225" h="908050">
                <a:moveTo>
                  <a:pt x="125412" y="0"/>
                </a:moveTo>
                <a:lnTo>
                  <a:pt x="0" y="299974"/>
                </a:lnTo>
                <a:lnTo>
                  <a:pt x="0" y="908050"/>
                </a:lnTo>
                <a:lnTo>
                  <a:pt x="23228" y="908050"/>
                </a:lnTo>
                <a:lnTo>
                  <a:pt x="23228" y="304800"/>
                </a:lnTo>
                <a:lnTo>
                  <a:pt x="148640" y="9525"/>
                </a:lnTo>
                <a:lnTo>
                  <a:pt x="125412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970530" y="904208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5" h="189865">
                <a:moveTo>
                  <a:pt x="80243" y="0"/>
                </a:moveTo>
                <a:lnTo>
                  <a:pt x="42895" y="14370"/>
                </a:lnTo>
                <a:lnTo>
                  <a:pt x="15102" y="43968"/>
                </a:lnTo>
                <a:lnTo>
                  <a:pt x="966" y="85528"/>
                </a:lnTo>
                <a:lnTo>
                  <a:pt x="0" y="101475"/>
                </a:lnTo>
                <a:lnTo>
                  <a:pt x="2143" y="115866"/>
                </a:lnTo>
                <a:lnTo>
                  <a:pt x="20106" y="153705"/>
                </a:lnTo>
                <a:lnTo>
                  <a:pt x="51800" y="179873"/>
                </a:lnTo>
                <a:lnTo>
                  <a:pt x="92643" y="189645"/>
                </a:lnTo>
                <a:lnTo>
                  <a:pt x="102014" y="189160"/>
                </a:lnTo>
                <a:lnTo>
                  <a:pt x="115713" y="186639"/>
                </a:lnTo>
                <a:lnTo>
                  <a:pt x="128653" y="182101"/>
                </a:lnTo>
                <a:lnTo>
                  <a:pt x="140673" y="175696"/>
                </a:lnTo>
                <a:lnTo>
                  <a:pt x="148381" y="169974"/>
                </a:lnTo>
                <a:lnTo>
                  <a:pt x="82881" y="169974"/>
                </a:lnTo>
                <a:lnTo>
                  <a:pt x="69488" y="166946"/>
                </a:lnTo>
                <a:lnTo>
                  <a:pt x="36762" y="144367"/>
                </a:lnTo>
                <a:lnTo>
                  <a:pt x="19718" y="105161"/>
                </a:lnTo>
                <a:lnTo>
                  <a:pt x="18523" y="89199"/>
                </a:lnTo>
                <a:lnTo>
                  <a:pt x="20869" y="75729"/>
                </a:lnTo>
                <a:lnTo>
                  <a:pt x="41665" y="40088"/>
                </a:lnTo>
                <a:lnTo>
                  <a:pt x="78119" y="19758"/>
                </a:lnTo>
                <a:lnTo>
                  <a:pt x="92643" y="18195"/>
                </a:lnTo>
                <a:lnTo>
                  <a:pt x="144967" y="18195"/>
                </a:lnTo>
                <a:lnTo>
                  <a:pt x="138952" y="14175"/>
                </a:lnTo>
                <a:lnTo>
                  <a:pt x="126123" y="8018"/>
                </a:lnTo>
                <a:lnTo>
                  <a:pt x="112005" y="3507"/>
                </a:lnTo>
                <a:lnTo>
                  <a:pt x="96683" y="786"/>
                </a:lnTo>
                <a:lnTo>
                  <a:pt x="80243" y="0"/>
                </a:lnTo>
                <a:close/>
              </a:path>
              <a:path w="186055" h="189865">
                <a:moveTo>
                  <a:pt x="144967" y="18195"/>
                </a:moveTo>
                <a:lnTo>
                  <a:pt x="92643" y="18195"/>
                </a:lnTo>
                <a:lnTo>
                  <a:pt x="95751" y="18266"/>
                </a:lnTo>
                <a:lnTo>
                  <a:pt x="108806" y="20167"/>
                </a:lnTo>
                <a:lnTo>
                  <a:pt x="141930" y="39834"/>
                </a:lnTo>
                <a:lnTo>
                  <a:pt x="162093" y="76508"/>
                </a:lnTo>
                <a:lnTo>
                  <a:pt x="165855" y="107903"/>
                </a:lnTo>
                <a:lnTo>
                  <a:pt x="162418" y="120960"/>
                </a:lnTo>
                <a:lnTo>
                  <a:pt x="139321" y="152687"/>
                </a:lnTo>
                <a:lnTo>
                  <a:pt x="99402" y="168947"/>
                </a:lnTo>
                <a:lnTo>
                  <a:pt x="82881" y="169974"/>
                </a:lnTo>
                <a:lnTo>
                  <a:pt x="148381" y="169974"/>
                </a:lnTo>
                <a:lnTo>
                  <a:pt x="176328" y="134421"/>
                </a:lnTo>
                <a:lnTo>
                  <a:pt x="185506" y="91237"/>
                </a:lnTo>
                <a:lnTo>
                  <a:pt x="184087" y="77598"/>
                </a:lnTo>
                <a:lnTo>
                  <a:pt x="168854" y="41076"/>
                </a:lnTo>
                <a:lnTo>
                  <a:pt x="150407" y="21833"/>
                </a:lnTo>
                <a:lnTo>
                  <a:pt x="144967" y="18195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993758" y="1555082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5" h="189864">
                <a:moveTo>
                  <a:pt x="80243" y="0"/>
                </a:moveTo>
                <a:lnTo>
                  <a:pt x="42895" y="14370"/>
                </a:lnTo>
                <a:lnTo>
                  <a:pt x="15102" y="43968"/>
                </a:lnTo>
                <a:lnTo>
                  <a:pt x="966" y="85528"/>
                </a:lnTo>
                <a:lnTo>
                  <a:pt x="0" y="101475"/>
                </a:lnTo>
                <a:lnTo>
                  <a:pt x="2143" y="115866"/>
                </a:lnTo>
                <a:lnTo>
                  <a:pt x="20106" y="153705"/>
                </a:lnTo>
                <a:lnTo>
                  <a:pt x="51800" y="179873"/>
                </a:lnTo>
                <a:lnTo>
                  <a:pt x="92643" y="189645"/>
                </a:lnTo>
                <a:lnTo>
                  <a:pt x="101997" y="189161"/>
                </a:lnTo>
                <a:lnTo>
                  <a:pt x="115698" y="186643"/>
                </a:lnTo>
                <a:lnTo>
                  <a:pt x="128639" y="182106"/>
                </a:lnTo>
                <a:lnTo>
                  <a:pt x="140660" y="175703"/>
                </a:lnTo>
                <a:lnTo>
                  <a:pt x="148578" y="169826"/>
                </a:lnTo>
                <a:lnTo>
                  <a:pt x="82435" y="169826"/>
                </a:lnTo>
                <a:lnTo>
                  <a:pt x="69123" y="166380"/>
                </a:lnTo>
                <a:lnTo>
                  <a:pt x="36586" y="142156"/>
                </a:lnTo>
                <a:lnTo>
                  <a:pt x="19708" y="103416"/>
                </a:lnTo>
                <a:lnTo>
                  <a:pt x="18523" y="88599"/>
                </a:lnTo>
                <a:lnTo>
                  <a:pt x="20868" y="74064"/>
                </a:lnTo>
                <a:lnTo>
                  <a:pt x="41660" y="38364"/>
                </a:lnTo>
                <a:lnTo>
                  <a:pt x="78115" y="19576"/>
                </a:lnTo>
                <a:lnTo>
                  <a:pt x="92643" y="18195"/>
                </a:lnTo>
                <a:lnTo>
                  <a:pt x="144962" y="18195"/>
                </a:lnTo>
                <a:lnTo>
                  <a:pt x="138952" y="14176"/>
                </a:lnTo>
                <a:lnTo>
                  <a:pt x="126123" y="8019"/>
                </a:lnTo>
                <a:lnTo>
                  <a:pt x="112006" y="3508"/>
                </a:lnTo>
                <a:lnTo>
                  <a:pt x="96684" y="786"/>
                </a:lnTo>
                <a:lnTo>
                  <a:pt x="80243" y="0"/>
                </a:lnTo>
                <a:close/>
              </a:path>
              <a:path w="186055" h="189864">
                <a:moveTo>
                  <a:pt x="144962" y="18195"/>
                </a:moveTo>
                <a:lnTo>
                  <a:pt x="92643" y="18195"/>
                </a:lnTo>
                <a:lnTo>
                  <a:pt x="98307" y="18401"/>
                </a:lnTo>
                <a:lnTo>
                  <a:pt x="112467" y="20805"/>
                </a:lnTo>
                <a:lnTo>
                  <a:pt x="147277" y="42108"/>
                </a:lnTo>
                <a:lnTo>
                  <a:pt x="165615" y="79500"/>
                </a:lnTo>
                <a:lnTo>
                  <a:pt x="166964" y="94417"/>
                </a:lnTo>
                <a:lnTo>
                  <a:pt x="165774" y="107061"/>
                </a:lnTo>
                <a:lnTo>
                  <a:pt x="148831" y="141793"/>
                </a:lnTo>
                <a:lnTo>
                  <a:pt x="114075" y="165009"/>
                </a:lnTo>
                <a:lnTo>
                  <a:pt x="82435" y="169826"/>
                </a:lnTo>
                <a:lnTo>
                  <a:pt x="148578" y="169826"/>
                </a:lnTo>
                <a:lnTo>
                  <a:pt x="176316" y="134430"/>
                </a:lnTo>
                <a:lnTo>
                  <a:pt x="185494" y="91247"/>
                </a:lnTo>
                <a:lnTo>
                  <a:pt x="184076" y="77607"/>
                </a:lnTo>
                <a:lnTo>
                  <a:pt x="168849" y="41081"/>
                </a:lnTo>
                <a:lnTo>
                  <a:pt x="150406" y="21835"/>
                </a:lnTo>
                <a:lnTo>
                  <a:pt x="144962" y="18195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844859" y="5622928"/>
            <a:ext cx="330200" cy="1216025"/>
          </a:xfrm>
          <a:custGeom>
            <a:avLst/>
            <a:gdLst/>
            <a:ahLst/>
            <a:cxnLst/>
            <a:rect l="l" t="t" r="r" b="b"/>
            <a:pathLst>
              <a:path w="330200" h="1216025">
                <a:moveTo>
                  <a:pt x="18580" y="0"/>
                </a:moveTo>
                <a:lnTo>
                  <a:pt x="0" y="9525"/>
                </a:lnTo>
                <a:lnTo>
                  <a:pt x="301929" y="736600"/>
                </a:lnTo>
                <a:lnTo>
                  <a:pt x="301929" y="1216023"/>
                </a:lnTo>
                <a:lnTo>
                  <a:pt x="329806" y="1216023"/>
                </a:lnTo>
                <a:lnTo>
                  <a:pt x="329806" y="731837"/>
                </a:lnTo>
                <a:lnTo>
                  <a:pt x="18580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57201" y="5480339"/>
            <a:ext cx="153035" cy="157480"/>
          </a:xfrm>
          <a:custGeom>
            <a:avLst/>
            <a:gdLst/>
            <a:ahLst/>
            <a:cxnLst/>
            <a:rect l="l" t="t" r="r" b="b"/>
            <a:pathLst>
              <a:path w="153034" h="157479">
                <a:moveTo>
                  <a:pt x="72068" y="0"/>
                </a:moveTo>
                <a:lnTo>
                  <a:pt x="35846" y="13921"/>
                </a:lnTo>
                <a:lnTo>
                  <a:pt x="9724" y="45454"/>
                </a:lnTo>
                <a:lnTo>
                  <a:pt x="0" y="90039"/>
                </a:lnTo>
                <a:lnTo>
                  <a:pt x="3204" y="103901"/>
                </a:lnTo>
                <a:lnTo>
                  <a:pt x="26531" y="137812"/>
                </a:lnTo>
                <a:lnTo>
                  <a:pt x="64090" y="155572"/>
                </a:lnTo>
                <a:lnTo>
                  <a:pt x="78362" y="156874"/>
                </a:lnTo>
                <a:lnTo>
                  <a:pt x="84157" y="156658"/>
                </a:lnTo>
                <a:lnTo>
                  <a:pt x="98293" y="154230"/>
                </a:lnTo>
                <a:lnTo>
                  <a:pt x="111309" y="149295"/>
                </a:lnTo>
                <a:lnTo>
                  <a:pt x="122969" y="142094"/>
                </a:lnTo>
                <a:lnTo>
                  <a:pt x="127734" y="137727"/>
                </a:lnTo>
                <a:lnTo>
                  <a:pt x="74791" y="137727"/>
                </a:lnTo>
                <a:lnTo>
                  <a:pt x="61903" y="135664"/>
                </a:lnTo>
                <a:lnTo>
                  <a:pt x="24255" y="101298"/>
                </a:lnTo>
                <a:lnTo>
                  <a:pt x="19109" y="69021"/>
                </a:lnTo>
                <a:lnTo>
                  <a:pt x="23430" y="55557"/>
                </a:lnTo>
                <a:lnTo>
                  <a:pt x="51493" y="25557"/>
                </a:lnTo>
                <a:lnTo>
                  <a:pt x="78362" y="18761"/>
                </a:lnTo>
                <a:lnTo>
                  <a:pt x="124606" y="18761"/>
                </a:lnTo>
                <a:lnTo>
                  <a:pt x="114312" y="11238"/>
                </a:lnTo>
                <a:lnTo>
                  <a:pt x="101615" y="5115"/>
                </a:lnTo>
                <a:lnTo>
                  <a:pt x="87487" y="1276"/>
                </a:lnTo>
                <a:lnTo>
                  <a:pt x="72068" y="0"/>
                </a:lnTo>
                <a:close/>
              </a:path>
              <a:path w="153034" h="157479">
                <a:moveTo>
                  <a:pt x="124606" y="18761"/>
                </a:moveTo>
                <a:lnTo>
                  <a:pt x="78362" y="18761"/>
                </a:lnTo>
                <a:lnTo>
                  <a:pt x="78675" y="18762"/>
                </a:lnTo>
                <a:lnTo>
                  <a:pt x="90488" y="20539"/>
                </a:lnTo>
                <a:lnTo>
                  <a:pt x="120942" y="43820"/>
                </a:lnTo>
                <a:lnTo>
                  <a:pt x="133629" y="88062"/>
                </a:lnTo>
                <a:lnTo>
                  <a:pt x="129973" y="101967"/>
                </a:lnTo>
                <a:lnTo>
                  <a:pt x="102117" y="131432"/>
                </a:lnTo>
                <a:lnTo>
                  <a:pt x="74791" y="137727"/>
                </a:lnTo>
                <a:lnTo>
                  <a:pt x="127734" y="137727"/>
                </a:lnTo>
                <a:lnTo>
                  <a:pt x="151337" y="95421"/>
                </a:lnTo>
                <a:lnTo>
                  <a:pt x="152683" y="80484"/>
                </a:lnTo>
                <a:lnTo>
                  <a:pt x="151483" y="66456"/>
                </a:lnTo>
                <a:lnTo>
                  <a:pt x="148021" y="53054"/>
                </a:lnTo>
                <a:lnTo>
                  <a:pt x="142433" y="40555"/>
                </a:lnTo>
                <a:lnTo>
                  <a:pt x="134860" y="29235"/>
                </a:lnTo>
                <a:lnTo>
                  <a:pt x="125440" y="19371"/>
                </a:lnTo>
                <a:lnTo>
                  <a:pt x="124606" y="18761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90149" y="904209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4" h="189865">
                <a:moveTo>
                  <a:pt x="80240" y="0"/>
                </a:moveTo>
                <a:lnTo>
                  <a:pt x="42892" y="14372"/>
                </a:lnTo>
                <a:lnTo>
                  <a:pt x="15100" y="43970"/>
                </a:lnTo>
                <a:lnTo>
                  <a:pt x="966" y="85530"/>
                </a:lnTo>
                <a:lnTo>
                  <a:pt x="0" y="101478"/>
                </a:lnTo>
                <a:lnTo>
                  <a:pt x="2144" y="115868"/>
                </a:lnTo>
                <a:lnTo>
                  <a:pt x="20107" y="153706"/>
                </a:lnTo>
                <a:lnTo>
                  <a:pt x="51802" y="179873"/>
                </a:lnTo>
                <a:lnTo>
                  <a:pt x="92648" y="189644"/>
                </a:lnTo>
                <a:lnTo>
                  <a:pt x="102760" y="189160"/>
                </a:lnTo>
                <a:lnTo>
                  <a:pt x="117246" y="186641"/>
                </a:lnTo>
                <a:lnTo>
                  <a:pt x="130599" y="182105"/>
                </a:lnTo>
                <a:lnTo>
                  <a:pt x="142724" y="175701"/>
                </a:lnTo>
                <a:lnTo>
                  <a:pt x="150352" y="169970"/>
                </a:lnTo>
                <a:lnTo>
                  <a:pt x="83799" y="169970"/>
                </a:lnTo>
                <a:lnTo>
                  <a:pt x="71228" y="166938"/>
                </a:lnTo>
                <a:lnTo>
                  <a:pt x="38351" y="144357"/>
                </a:lnTo>
                <a:lnTo>
                  <a:pt x="19901" y="105155"/>
                </a:lnTo>
                <a:lnTo>
                  <a:pt x="18552" y="89196"/>
                </a:lnTo>
                <a:lnTo>
                  <a:pt x="21186" y="75725"/>
                </a:lnTo>
                <a:lnTo>
                  <a:pt x="43481" y="40086"/>
                </a:lnTo>
                <a:lnTo>
                  <a:pt x="79409" y="19757"/>
                </a:lnTo>
                <a:lnTo>
                  <a:pt x="92648" y="18194"/>
                </a:lnTo>
                <a:lnTo>
                  <a:pt x="146940" y="18194"/>
                </a:lnTo>
                <a:lnTo>
                  <a:pt x="141005" y="14175"/>
                </a:lnTo>
                <a:lnTo>
                  <a:pt x="128119" y="8018"/>
                </a:lnTo>
                <a:lnTo>
                  <a:pt x="113678" y="3507"/>
                </a:lnTo>
                <a:lnTo>
                  <a:pt x="97710" y="786"/>
                </a:lnTo>
                <a:lnTo>
                  <a:pt x="80240" y="0"/>
                </a:lnTo>
                <a:close/>
              </a:path>
              <a:path w="186054" h="189865">
                <a:moveTo>
                  <a:pt x="146940" y="18194"/>
                </a:moveTo>
                <a:lnTo>
                  <a:pt x="92648" y="18194"/>
                </a:lnTo>
                <a:lnTo>
                  <a:pt x="95158" y="18240"/>
                </a:lnTo>
                <a:lnTo>
                  <a:pt x="108310" y="20042"/>
                </a:lnTo>
                <a:lnTo>
                  <a:pt x="141713" y="39534"/>
                </a:lnTo>
                <a:lnTo>
                  <a:pt x="162099" y="76052"/>
                </a:lnTo>
                <a:lnTo>
                  <a:pt x="165957" y="107251"/>
                </a:lnTo>
                <a:lnTo>
                  <a:pt x="162610" y="120431"/>
                </a:lnTo>
                <a:lnTo>
                  <a:pt x="139729" y="152486"/>
                </a:lnTo>
                <a:lnTo>
                  <a:pt x="100140" y="168931"/>
                </a:lnTo>
                <a:lnTo>
                  <a:pt x="83799" y="169970"/>
                </a:lnTo>
                <a:lnTo>
                  <a:pt x="150352" y="169970"/>
                </a:lnTo>
                <a:lnTo>
                  <a:pt x="177114" y="134426"/>
                </a:lnTo>
                <a:lnTo>
                  <a:pt x="185504" y="91239"/>
                </a:lnTo>
                <a:lnTo>
                  <a:pt x="184227" y="77600"/>
                </a:lnTo>
                <a:lnTo>
                  <a:pt x="170080" y="41077"/>
                </a:lnTo>
                <a:lnTo>
                  <a:pt x="152312" y="21833"/>
                </a:lnTo>
                <a:lnTo>
                  <a:pt x="146940" y="18194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24861" y="3897249"/>
            <a:ext cx="130175" cy="266700"/>
          </a:xfrm>
          <a:custGeom>
            <a:avLst/>
            <a:gdLst/>
            <a:ahLst/>
            <a:cxnLst/>
            <a:rect l="l" t="t" r="r" b="b"/>
            <a:pathLst>
              <a:path w="130175" h="266700">
                <a:moveTo>
                  <a:pt x="18580" y="0"/>
                </a:moveTo>
                <a:lnTo>
                  <a:pt x="0" y="9525"/>
                </a:lnTo>
                <a:lnTo>
                  <a:pt x="106838" y="266700"/>
                </a:lnTo>
                <a:lnTo>
                  <a:pt x="130060" y="257175"/>
                </a:lnTo>
                <a:lnTo>
                  <a:pt x="18580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90099" y="4150425"/>
            <a:ext cx="186055" cy="188595"/>
          </a:xfrm>
          <a:custGeom>
            <a:avLst/>
            <a:gdLst/>
            <a:ahLst/>
            <a:cxnLst/>
            <a:rect l="l" t="t" r="r" b="b"/>
            <a:pathLst>
              <a:path w="186054" h="188595">
                <a:moveTo>
                  <a:pt x="81430" y="0"/>
                </a:moveTo>
                <a:lnTo>
                  <a:pt x="43591" y="13963"/>
                </a:lnTo>
                <a:lnTo>
                  <a:pt x="15379" y="43233"/>
                </a:lnTo>
                <a:lnTo>
                  <a:pt x="995" y="84366"/>
                </a:lnTo>
                <a:lnTo>
                  <a:pt x="0" y="100118"/>
                </a:lnTo>
                <a:lnTo>
                  <a:pt x="2057" y="114494"/>
                </a:lnTo>
                <a:lnTo>
                  <a:pt x="19911" y="152280"/>
                </a:lnTo>
                <a:lnTo>
                  <a:pt x="51673" y="178398"/>
                </a:lnTo>
                <a:lnTo>
                  <a:pt x="92697" y="188149"/>
                </a:lnTo>
                <a:lnTo>
                  <a:pt x="100130" y="187848"/>
                </a:lnTo>
                <a:lnTo>
                  <a:pt x="114103" y="185602"/>
                </a:lnTo>
                <a:lnTo>
                  <a:pt x="127317" y="181299"/>
                </a:lnTo>
                <a:lnTo>
                  <a:pt x="139605" y="175101"/>
                </a:lnTo>
                <a:lnTo>
                  <a:pt x="148611" y="168720"/>
                </a:lnTo>
                <a:lnTo>
                  <a:pt x="83395" y="168720"/>
                </a:lnTo>
                <a:lnTo>
                  <a:pt x="69912" y="165436"/>
                </a:lnTo>
                <a:lnTo>
                  <a:pt x="36948" y="141611"/>
                </a:lnTo>
                <a:lnTo>
                  <a:pt x="19754" y="103188"/>
                </a:lnTo>
                <a:lnTo>
                  <a:pt x="18539" y="88551"/>
                </a:lnTo>
                <a:lnTo>
                  <a:pt x="20812" y="74048"/>
                </a:lnTo>
                <a:lnTo>
                  <a:pt x="41543" y="38392"/>
                </a:lnTo>
                <a:lnTo>
                  <a:pt x="78109" y="19605"/>
                </a:lnTo>
                <a:lnTo>
                  <a:pt x="92697" y="18223"/>
                </a:lnTo>
                <a:lnTo>
                  <a:pt x="145293" y="18223"/>
                </a:lnTo>
                <a:lnTo>
                  <a:pt x="139797" y="14479"/>
                </a:lnTo>
                <a:lnTo>
                  <a:pt x="127029" y="8225"/>
                </a:lnTo>
                <a:lnTo>
                  <a:pt x="112983" y="3628"/>
                </a:lnTo>
                <a:lnTo>
                  <a:pt x="97752" y="837"/>
                </a:lnTo>
                <a:lnTo>
                  <a:pt x="81430" y="0"/>
                </a:lnTo>
                <a:close/>
              </a:path>
              <a:path w="186054" h="188595">
                <a:moveTo>
                  <a:pt x="145293" y="18223"/>
                </a:moveTo>
                <a:lnTo>
                  <a:pt x="92697" y="18223"/>
                </a:lnTo>
                <a:lnTo>
                  <a:pt x="93591" y="18228"/>
                </a:lnTo>
                <a:lnTo>
                  <a:pt x="107005" y="19570"/>
                </a:lnTo>
                <a:lnTo>
                  <a:pt x="141148" y="37060"/>
                </a:lnTo>
                <a:lnTo>
                  <a:pt x="162046" y="72714"/>
                </a:lnTo>
                <a:lnTo>
                  <a:pt x="166019" y="105286"/>
                </a:lnTo>
                <a:lnTo>
                  <a:pt x="162679" y="117664"/>
                </a:lnTo>
                <a:lnTo>
                  <a:pt x="139736" y="149793"/>
                </a:lnTo>
                <a:lnTo>
                  <a:pt x="99885" y="167533"/>
                </a:lnTo>
                <a:lnTo>
                  <a:pt x="83395" y="168720"/>
                </a:lnTo>
                <a:lnTo>
                  <a:pt x="148611" y="168720"/>
                </a:lnTo>
                <a:lnTo>
                  <a:pt x="176138" y="134592"/>
                </a:lnTo>
                <a:lnTo>
                  <a:pt x="185585" y="92236"/>
                </a:lnTo>
                <a:lnTo>
                  <a:pt x="184365" y="78524"/>
                </a:lnTo>
                <a:lnTo>
                  <a:pt x="169505" y="41707"/>
                </a:lnTo>
                <a:lnTo>
                  <a:pt x="151194" y="22243"/>
                </a:lnTo>
                <a:lnTo>
                  <a:pt x="145293" y="18223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24861" y="1644652"/>
            <a:ext cx="130175" cy="269875"/>
          </a:xfrm>
          <a:custGeom>
            <a:avLst/>
            <a:gdLst/>
            <a:ahLst/>
            <a:cxnLst/>
            <a:rect l="l" t="t" r="r" b="b"/>
            <a:pathLst>
              <a:path w="130175" h="269875">
                <a:moveTo>
                  <a:pt x="106838" y="0"/>
                </a:moveTo>
                <a:lnTo>
                  <a:pt x="0" y="260350"/>
                </a:lnTo>
                <a:lnTo>
                  <a:pt x="18580" y="269875"/>
                </a:lnTo>
                <a:lnTo>
                  <a:pt x="130060" y="9525"/>
                </a:lnTo>
                <a:lnTo>
                  <a:pt x="106838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90149" y="1469358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4" h="189864">
                <a:moveTo>
                  <a:pt x="80240" y="0"/>
                </a:moveTo>
                <a:lnTo>
                  <a:pt x="42892" y="14372"/>
                </a:lnTo>
                <a:lnTo>
                  <a:pt x="15100" y="43970"/>
                </a:lnTo>
                <a:lnTo>
                  <a:pt x="966" y="85530"/>
                </a:lnTo>
                <a:lnTo>
                  <a:pt x="0" y="101478"/>
                </a:lnTo>
                <a:lnTo>
                  <a:pt x="2144" y="115868"/>
                </a:lnTo>
                <a:lnTo>
                  <a:pt x="20107" y="153706"/>
                </a:lnTo>
                <a:lnTo>
                  <a:pt x="51802" y="179873"/>
                </a:lnTo>
                <a:lnTo>
                  <a:pt x="92648" y="189644"/>
                </a:lnTo>
                <a:lnTo>
                  <a:pt x="102005" y="189160"/>
                </a:lnTo>
                <a:lnTo>
                  <a:pt x="115703" y="186641"/>
                </a:lnTo>
                <a:lnTo>
                  <a:pt x="128642" y="182104"/>
                </a:lnTo>
                <a:lnTo>
                  <a:pt x="140662" y="175700"/>
                </a:lnTo>
                <a:lnTo>
                  <a:pt x="148577" y="169824"/>
                </a:lnTo>
                <a:lnTo>
                  <a:pt x="82435" y="169824"/>
                </a:lnTo>
                <a:lnTo>
                  <a:pt x="69124" y="166377"/>
                </a:lnTo>
                <a:lnTo>
                  <a:pt x="36590" y="142157"/>
                </a:lnTo>
                <a:lnTo>
                  <a:pt x="19709" y="103413"/>
                </a:lnTo>
                <a:lnTo>
                  <a:pt x="18524" y="88595"/>
                </a:lnTo>
                <a:lnTo>
                  <a:pt x="20870" y="74061"/>
                </a:lnTo>
                <a:lnTo>
                  <a:pt x="41664" y="38362"/>
                </a:lnTo>
                <a:lnTo>
                  <a:pt x="78120" y="19575"/>
                </a:lnTo>
                <a:lnTo>
                  <a:pt x="92648" y="18194"/>
                </a:lnTo>
                <a:lnTo>
                  <a:pt x="144960" y="18194"/>
                </a:lnTo>
                <a:lnTo>
                  <a:pt x="138947" y="14175"/>
                </a:lnTo>
                <a:lnTo>
                  <a:pt x="126118" y="8018"/>
                </a:lnTo>
                <a:lnTo>
                  <a:pt x="112000" y="3507"/>
                </a:lnTo>
                <a:lnTo>
                  <a:pt x="96679" y="786"/>
                </a:lnTo>
                <a:lnTo>
                  <a:pt x="80240" y="0"/>
                </a:lnTo>
                <a:close/>
              </a:path>
              <a:path w="186054" h="189864">
                <a:moveTo>
                  <a:pt x="144960" y="18194"/>
                </a:moveTo>
                <a:lnTo>
                  <a:pt x="92648" y="18194"/>
                </a:lnTo>
                <a:lnTo>
                  <a:pt x="98315" y="18400"/>
                </a:lnTo>
                <a:lnTo>
                  <a:pt x="112474" y="20805"/>
                </a:lnTo>
                <a:lnTo>
                  <a:pt x="147283" y="42109"/>
                </a:lnTo>
                <a:lnTo>
                  <a:pt x="165620" y="79502"/>
                </a:lnTo>
                <a:lnTo>
                  <a:pt x="166969" y="94420"/>
                </a:lnTo>
                <a:lnTo>
                  <a:pt x="165778" y="107064"/>
                </a:lnTo>
                <a:lnTo>
                  <a:pt x="148834" y="141794"/>
                </a:lnTo>
                <a:lnTo>
                  <a:pt x="114077" y="165008"/>
                </a:lnTo>
                <a:lnTo>
                  <a:pt x="82435" y="169824"/>
                </a:lnTo>
                <a:lnTo>
                  <a:pt x="148577" y="169824"/>
                </a:lnTo>
                <a:lnTo>
                  <a:pt x="176319" y="134425"/>
                </a:lnTo>
                <a:lnTo>
                  <a:pt x="185498" y="91239"/>
                </a:lnTo>
                <a:lnTo>
                  <a:pt x="184079" y="77600"/>
                </a:lnTo>
                <a:lnTo>
                  <a:pt x="168848" y="41077"/>
                </a:lnTo>
                <a:lnTo>
                  <a:pt x="150402" y="21833"/>
                </a:lnTo>
                <a:lnTo>
                  <a:pt x="144960" y="18194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03051" y="4827"/>
            <a:ext cx="302260" cy="1558925"/>
          </a:xfrm>
          <a:custGeom>
            <a:avLst/>
            <a:gdLst/>
            <a:ahLst/>
            <a:cxnLst/>
            <a:rect l="l" t="t" r="r" b="b"/>
            <a:pathLst>
              <a:path w="302259" h="1558925">
                <a:moveTo>
                  <a:pt x="27863" y="0"/>
                </a:moveTo>
                <a:lnTo>
                  <a:pt x="0" y="0"/>
                </a:lnTo>
                <a:lnTo>
                  <a:pt x="0" y="998474"/>
                </a:lnTo>
                <a:lnTo>
                  <a:pt x="274065" y="1277874"/>
                </a:lnTo>
                <a:lnTo>
                  <a:pt x="274065" y="1558925"/>
                </a:lnTo>
                <a:lnTo>
                  <a:pt x="301929" y="1558925"/>
                </a:lnTo>
                <a:lnTo>
                  <a:pt x="301929" y="1263650"/>
                </a:lnTo>
                <a:lnTo>
                  <a:pt x="27863" y="988949"/>
                </a:lnTo>
                <a:lnTo>
                  <a:pt x="27863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80815" y="4882209"/>
            <a:ext cx="186055" cy="188595"/>
          </a:xfrm>
          <a:custGeom>
            <a:avLst/>
            <a:gdLst/>
            <a:ahLst/>
            <a:cxnLst/>
            <a:rect l="l" t="t" r="r" b="b"/>
            <a:pathLst>
              <a:path w="186054" h="188595">
                <a:moveTo>
                  <a:pt x="81348" y="0"/>
                </a:moveTo>
                <a:lnTo>
                  <a:pt x="43543" y="13985"/>
                </a:lnTo>
                <a:lnTo>
                  <a:pt x="15359" y="43272"/>
                </a:lnTo>
                <a:lnTo>
                  <a:pt x="993" y="84436"/>
                </a:lnTo>
                <a:lnTo>
                  <a:pt x="0" y="100205"/>
                </a:lnTo>
                <a:lnTo>
                  <a:pt x="2069" y="114573"/>
                </a:lnTo>
                <a:lnTo>
                  <a:pt x="19937" y="152363"/>
                </a:lnTo>
                <a:lnTo>
                  <a:pt x="51689" y="178503"/>
                </a:lnTo>
                <a:lnTo>
                  <a:pt x="92684" y="188267"/>
                </a:lnTo>
                <a:lnTo>
                  <a:pt x="100283" y="187952"/>
                </a:lnTo>
                <a:lnTo>
                  <a:pt x="114235" y="185679"/>
                </a:lnTo>
                <a:lnTo>
                  <a:pt x="127428" y="181349"/>
                </a:lnTo>
                <a:lnTo>
                  <a:pt x="139696" y="175126"/>
                </a:lnTo>
                <a:lnTo>
                  <a:pt x="148599" y="168788"/>
                </a:lnTo>
                <a:lnTo>
                  <a:pt x="84286" y="168788"/>
                </a:lnTo>
                <a:lnTo>
                  <a:pt x="71648" y="165856"/>
                </a:lnTo>
                <a:lnTo>
                  <a:pt x="38547" y="143542"/>
                </a:lnTo>
                <a:lnTo>
                  <a:pt x="19928" y="104502"/>
                </a:lnTo>
                <a:lnTo>
                  <a:pt x="18555" y="88562"/>
                </a:lnTo>
                <a:lnTo>
                  <a:pt x="21108" y="74087"/>
                </a:lnTo>
                <a:lnTo>
                  <a:pt x="43346" y="38430"/>
                </a:lnTo>
                <a:lnTo>
                  <a:pt x="79391" y="19601"/>
                </a:lnTo>
                <a:lnTo>
                  <a:pt x="92684" y="18214"/>
                </a:lnTo>
                <a:lnTo>
                  <a:pt x="145273" y="18214"/>
                </a:lnTo>
                <a:lnTo>
                  <a:pt x="139752" y="14459"/>
                </a:lnTo>
                <a:lnTo>
                  <a:pt x="126978" y="8212"/>
                </a:lnTo>
                <a:lnTo>
                  <a:pt x="112924" y="3621"/>
                </a:lnTo>
                <a:lnTo>
                  <a:pt x="97683" y="834"/>
                </a:lnTo>
                <a:lnTo>
                  <a:pt x="81348" y="0"/>
                </a:lnTo>
                <a:close/>
              </a:path>
              <a:path w="186054" h="188595">
                <a:moveTo>
                  <a:pt x="145273" y="18214"/>
                </a:moveTo>
                <a:lnTo>
                  <a:pt x="92684" y="18214"/>
                </a:lnTo>
                <a:lnTo>
                  <a:pt x="93904" y="18224"/>
                </a:lnTo>
                <a:lnTo>
                  <a:pt x="107265" y="19620"/>
                </a:lnTo>
                <a:lnTo>
                  <a:pt x="141269" y="37256"/>
                </a:lnTo>
                <a:lnTo>
                  <a:pt x="162107" y="73067"/>
                </a:lnTo>
                <a:lnTo>
                  <a:pt x="166115" y="105772"/>
                </a:lnTo>
                <a:lnTo>
                  <a:pt x="162873" y="119007"/>
                </a:lnTo>
                <a:lnTo>
                  <a:pt x="140144" y="151191"/>
                </a:lnTo>
                <a:lnTo>
                  <a:pt x="100604" y="167725"/>
                </a:lnTo>
                <a:lnTo>
                  <a:pt x="84286" y="168788"/>
                </a:lnTo>
                <a:lnTo>
                  <a:pt x="148599" y="168788"/>
                </a:lnTo>
                <a:lnTo>
                  <a:pt x="176158" y="134538"/>
                </a:lnTo>
                <a:lnTo>
                  <a:pt x="185584" y="92154"/>
                </a:lnTo>
                <a:lnTo>
                  <a:pt x="184355" y="78452"/>
                </a:lnTo>
                <a:lnTo>
                  <a:pt x="169475" y="41663"/>
                </a:lnTo>
                <a:lnTo>
                  <a:pt x="151155" y="22216"/>
                </a:lnTo>
                <a:lnTo>
                  <a:pt x="145273" y="18214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59569" y="5060951"/>
            <a:ext cx="297815" cy="1778000"/>
          </a:xfrm>
          <a:custGeom>
            <a:avLst/>
            <a:gdLst/>
            <a:ahLst/>
            <a:cxnLst/>
            <a:rect l="l" t="t" r="r" b="b"/>
            <a:pathLst>
              <a:path w="297815" h="1778000">
                <a:moveTo>
                  <a:pt x="23228" y="0"/>
                </a:moveTo>
                <a:lnTo>
                  <a:pt x="0" y="0"/>
                </a:lnTo>
                <a:lnTo>
                  <a:pt x="0" y="290449"/>
                </a:lnTo>
                <a:lnTo>
                  <a:pt x="274066" y="571500"/>
                </a:lnTo>
                <a:lnTo>
                  <a:pt x="274066" y="1777998"/>
                </a:lnTo>
                <a:lnTo>
                  <a:pt x="297294" y="1777998"/>
                </a:lnTo>
                <a:lnTo>
                  <a:pt x="297294" y="561975"/>
                </a:lnTo>
                <a:lnTo>
                  <a:pt x="23228" y="280924"/>
                </a:lnTo>
                <a:lnTo>
                  <a:pt x="23228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673206" y="6431665"/>
            <a:ext cx="186055" cy="188595"/>
          </a:xfrm>
          <a:custGeom>
            <a:avLst/>
            <a:gdLst/>
            <a:ahLst/>
            <a:cxnLst/>
            <a:rect l="l" t="t" r="r" b="b"/>
            <a:pathLst>
              <a:path w="186054" h="188595">
                <a:moveTo>
                  <a:pt x="81389" y="0"/>
                </a:moveTo>
                <a:lnTo>
                  <a:pt x="43563" y="13963"/>
                </a:lnTo>
                <a:lnTo>
                  <a:pt x="15366" y="43233"/>
                </a:lnTo>
                <a:lnTo>
                  <a:pt x="993" y="84387"/>
                </a:lnTo>
                <a:lnTo>
                  <a:pt x="0" y="100155"/>
                </a:lnTo>
                <a:lnTo>
                  <a:pt x="2066" y="114527"/>
                </a:lnTo>
                <a:lnTo>
                  <a:pt x="19929" y="152317"/>
                </a:lnTo>
                <a:lnTo>
                  <a:pt x="51681" y="178450"/>
                </a:lnTo>
                <a:lnTo>
                  <a:pt x="92687" y="188210"/>
                </a:lnTo>
                <a:lnTo>
                  <a:pt x="100197" y="187901"/>
                </a:lnTo>
                <a:lnTo>
                  <a:pt x="114159" y="185641"/>
                </a:lnTo>
                <a:lnTo>
                  <a:pt x="127362" y="181324"/>
                </a:lnTo>
                <a:lnTo>
                  <a:pt x="139640" y="175111"/>
                </a:lnTo>
                <a:lnTo>
                  <a:pt x="148588" y="168754"/>
                </a:lnTo>
                <a:lnTo>
                  <a:pt x="84279" y="168754"/>
                </a:lnTo>
                <a:lnTo>
                  <a:pt x="71641" y="165818"/>
                </a:lnTo>
                <a:lnTo>
                  <a:pt x="38544" y="143489"/>
                </a:lnTo>
                <a:lnTo>
                  <a:pt x="19928" y="104450"/>
                </a:lnTo>
                <a:lnTo>
                  <a:pt x="18555" y="88519"/>
                </a:lnTo>
                <a:lnTo>
                  <a:pt x="21109" y="74027"/>
                </a:lnTo>
                <a:lnTo>
                  <a:pt x="43346" y="38370"/>
                </a:lnTo>
                <a:lnTo>
                  <a:pt x="79393" y="19566"/>
                </a:lnTo>
                <a:lnTo>
                  <a:pt x="92687" y="18182"/>
                </a:lnTo>
                <a:lnTo>
                  <a:pt x="145240" y="18182"/>
                </a:lnTo>
                <a:lnTo>
                  <a:pt x="139779" y="14466"/>
                </a:lnTo>
                <a:lnTo>
                  <a:pt x="127007" y="8216"/>
                </a:lnTo>
                <a:lnTo>
                  <a:pt x="112956" y="3623"/>
                </a:lnTo>
                <a:lnTo>
                  <a:pt x="97719" y="835"/>
                </a:lnTo>
                <a:lnTo>
                  <a:pt x="81389" y="0"/>
                </a:lnTo>
                <a:close/>
              </a:path>
              <a:path w="186054" h="188595">
                <a:moveTo>
                  <a:pt x="145240" y="18182"/>
                </a:moveTo>
                <a:lnTo>
                  <a:pt x="92687" y="18182"/>
                </a:lnTo>
                <a:lnTo>
                  <a:pt x="93906" y="18191"/>
                </a:lnTo>
                <a:lnTo>
                  <a:pt x="107268" y="19585"/>
                </a:lnTo>
                <a:lnTo>
                  <a:pt x="141272" y="37199"/>
                </a:lnTo>
                <a:lnTo>
                  <a:pt x="162109" y="73004"/>
                </a:lnTo>
                <a:lnTo>
                  <a:pt x="166117" y="105739"/>
                </a:lnTo>
                <a:lnTo>
                  <a:pt x="162873" y="118966"/>
                </a:lnTo>
                <a:lnTo>
                  <a:pt x="140141" y="151149"/>
                </a:lnTo>
                <a:lnTo>
                  <a:pt x="100598" y="167691"/>
                </a:lnTo>
                <a:lnTo>
                  <a:pt x="84279" y="168754"/>
                </a:lnTo>
                <a:lnTo>
                  <a:pt x="148588" y="168754"/>
                </a:lnTo>
                <a:lnTo>
                  <a:pt x="176138" y="134556"/>
                </a:lnTo>
                <a:lnTo>
                  <a:pt x="185575" y="92196"/>
                </a:lnTo>
                <a:lnTo>
                  <a:pt x="184355" y="78485"/>
                </a:lnTo>
                <a:lnTo>
                  <a:pt x="169493" y="41678"/>
                </a:lnTo>
                <a:lnTo>
                  <a:pt x="151126" y="22188"/>
                </a:lnTo>
                <a:lnTo>
                  <a:pt x="145240" y="18182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71" y="6610350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887"/>
                </a:lnTo>
              </a:path>
            </a:pathLst>
          </a:custGeom>
          <a:ln w="24495">
            <a:solidFill>
              <a:srgbClr val="00A1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99394" y="6431665"/>
            <a:ext cx="186055" cy="188595"/>
          </a:xfrm>
          <a:custGeom>
            <a:avLst/>
            <a:gdLst/>
            <a:ahLst/>
            <a:cxnLst/>
            <a:rect l="l" t="t" r="r" b="b"/>
            <a:pathLst>
              <a:path w="186054" h="188595">
                <a:moveTo>
                  <a:pt x="81392" y="0"/>
                </a:moveTo>
                <a:lnTo>
                  <a:pt x="43569" y="13963"/>
                </a:lnTo>
                <a:lnTo>
                  <a:pt x="15369" y="43232"/>
                </a:lnTo>
                <a:lnTo>
                  <a:pt x="994" y="84386"/>
                </a:lnTo>
                <a:lnTo>
                  <a:pt x="0" y="100154"/>
                </a:lnTo>
                <a:lnTo>
                  <a:pt x="2066" y="114526"/>
                </a:lnTo>
                <a:lnTo>
                  <a:pt x="19932" y="152317"/>
                </a:lnTo>
                <a:lnTo>
                  <a:pt x="51685" y="178450"/>
                </a:lnTo>
                <a:lnTo>
                  <a:pt x="92686" y="188210"/>
                </a:lnTo>
                <a:lnTo>
                  <a:pt x="100834" y="187900"/>
                </a:lnTo>
                <a:lnTo>
                  <a:pt x="115646" y="185639"/>
                </a:lnTo>
                <a:lnTo>
                  <a:pt x="129305" y="181320"/>
                </a:lnTo>
                <a:lnTo>
                  <a:pt x="141716" y="175106"/>
                </a:lnTo>
                <a:lnTo>
                  <a:pt x="150562" y="168754"/>
                </a:lnTo>
                <a:lnTo>
                  <a:pt x="84281" y="168754"/>
                </a:lnTo>
                <a:lnTo>
                  <a:pt x="71643" y="165819"/>
                </a:lnTo>
                <a:lnTo>
                  <a:pt x="38545" y="143490"/>
                </a:lnTo>
                <a:lnTo>
                  <a:pt x="19929" y="104452"/>
                </a:lnTo>
                <a:lnTo>
                  <a:pt x="18556" y="88521"/>
                </a:lnTo>
                <a:lnTo>
                  <a:pt x="21109" y="74029"/>
                </a:lnTo>
                <a:lnTo>
                  <a:pt x="43346" y="38371"/>
                </a:lnTo>
                <a:lnTo>
                  <a:pt x="79391" y="19566"/>
                </a:lnTo>
                <a:lnTo>
                  <a:pt x="92686" y="18182"/>
                </a:lnTo>
                <a:lnTo>
                  <a:pt x="147224" y="18182"/>
                </a:lnTo>
                <a:lnTo>
                  <a:pt x="141837" y="14465"/>
                </a:lnTo>
                <a:lnTo>
                  <a:pt x="129014" y="8216"/>
                </a:lnTo>
                <a:lnTo>
                  <a:pt x="114644" y="3623"/>
                </a:lnTo>
                <a:lnTo>
                  <a:pt x="98760" y="835"/>
                </a:lnTo>
                <a:lnTo>
                  <a:pt x="81392" y="0"/>
                </a:lnTo>
                <a:close/>
              </a:path>
              <a:path w="186054" h="188595">
                <a:moveTo>
                  <a:pt x="147224" y="18182"/>
                </a:moveTo>
                <a:lnTo>
                  <a:pt x="92686" y="18182"/>
                </a:lnTo>
                <a:lnTo>
                  <a:pt x="93903" y="18192"/>
                </a:lnTo>
                <a:lnTo>
                  <a:pt x="107265" y="19585"/>
                </a:lnTo>
                <a:lnTo>
                  <a:pt x="141270" y="37198"/>
                </a:lnTo>
                <a:lnTo>
                  <a:pt x="162108" y="73002"/>
                </a:lnTo>
                <a:lnTo>
                  <a:pt x="166116" y="105736"/>
                </a:lnTo>
                <a:lnTo>
                  <a:pt x="162873" y="118964"/>
                </a:lnTo>
                <a:lnTo>
                  <a:pt x="140142" y="151148"/>
                </a:lnTo>
                <a:lnTo>
                  <a:pt x="100599" y="167691"/>
                </a:lnTo>
                <a:lnTo>
                  <a:pt x="84281" y="168754"/>
                </a:lnTo>
                <a:lnTo>
                  <a:pt x="150562" y="168754"/>
                </a:lnTo>
                <a:lnTo>
                  <a:pt x="176960" y="134550"/>
                </a:lnTo>
                <a:lnTo>
                  <a:pt x="185588" y="92189"/>
                </a:lnTo>
                <a:lnTo>
                  <a:pt x="184491" y="78479"/>
                </a:lnTo>
                <a:lnTo>
                  <a:pt x="170701" y="41675"/>
                </a:lnTo>
                <a:lnTo>
                  <a:pt x="153029" y="22188"/>
                </a:lnTo>
                <a:lnTo>
                  <a:pt x="147224" y="18182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24861" y="5978525"/>
            <a:ext cx="186055" cy="462280"/>
          </a:xfrm>
          <a:custGeom>
            <a:avLst/>
            <a:gdLst/>
            <a:ahLst/>
            <a:cxnLst/>
            <a:rect l="l" t="t" r="r" b="b"/>
            <a:pathLst>
              <a:path w="186055" h="462279">
                <a:moveTo>
                  <a:pt x="18580" y="0"/>
                </a:moveTo>
                <a:lnTo>
                  <a:pt x="0" y="14287"/>
                </a:lnTo>
                <a:lnTo>
                  <a:pt x="162585" y="180975"/>
                </a:lnTo>
                <a:lnTo>
                  <a:pt x="162585" y="461962"/>
                </a:lnTo>
                <a:lnTo>
                  <a:pt x="185801" y="461962"/>
                </a:lnTo>
                <a:lnTo>
                  <a:pt x="185801" y="171450"/>
                </a:lnTo>
                <a:lnTo>
                  <a:pt x="18580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4277" y="1801876"/>
            <a:ext cx="209551" cy="755651"/>
          </a:xfrm>
          <a:custGeom>
            <a:avLst/>
            <a:gdLst/>
            <a:ahLst/>
            <a:cxnLst/>
            <a:rect l="l" t="t" r="r" b="b"/>
            <a:pathLst>
              <a:path w="209550" h="755650">
                <a:moveTo>
                  <a:pt x="195097" y="0"/>
                </a:moveTo>
                <a:lnTo>
                  <a:pt x="0" y="203200"/>
                </a:lnTo>
                <a:lnTo>
                  <a:pt x="0" y="755650"/>
                </a:lnTo>
                <a:lnTo>
                  <a:pt x="18580" y="755650"/>
                </a:lnTo>
                <a:lnTo>
                  <a:pt x="18580" y="207899"/>
                </a:lnTo>
                <a:lnTo>
                  <a:pt x="209029" y="14224"/>
                </a:lnTo>
                <a:lnTo>
                  <a:pt x="195097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039975" y="2548054"/>
            <a:ext cx="162560" cy="160655"/>
          </a:xfrm>
          <a:custGeom>
            <a:avLst/>
            <a:gdLst/>
            <a:ahLst/>
            <a:cxnLst/>
            <a:rect l="l" t="t" r="r" b="b"/>
            <a:pathLst>
              <a:path w="162559" h="160655">
                <a:moveTo>
                  <a:pt x="80415" y="0"/>
                </a:moveTo>
                <a:lnTo>
                  <a:pt x="39583" y="11222"/>
                </a:lnTo>
                <a:lnTo>
                  <a:pt x="10850" y="39636"/>
                </a:lnTo>
                <a:lnTo>
                  <a:pt x="0" y="81740"/>
                </a:lnTo>
                <a:lnTo>
                  <a:pt x="1607" y="95425"/>
                </a:lnTo>
                <a:lnTo>
                  <a:pt x="20156" y="131645"/>
                </a:lnTo>
                <a:lnTo>
                  <a:pt x="54659" y="155127"/>
                </a:lnTo>
                <a:lnTo>
                  <a:pt x="83585" y="160222"/>
                </a:lnTo>
                <a:lnTo>
                  <a:pt x="96005" y="159114"/>
                </a:lnTo>
                <a:lnTo>
                  <a:pt x="109337" y="155408"/>
                </a:lnTo>
                <a:lnTo>
                  <a:pt x="121792" y="149363"/>
                </a:lnTo>
                <a:lnTo>
                  <a:pt x="133041" y="141293"/>
                </a:lnTo>
                <a:lnTo>
                  <a:pt x="82617" y="141293"/>
                </a:lnTo>
                <a:lnTo>
                  <a:pt x="67521" y="139466"/>
                </a:lnTo>
                <a:lnTo>
                  <a:pt x="32225" y="117662"/>
                </a:lnTo>
                <a:lnTo>
                  <a:pt x="18563" y="79541"/>
                </a:lnTo>
                <a:lnTo>
                  <a:pt x="20321" y="65850"/>
                </a:lnTo>
                <a:lnTo>
                  <a:pt x="42574" y="32350"/>
                </a:lnTo>
                <a:lnTo>
                  <a:pt x="83585" y="18744"/>
                </a:lnTo>
                <a:lnTo>
                  <a:pt x="134129" y="18744"/>
                </a:lnTo>
                <a:lnTo>
                  <a:pt x="132993" y="17676"/>
                </a:lnTo>
                <a:lnTo>
                  <a:pt x="121545" y="10156"/>
                </a:lnTo>
                <a:lnTo>
                  <a:pt x="108806" y="4603"/>
                </a:lnTo>
                <a:lnTo>
                  <a:pt x="95017" y="1167"/>
                </a:lnTo>
                <a:lnTo>
                  <a:pt x="80415" y="0"/>
                </a:lnTo>
                <a:close/>
              </a:path>
              <a:path w="162559" h="160655">
                <a:moveTo>
                  <a:pt x="134129" y="18744"/>
                </a:moveTo>
                <a:lnTo>
                  <a:pt x="83585" y="18744"/>
                </a:lnTo>
                <a:lnTo>
                  <a:pt x="90294" y="19151"/>
                </a:lnTo>
                <a:lnTo>
                  <a:pt x="102564" y="22128"/>
                </a:lnTo>
                <a:lnTo>
                  <a:pt x="131895" y="46869"/>
                </a:lnTo>
                <a:lnTo>
                  <a:pt x="142792" y="91804"/>
                </a:lnTo>
                <a:lnTo>
                  <a:pt x="138422" y="105090"/>
                </a:lnTo>
                <a:lnTo>
                  <a:pt x="110052" y="134621"/>
                </a:lnTo>
                <a:lnTo>
                  <a:pt x="82617" y="141293"/>
                </a:lnTo>
                <a:lnTo>
                  <a:pt x="133041" y="141293"/>
                </a:lnTo>
                <a:lnTo>
                  <a:pt x="157284" y="107334"/>
                </a:lnTo>
                <a:lnTo>
                  <a:pt x="162551" y="79481"/>
                </a:lnTo>
                <a:lnTo>
                  <a:pt x="161126" y="64396"/>
                </a:lnTo>
                <a:lnTo>
                  <a:pt x="157219" y="50522"/>
                </a:lnTo>
                <a:lnTo>
                  <a:pt x="151069" y="38010"/>
                </a:lnTo>
                <a:lnTo>
                  <a:pt x="142914" y="27011"/>
                </a:lnTo>
                <a:lnTo>
                  <a:pt x="134129" y="18744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05505" y="4826"/>
            <a:ext cx="622935" cy="4025900"/>
          </a:xfrm>
          <a:custGeom>
            <a:avLst/>
            <a:gdLst/>
            <a:ahLst/>
            <a:cxnLst/>
            <a:rect l="l" t="t" r="r" b="b"/>
            <a:pathLst>
              <a:path w="622935" h="4025900">
                <a:moveTo>
                  <a:pt x="23228" y="0"/>
                </a:moveTo>
                <a:lnTo>
                  <a:pt x="0" y="0"/>
                </a:lnTo>
                <a:lnTo>
                  <a:pt x="0" y="3055874"/>
                </a:lnTo>
                <a:lnTo>
                  <a:pt x="599224" y="3668649"/>
                </a:lnTo>
                <a:lnTo>
                  <a:pt x="599224" y="4025773"/>
                </a:lnTo>
                <a:lnTo>
                  <a:pt x="622452" y="4025773"/>
                </a:lnTo>
                <a:lnTo>
                  <a:pt x="622452" y="3654298"/>
                </a:lnTo>
                <a:lnTo>
                  <a:pt x="23228" y="3041523"/>
                </a:lnTo>
                <a:lnTo>
                  <a:pt x="23228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18659" y="1382775"/>
            <a:ext cx="139700" cy="476251"/>
          </a:xfrm>
          <a:custGeom>
            <a:avLst/>
            <a:gdLst/>
            <a:ahLst/>
            <a:cxnLst/>
            <a:rect l="l" t="t" r="r" b="b"/>
            <a:pathLst>
              <a:path w="139700" h="476250">
                <a:moveTo>
                  <a:pt x="13931" y="0"/>
                </a:moveTo>
                <a:lnTo>
                  <a:pt x="0" y="14224"/>
                </a:lnTo>
                <a:lnTo>
                  <a:pt x="120777" y="133350"/>
                </a:lnTo>
                <a:lnTo>
                  <a:pt x="120777" y="476250"/>
                </a:lnTo>
                <a:lnTo>
                  <a:pt x="139319" y="476250"/>
                </a:lnTo>
                <a:lnTo>
                  <a:pt x="139319" y="128524"/>
                </a:lnTo>
                <a:lnTo>
                  <a:pt x="13931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394809" y="1849521"/>
            <a:ext cx="105411" cy="107951"/>
          </a:xfrm>
          <a:custGeom>
            <a:avLst/>
            <a:gdLst/>
            <a:ahLst/>
            <a:cxnLst/>
            <a:rect l="l" t="t" r="r" b="b"/>
            <a:pathLst>
              <a:path w="105409" h="107950">
                <a:moveTo>
                  <a:pt x="52284" y="0"/>
                </a:moveTo>
                <a:lnTo>
                  <a:pt x="9851" y="23370"/>
                </a:lnTo>
                <a:lnTo>
                  <a:pt x="0" y="69711"/>
                </a:lnTo>
                <a:lnTo>
                  <a:pt x="5322" y="82057"/>
                </a:lnTo>
                <a:lnTo>
                  <a:pt x="13766" y="92587"/>
                </a:lnTo>
                <a:lnTo>
                  <a:pt x="24936" y="100760"/>
                </a:lnTo>
                <a:lnTo>
                  <a:pt x="38443" y="106050"/>
                </a:lnTo>
                <a:lnTo>
                  <a:pt x="53896" y="107930"/>
                </a:lnTo>
                <a:lnTo>
                  <a:pt x="64949" y="106678"/>
                </a:lnTo>
                <a:lnTo>
                  <a:pt x="77837" y="101742"/>
                </a:lnTo>
                <a:lnTo>
                  <a:pt x="88848" y="93570"/>
                </a:lnTo>
                <a:lnTo>
                  <a:pt x="92348" y="89133"/>
                </a:lnTo>
                <a:lnTo>
                  <a:pt x="53599" y="89133"/>
                </a:lnTo>
                <a:lnTo>
                  <a:pt x="40072" y="86525"/>
                </a:lnTo>
                <a:lnTo>
                  <a:pt x="28300" y="79370"/>
                </a:lnTo>
                <a:lnTo>
                  <a:pt x="20000" y="68339"/>
                </a:lnTo>
                <a:lnTo>
                  <a:pt x="16891" y="54101"/>
                </a:lnTo>
                <a:lnTo>
                  <a:pt x="20726" y="40944"/>
                </a:lnTo>
                <a:lnTo>
                  <a:pt x="29203" y="29604"/>
                </a:lnTo>
                <a:lnTo>
                  <a:pt x="40776" y="21649"/>
                </a:lnTo>
                <a:lnTo>
                  <a:pt x="53896" y="18649"/>
                </a:lnTo>
                <a:lnTo>
                  <a:pt x="91753" y="18649"/>
                </a:lnTo>
                <a:lnTo>
                  <a:pt x="89374" y="15439"/>
                </a:lnTo>
                <a:lnTo>
                  <a:pt x="78805" y="7103"/>
                </a:lnTo>
                <a:lnTo>
                  <a:pt x="66293" y="1833"/>
                </a:lnTo>
                <a:lnTo>
                  <a:pt x="52284" y="0"/>
                </a:lnTo>
                <a:close/>
              </a:path>
              <a:path w="105409" h="107950">
                <a:moveTo>
                  <a:pt x="91753" y="18649"/>
                </a:moveTo>
                <a:lnTo>
                  <a:pt x="53896" y="18649"/>
                </a:lnTo>
                <a:lnTo>
                  <a:pt x="60636" y="19518"/>
                </a:lnTo>
                <a:lnTo>
                  <a:pt x="70975" y="24951"/>
                </a:lnTo>
                <a:lnTo>
                  <a:pt x="78948" y="34872"/>
                </a:lnTo>
                <a:lnTo>
                  <a:pt x="83881" y="48705"/>
                </a:lnTo>
                <a:lnTo>
                  <a:pt x="85104" y="65876"/>
                </a:lnTo>
                <a:lnTo>
                  <a:pt x="78645" y="78029"/>
                </a:lnTo>
                <a:lnTo>
                  <a:pt x="67771" y="86166"/>
                </a:lnTo>
                <a:lnTo>
                  <a:pt x="53599" y="89133"/>
                </a:lnTo>
                <a:lnTo>
                  <a:pt x="92348" y="89133"/>
                </a:lnTo>
                <a:lnTo>
                  <a:pt x="97414" y="82710"/>
                </a:lnTo>
                <a:lnTo>
                  <a:pt x="102969" y="69695"/>
                </a:lnTo>
                <a:lnTo>
                  <a:pt x="104941" y="55119"/>
                </a:lnTo>
                <a:lnTo>
                  <a:pt x="102889" y="39819"/>
                </a:lnTo>
                <a:lnTo>
                  <a:pt x="97551" y="26469"/>
                </a:lnTo>
                <a:lnTo>
                  <a:pt x="91753" y="18649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98923" y="3417951"/>
            <a:ext cx="139700" cy="474980"/>
          </a:xfrm>
          <a:custGeom>
            <a:avLst/>
            <a:gdLst/>
            <a:ahLst/>
            <a:cxnLst/>
            <a:rect l="l" t="t" r="r" b="b"/>
            <a:pathLst>
              <a:path w="139700" h="474979">
                <a:moveTo>
                  <a:pt x="125412" y="0"/>
                </a:moveTo>
                <a:lnTo>
                  <a:pt x="0" y="127000"/>
                </a:lnTo>
                <a:lnTo>
                  <a:pt x="0" y="474599"/>
                </a:lnTo>
                <a:lnTo>
                  <a:pt x="18580" y="474599"/>
                </a:lnTo>
                <a:lnTo>
                  <a:pt x="18580" y="131699"/>
                </a:lnTo>
                <a:lnTo>
                  <a:pt x="139357" y="12700"/>
                </a:lnTo>
                <a:lnTo>
                  <a:pt x="125412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58283" y="3883928"/>
            <a:ext cx="104775" cy="108585"/>
          </a:xfrm>
          <a:custGeom>
            <a:avLst/>
            <a:gdLst/>
            <a:ahLst/>
            <a:cxnLst/>
            <a:rect l="l" t="t" r="r" b="b"/>
            <a:pathLst>
              <a:path w="104775" h="108585">
                <a:moveTo>
                  <a:pt x="40711" y="0"/>
                </a:moveTo>
                <a:lnTo>
                  <a:pt x="4856" y="33350"/>
                </a:lnTo>
                <a:lnTo>
                  <a:pt x="0" y="67245"/>
                </a:lnTo>
                <a:lnTo>
                  <a:pt x="4802" y="80538"/>
                </a:lnTo>
                <a:lnTo>
                  <a:pt x="12780" y="91911"/>
                </a:lnTo>
                <a:lnTo>
                  <a:pt x="23349" y="100772"/>
                </a:lnTo>
                <a:lnTo>
                  <a:pt x="35926" y="106524"/>
                </a:lnTo>
                <a:lnTo>
                  <a:pt x="49925" y="108573"/>
                </a:lnTo>
                <a:lnTo>
                  <a:pt x="59419" y="107657"/>
                </a:lnTo>
                <a:lnTo>
                  <a:pt x="71286" y="103817"/>
                </a:lnTo>
                <a:lnTo>
                  <a:pt x="82155" y="97104"/>
                </a:lnTo>
                <a:lnTo>
                  <a:pt x="90311" y="88822"/>
                </a:lnTo>
                <a:lnTo>
                  <a:pt x="43073" y="88822"/>
                </a:lnTo>
                <a:lnTo>
                  <a:pt x="32805" y="84262"/>
                </a:lnTo>
                <a:lnTo>
                  <a:pt x="25004" y="75243"/>
                </a:lnTo>
                <a:lnTo>
                  <a:pt x="20389" y="61518"/>
                </a:lnTo>
                <a:lnTo>
                  <a:pt x="19680" y="42834"/>
                </a:lnTo>
                <a:lnTo>
                  <a:pt x="26455" y="30362"/>
                </a:lnTo>
                <a:lnTo>
                  <a:pt x="36840" y="21513"/>
                </a:lnTo>
                <a:lnTo>
                  <a:pt x="49925" y="18149"/>
                </a:lnTo>
                <a:lnTo>
                  <a:pt x="89745" y="18149"/>
                </a:lnTo>
                <a:lnTo>
                  <a:pt x="82523" y="11709"/>
                </a:lnTo>
                <a:lnTo>
                  <a:pt x="70340" y="5127"/>
                </a:lnTo>
                <a:lnTo>
                  <a:pt x="56287" y="1131"/>
                </a:lnTo>
                <a:lnTo>
                  <a:pt x="40711" y="0"/>
                </a:lnTo>
                <a:close/>
              </a:path>
              <a:path w="104775" h="108585">
                <a:moveTo>
                  <a:pt x="89745" y="18149"/>
                </a:moveTo>
                <a:lnTo>
                  <a:pt x="49925" y="18149"/>
                </a:lnTo>
                <a:lnTo>
                  <a:pt x="55998" y="18815"/>
                </a:lnTo>
                <a:lnTo>
                  <a:pt x="67738" y="23929"/>
                </a:lnTo>
                <a:lnTo>
                  <a:pt x="77604" y="33305"/>
                </a:lnTo>
                <a:lnTo>
                  <a:pt x="84336" y="45999"/>
                </a:lnTo>
                <a:lnTo>
                  <a:pt x="86678" y="61070"/>
                </a:lnTo>
                <a:lnTo>
                  <a:pt x="81929" y="72489"/>
                </a:lnTo>
                <a:lnTo>
                  <a:pt x="72519" y="81402"/>
                </a:lnTo>
                <a:lnTo>
                  <a:pt x="59288" y="87087"/>
                </a:lnTo>
                <a:lnTo>
                  <a:pt x="43073" y="88822"/>
                </a:lnTo>
                <a:lnTo>
                  <a:pt x="90311" y="88822"/>
                </a:lnTo>
                <a:lnTo>
                  <a:pt x="91463" y="87652"/>
                </a:lnTo>
                <a:lnTo>
                  <a:pt x="98646" y="75592"/>
                </a:lnTo>
                <a:lnTo>
                  <a:pt x="103143" y="61057"/>
                </a:lnTo>
                <a:lnTo>
                  <a:pt x="104390" y="44179"/>
                </a:lnTo>
                <a:lnTo>
                  <a:pt x="99895" y="31514"/>
                </a:lnTo>
                <a:lnTo>
                  <a:pt x="92490" y="20597"/>
                </a:lnTo>
                <a:lnTo>
                  <a:pt x="89745" y="18149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29504" y="2167003"/>
            <a:ext cx="111760" cy="452755"/>
          </a:xfrm>
          <a:custGeom>
            <a:avLst/>
            <a:gdLst/>
            <a:ahLst/>
            <a:cxnLst/>
            <a:rect l="l" t="t" r="r" b="b"/>
            <a:pathLst>
              <a:path w="111760" h="452755">
                <a:moveTo>
                  <a:pt x="111482" y="0"/>
                </a:moveTo>
                <a:lnTo>
                  <a:pt x="92902" y="0"/>
                </a:lnTo>
                <a:lnTo>
                  <a:pt x="92902" y="342900"/>
                </a:lnTo>
                <a:lnTo>
                  <a:pt x="0" y="438150"/>
                </a:lnTo>
                <a:lnTo>
                  <a:pt x="9289" y="452374"/>
                </a:lnTo>
                <a:lnTo>
                  <a:pt x="111482" y="352425"/>
                </a:lnTo>
                <a:lnTo>
                  <a:pt x="111482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75956" y="2067094"/>
            <a:ext cx="106680" cy="109855"/>
          </a:xfrm>
          <a:custGeom>
            <a:avLst/>
            <a:gdLst/>
            <a:ahLst/>
            <a:cxnLst/>
            <a:rect l="l" t="t" r="r" b="b"/>
            <a:pathLst>
              <a:path w="106680" h="109855">
                <a:moveTo>
                  <a:pt x="51052" y="0"/>
                </a:moveTo>
                <a:lnTo>
                  <a:pt x="14261" y="17445"/>
                </a:lnTo>
                <a:lnTo>
                  <a:pt x="0" y="57361"/>
                </a:lnTo>
                <a:lnTo>
                  <a:pt x="1951" y="71082"/>
                </a:lnTo>
                <a:lnTo>
                  <a:pt x="26947" y="102245"/>
                </a:lnTo>
                <a:lnTo>
                  <a:pt x="55740" y="109433"/>
                </a:lnTo>
                <a:lnTo>
                  <a:pt x="56336" y="109429"/>
                </a:lnTo>
                <a:lnTo>
                  <a:pt x="69661" y="107373"/>
                </a:lnTo>
                <a:lnTo>
                  <a:pt x="81692" y="101806"/>
                </a:lnTo>
                <a:lnTo>
                  <a:pt x="91919" y="93121"/>
                </a:lnTo>
                <a:lnTo>
                  <a:pt x="93830" y="90366"/>
                </a:lnTo>
                <a:lnTo>
                  <a:pt x="54641" y="90366"/>
                </a:lnTo>
                <a:lnTo>
                  <a:pt x="41328" y="87495"/>
                </a:lnTo>
                <a:lnTo>
                  <a:pt x="29797" y="80126"/>
                </a:lnTo>
                <a:lnTo>
                  <a:pt x="21702" y="68881"/>
                </a:lnTo>
                <a:lnTo>
                  <a:pt x="18692" y="54383"/>
                </a:lnTo>
                <a:lnTo>
                  <a:pt x="22652" y="41181"/>
                </a:lnTo>
                <a:lnTo>
                  <a:pt x="31157" y="29828"/>
                </a:lnTo>
                <a:lnTo>
                  <a:pt x="42691" y="21877"/>
                </a:lnTo>
                <a:lnTo>
                  <a:pt x="55740" y="18882"/>
                </a:lnTo>
                <a:lnTo>
                  <a:pt x="93288" y="18882"/>
                </a:lnTo>
                <a:lnTo>
                  <a:pt x="89725" y="14498"/>
                </a:lnTo>
                <a:lnTo>
                  <a:pt x="78802" y="6619"/>
                </a:lnTo>
                <a:lnTo>
                  <a:pt x="65799" y="1671"/>
                </a:lnTo>
                <a:lnTo>
                  <a:pt x="51052" y="0"/>
                </a:lnTo>
                <a:close/>
              </a:path>
              <a:path w="106680" h="109855">
                <a:moveTo>
                  <a:pt x="93288" y="18882"/>
                </a:moveTo>
                <a:lnTo>
                  <a:pt x="55740" y="18882"/>
                </a:lnTo>
                <a:lnTo>
                  <a:pt x="63508" y="20061"/>
                </a:lnTo>
                <a:lnTo>
                  <a:pt x="73451" y="25853"/>
                </a:lnTo>
                <a:lnTo>
                  <a:pt x="81056" y="36033"/>
                </a:lnTo>
                <a:lnTo>
                  <a:pt x="85687" y="50107"/>
                </a:lnTo>
                <a:lnTo>
                  <a:pt x="86710" y="67580"/>
                </a:lnTo>
                <a:lnTo>
                  <a:pt x="80070" y="79504"/>
                </a:lnTo>
                <a:lnTo>
                  <a:pt x="69065" y="87471"/>
                </a:lnTo>
                <a:lnTo>
                  <a:pt x="54641" y="90366"/>
                </a:lnTo>
                <a:lnTo>
                  <a:pt x="93830" y="90366"/>
                </a:lnTo>
                <a:lnTo>
                  <a:pt x="99833" y="81714"/>
                </a:lnTo>
                <a:lnTo>
                  <a:pt x="104924" y="67978"/>
                </a:lnTo>
                <a:lnTo>
                  <a:pt x="106684" y="52307"/>
                </a:lnTo>
                <a:lnTo>
                  <a:pt x="104000" y="37685"/>
                </a:lnTo>
                <a:lnTo>
                  <a:pt x="98236" y="24968"/>
                </a:lnTo>
                <a:lnTo>
                  <a:pt x="93288" y="18882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334919" y="4662489"/>
            <a:ext cx="0" cy="2181225"/>
          </a:xfrm>
          <a:custGeom>
            <a:avLst/>
            <a:gdLst/>
            <a:ahLst/>
            <a:cxnLst/>
            <a:rect l="l" t="t" r="r" b="b"/>
            <a:pathLst>
              <a:path h="2181225">
                <a:moveTo>
                  <a:pt x="0" y="0"/>
                </a:moveTo>
                <a:lnTo>
                  <a:pt x="0" y="2181224"/>
                </a:lnTo>
              </a:path>
            </a:pathLst>
          </a:custGeom>
          <a:ln w="24495">
            <a:solidFill>
              <a:srgbClr val="00A1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411624" y="5041900"/>
            <a:ext cx="362585" cy="1802131"/>
          </a:xfrm>
          <a:custGeom>
            <a:avLst/>
            <a:gdLst/>
            <a:ahLst/>
            <a:cxnLst/>
            <a:rect l="l" t="t" r="r" b="b"/>
            <a:pathLst>
              <a:path w="362585" h="1802129">
                <a:moveTo>
                  <a:pt x="339090" y="0"/>
                </a:moveTo>
                <a:lnTo>
                  <a:pt x="0" y="812800"/>
                </a:lnTo>
                <a:lnTo>
                  <a:pt x="0" y="1801811"/>
                </a:lnTo>
                <a:lnTo>
                  <a:pt x="23114" y="1801811"/>
                </a:lnTo>
                <a:lnTo>
                  <a:pt x="23114" y="822325"/>
                </a:lnTo>
                <a:lnTo>
                  <a:pt x="362204" y="9525"/>
                </a:lnTo>
                <a:lnTo>
                  <a:pt x="339090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244597" y="4482309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5" h="189864">
                <a:moveTo>
                  <a:pt x="80232" y="0"/>
                </a:moveTo>
                <a:lnTo>
                  <a:pt x="42889" y="14403"/>
                </a:lnTo>
                <a:lnTo>
                  <a:pt x="15099" y="44028"/>
                </a:lnTo>
                <a:lnTo>
                  <a:pt x="966" y="85566"/>
                </a:lnTo>
                <a:lnTo>
                  <a:pt x="0" y="101487"/>
                </a:lnTo>
                <a:lnTo>
                  <a:pt x="2143" y="115901"/>
                </a:lnTo>
                <a:lnTo>
                  <a:pt x="20140" y="153793"/>
                </a:lnTo>
                <a:lnTo>
                  <a:pt x="51800" y="179891"/>
                </a:lnTo>
                <a:lnTo>
                  <a:pt x="92643" y="189641"/>
                </a:lnTo>
                <a:lnTo>
                  <a:pt x="102035" y="189155"/>
                </a:lnTo>
                <a:lnTo>
                  <a:pt x="115731" y="186638"/>
                </a:lnTo>
                <a:lnTo>
                  <a:pt x="128669" y="182108"/>
                </a:lnTo>
                <a:lnTo>
                  <a:pt x="140688" y="175714"/>
                </a:lnTo>
                <a:lnTo>
                  <a:pt x="148509" y="169915"/>
                </a:lnTo>
                <a:lnTo>
                  <a:pt x="82447" y="169915"/>
                </a:lnTo>
                <a:lnTo>
                  <a:pt x="69133" y="166833"/>
                </a:lnTo>
                <a:lnTo>
                  <a:pt x="36624" y="144157"/>
                </a:lnTo>
                <a:lnTo>
                  <a:pt x="19708" y="104726"/>
                </a:lnTo>
                <a:lnTo>
                  <a:pt x="18523" y="88611"/>
                </a:lnTo>
                <a:lnTo>
                  <a:pt x="20868" y="74104"/>
                </a:lnTo>
                <a:lnTo>
                  <a:pt x="41660" y="38406"/>
                </a:lnTo>
                <a:lnTo>
                  <a:pt x="78115" y="19577"/>
                </a:lnTo>
                <a:lnTo>
                  <a:pt x="92643" y="18191"/>
                </a:lnTo>
                <a:lnTo>
                  <a:pt x="144913" y="18191"/>
                </a:lnTo>
                <a:lnTo>
                  <a:pt x="138946" y="14199"/>
                </a:lnTo>
                <a:lnTo>
                  <a:pt x="126115" y="8033"/>
                </a:lnTo>
                <a:lnTo>
                  <a:pt x="111995" y="3514"/>
                </a:lnTo>
                <a:lnTo>
                  <a:pt x="96672" y="788"/>
                </a:lnTo>
                <a:lnTo>
                  <a:pt x="80232" y="0"/>
                </a:lnTo>
                <a:close/>
              </a:path>
              <a:path w="186055" h="189864">
                <a:moveTo>
                  <a:pt x="144913" y="18191"/>
                </a:moveTo>
                <a:lnTo>
                  <a:pt x="92643" y="18191"/>
                </a:lnTo>
                <a:lnTo>
                  <a:pt x="95870" y="18275"/>
                </a:lnTo>
                <a:lnTo>
                  <a:pt x="107803" y="20042"/>
                </a:lnTo>
                <a:lnTo>
                  <a:pt x="149003" y="48757"/>
                </a:lnTo>
                <a:lnTo>
                  <a:pt x="164822" y="90776"/>
                </a:lnTo>
                <a:lnTo>
                  <a:pt x="165686" y="108307"/>
                </a:lnTo>
                <a:lnTo>
                  <a:pt x="161811" y="121310"/>
                </a:lnTo>
                <a:lnTo>
                  <a:pt x="137207" y="152831"/>
                </a:lnTo>
                <a:lnTo>
                  <a:pt x="97820" y="168916"/>
                </a:lnTo>
                <a:lnTo>
                  <a:pt x="82447" y="169915"/>
                </a:lnTo>
                <a:lnTo>
                  <a:pt x="148509" y="169915"/>
                </a:lnTo>
                <a:lnTo>
                  <a:pt x="176340" y="134461"/>
                </a:lnTo>
                <a:lnTo>
                  <a:pt x="185518" y="91218"/>
                </a:lnTo>
                <a:lnTo>
                  <a:pt x="184095" y="77608"/>
                </a:lnTo>
                <a:lnTo>
                  <a:pt x="168855" y="41117"/>
                </a:lnTo>
                <a:lnTo>
                  <a:pt x="150403" y="21865"/>
                </a:lnTo>
                <a:lnTo>
                  <a:pt x="144913" y="18191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923827" y="3982974"/>
            <a:ext cx="339091" cy="2861311"/>
          </a:xfrm>
          <a:custGeom>
            <a:avLst/>
            <a:gdLst/>
            <a:ahLst/>
            <a:cxnLst/>
            <a:rect l="l" t="t" r="r" b="b"/>
            <a:pathLst>
              <a:path w="339090" h="2861309">
                <a:moveTo>
                  <a:pt x="23215" y="0"/>
                </a:moveTo>
                <a:lnTo>
                  <a:pt x="0" y="4825"/>
                </a:lnTo>
                <a:lnTo>
                  <a:pt x="311226" y="1881251"/>
                </a:lnTo>
                <a:lnTo>
                  <a:pt x="311226" y="2860737"/>
                </a:lnTo>
                <a:lnTo>
                  <a:pt x="339090" y="2860737"/>
                </a:lnTo>
                <a:lnTo>
                  <a:pt x="339090" y="1881251"/>
                </a:lnTo>
                <a:lnTo>
                  <a:pt x="23215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835822" y="3807681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5" h="189864">
                <a:moveTo>
                  <a:pt x="80243" y="0"/>
                </a:moveTo>
                <a:lnTo>
                  <a:pt x="42895" y="14370"/>
                </a:lnTo>
                <a:lnTo>
                  <a:pt x="15102" y="43968"/>
                </a:lnTo>
                <a:lnTo>
                  <a:pt x="966" y="85528"/>
                </a:lnTo>
                <a:lnTo>
                  <a:pt x="0" y="101475"/>
                </a:lnTo>
                <a:lnTo>
                  <a:pt x="2143" y="115866"/>
                </a:lnTo>
                <a:lnTo>
                  <a:pt x="20106" y="153705"/>
                </a:lnTo>
                <a:lnTo>
                  <a:pt x="51800" y="179873"/>
                </a:lnTo>
                <a:lnTo>
                  <a:pt x="92643" y="189645"/>
                </a:lnTo>
                <a:lnTo>
                  <a:pt x="102014" y="189160"/>
                </a:lnTo>
                <a:lnTo>
                  <a:pt x="115713" y="186639"/>
                </a:lnTo>
                <a:lnTo>
                  <a:pt x="128653" y="182101"/>
                </a:lnTo>
                <a:lnTo>
                  <a:pt x="140673" y="175696"/>
                </a:lnTo>
                <a:lnTo>
                  <a:pt x="148581" y="169826"/>
                </a:lnTo>
                <a:lnTo>
                  <a:pt x="82437" y="169826"/>
                </a:lnTo>
                <a:lnTo>
                  <a:pt x="69128" y="166379"/>
                </a:lnTo>
                <a:lnTo>
                  <a:pt x="36590" y="142156"/>
                </a:lnTo>
                <a:lnTo>
                  <a:pt x="19709" y="103416"/>
                </a:lnTo>
                <a:lnTo>
                  <a:pt x="18523" y="88599"/>
                </a:lnTo>
                <a:lnTo>
                  <a:pt x="20869" y="74064"/>
                </a:lnTo>
                <a:lnTo>
                  <a:pt x="41665" y="38364"/>
                </a:lnTo>
                <a:lnTo>
                  <a:pt x="78119" y="19576"/>
                </a:lnTo>
                <a:lnTo>
                  <a:pt x="92643" y="18195"/>
                </a:lnTo>
                <a:lnTo>
                  <a:pt x="144967" y="18195"/>
                </a:lnTo>
                <a:lnTo>
                  <a:pt x="138952" y="14175"/>
                </a:lnTo>
                <a:lnTo>
                  <a:pt x="126123" y="8018"/>
                </a:lnTo>
                <a:lnTo>
                  <a:pt x="112005" y="3507"/>
                </a:lnTo>
                <a:lnTo>
                  <a:pt x="96683" y="786"/>
                </a:lnTo>
                <a:lnTo>
                  <a:pt x="80243" y="0"/>
                </a:lnTo>
                <a:close/>
              </a:path>
              <a:path w="186055" h="189864">
                <a:moveTo>
                  <a:pt x="144967" y="18195"/>
                </a:moveTo>
                <a:lnTo>
                  <a:pt x="92643" y="18195"/>
                </a:lnTo>
                <a:lnTo>
                  <a:pt x="98322" y="18402"/>
                </a:lnTo>
                <a:lnTo>
                  <a:pt x="112480" y="20808"/>
                </a:lnTo>
                <a:lnTo>
                  <a:pt x="147289" y="42114"/>
                </a:lnTo>
                <a:lnTo>
                  <a:pt x="165628" y="79507"/>
                </a:lnTo>
                <a:lnTo>
                  <a:pt x="166977" y="94425"/>
                </a:lnTo>
                <a:lnTo>
                  <a:pt x="165785" y="107068"/>
                </a:lnTo>
                <a:lnTo>
                  <a:pt x="148836" y="141796"/>
                </a:lnTo>
                <a:lnTo>
                  <a:pt x="114076" y="165009"/>
                </a:lnTo>
                <a:lnTo>
                  <a:pt x="82437" y="169826"/>
                </a:lnTo>
                <a:lnTo>
                  <a:pt x="148581" y="169826"/>
                </a:lnTo>
                <a:lnTo>
                  <a:pt x="176328" y="134421"/>
                </a:lnTo>
                <a:lnTo>
                  <a:pt x="185506" y="91237"/>
                </a:lnTo>
                <a:lnTo>
                  <a:pt x="184087" y="77598"/>
                </a:lnTo>
                <a:lnTo>
                  <a:pt x="168854" y="41076"/>
                </a:lnTo>
                <a:lnTo>
                  <a:pt x="150407" y="21833"/>
                </a:lnTo>
                <a:lnTo>
                  <a:pt x="144967" y="18195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09015" y="4867985"/>
            <a:ext cx="186055" cy="188595"/>
          </a:xfrm>
          <a:custGeom>
            <a:avLst/>
            <a:gdLst/>
            <a:ahLst/>
            <a:cxnLst/>
            <a:rect l="l" t="t" r="r" b="b"/>
            <a:pathLst>
              <a:path w="186055" h="188595">
                <a:moveTo>
                  <a:pt x="81417" y="0"/>
                </a:moveTo>
                <a:lnTo>
                  <a:pt x="43606" y="13984"/>
                </a:lnTo>
                <a:lnTo>
                  <a:pt x="15390" y="43261"/>
                </a:lnTo>
                <a:lnTo>
                  <a:pt x="996" y="84399"/>
                </a:lnTo>
                <a:lnTo>
                  <a:pt x="0" y="100154"/>
                </a:lnTo>
                <a:lnTo>
                  <a:pt x="2067" y="114523"/>
                </a:lnTo>
                <a:lnTo>
                  <a:pt x="19960" y="152290"/>
                </a:lnTo>
                <a:lnTo>
                  <a:pt x="51747" y="178395"/>
                </a:lnTo>
                <a:lnTo>
                  <a:pt x="92752" y="188140"/>
                </a:lnTo>
                <a:lnTo>
                  <a:pt x="100140" y="187842"/>
                </a:lnTo>
                <a:lnTo>
                  <a:pt x="114108" y="185601"/>
                </a:lnTo>
                <a:lnTo>
                  <a:pt x="127319" y="181301"/>
                </a:lnTo>
                <a:lnTo>
                  <a:pt x="139604" y="175105"/>
                </a:lnTo>
                <a:lnTo>
                  <a:pt x="148516" y="168789"/>
                </a:lnTo>
                <a:lnTo>
                  <a:pt x="83494" y="168789"/>
                </a:lnTo>
                <a:lnTo>
                  <a:pt x="70011" y="165853"/>
                </a:lnTo>
                <a:lnTo>
                  <a:pt x="37039" y="143504"/>
                </a:lnTo>
                <a:lnTo>
                  <a:pt x="19838" y="104474"/>
                </a:lnTo>
                <a:lnTo>
                  <a:pt x="18621" y="88565"/>
                </a:lnTo>
                <a:lnTo>
                  <a:pt x="20891" y="74058"/>
                </a:lnTo>
                <a:lnTo>
                  <a:pt x="41614" y="38390"/>
                </a:lnTo>
                <a:lnTo>
                  <a:pt x="78169" y="19596"/>
                </a:lnTo>
                <a:lnTo>
                  <a:pt x="92752" y="18214"/>
                </a:lnTo>
                <a:lnTo>
                  <a:pt x="145292" y="18214"/>
                </a:lnTo>
                <a:lnTo>
                  <a:pt x="139795" y="14470"/>
                </a:lnTo>
                <a:lnTo>
                  <a:pt x="127027" y="8218"/>
                </a:lnTo>
                <a:lnTo>
                  <a:pt x="112979" y="3623"/>
                </a:lnTo>
                <a:lnTo>
                  <a:pt x="97745" y="834"/>
                </a:lnTo>
                <a:lnTo>
                  <a:pt x="81417" y="0"/>
                </a:lnTo>
                <a:close/>
              </a:path>
              <a:path w="186055" h="188595">
                <a:moveTo>
                  <a:pt x="145292" y="18214"/>
                </a:moveTo>
                <a:lnTo>
                  <a:pt x="92752" y="18214"/>
                </a:lnTo>
                <a:lnTo>
                  <a:pt x="94368" y="18235"/>
                </a:lnTo>
                <a:lnTo>
                  <a:pt x="106514" y="19716"/>
                </a:lnTo>
                <a:lnTo>
                  <a:pt x="148612" y="47559"/>
                </a:lnTo>
                <a:lnTo>
                  <a:pt x="164979" y="89043"/>
                </a:lnTo>
                <a:lnTo>
                  <a:pt x="165938" y="106336"/>
                </a:lnTo>
                <a:lnTo>
                  <a:pt x="162247" y="119439"/>
                </a:lnTo>
                <a:lnTo>
                  <a:pt x="137948" y="151332"/>
                </a:lnTo>
                <a:lnTo>
                  <a:pt x="98763" y="167735"/>
                </a:lnTo>
                <a:lnTo>
                  <a:pt x="83494" y="168789"/>
                </a:lnTo>
                <a:lnTo>
                  <a:pt x="148516" y="168789"/>
                </a:lnTo>
                <a:lnTo>
                  <a:pt x="176131" y="134589"/>
                </a:lnTo>
                <a:lnTo>
                  <a:pt x="185576" y="92216"/>
                </a:lnTo>
                <a:lnTo>
                  <a:pt x="184356" y="78505"/>
                </a:lnTo>
                <a:lnTo>
                  <a:pt x="169499" y="41693"/>
                </a:lnTo>
                <a:lnTo>
                  <a:pt x="151163" y="22213"/>
                </a:lnTo>
                <a:lnTo>
                  <a:pt x="145292" y="18214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495190" y="5422902"/>
            <a:ext cx="362585" cy="1425575"/>
          </a:xfrm>
          <a:custGeom>
            <a:avLst/>
            <a:gdLst/>
            <a:ahLst/>
            <a:cxnLst/>
            <a:rect l="l" t="t" r="r" b="b"/>
            <a:pathLst>
              <a:path w="362585" h="1425575">
                <a:moveTo>
                  <a:pt x="343788" y="0"/>
                </a:moveTo>
                <a:lnTo>
                  <a:pt x="0" y="812800"/>
                </a:lnTo>
                <a:lnTo>
                  <a:pt x="0" y="1425573"/>
                </a:lnTo>
                <a:lnTo>
                  <a:pt x="27812" y="1425573"/>
                </a:lnTo>
                <a:lnTo>
                  <a:pt x="27812" y="822325"/>
                </a:lnTo>
                <a:lnTo>
                  <a:pt x="362331" y="9525"/>
                </a:lnTo>
                <a:lnTo>
                  <a:pt x="343788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750713" y="5945187"/>
            <a:ext cx="148591" cy="913131"/>
          </a:xfrm>
          <a:custGeom>
            <a:avLst/>
            <a:gdLst/>
            <a:ahLst/>
            <a:cxnLst/>
            <a:rect l="l" t="t" r="r" b="b"/>
            <a:pathLst>
              <a:path w="148589" h="913129">
                <a:moveTo>
                  <a:pt x="148589" y="0"/>
                </a:moveTo>
                <a:lnTo>
                  <a:pt x="125348" y="0"/>
                </a:lnTo>
                <a:lnTo>
                  <a:pt x="125348" y="608012"/>
                </a:lnTo>
                <a:lnTo>
                  <a:pt x="0" y="903286"/>
                </a:lnTo>
                <a:lnTo>
                  <a:pt x="23113" y="912812"/>
                </a:lnTo>
                <a:lnTo>
                  <a:pt x="148589" y="612775"/>
                </a:lnTo>
                <a:lnTo>
                  <a:pt x="148589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792750" y="5247473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5" h="189864">
                <a:moveTo>
                  <a:pt x="80261" y="0"/>
                </a:moveTo>
                <a:lnTo>
                  <a:pt x="42910" y="14381"/>
                </a:lnTo>
                <a:lnTo>
                  <a:pt x="15109" y="43998"/>
                </a:lnTo>
                <a:lnTo>
                  <a:pt x="968" y="85531"/>
                </a:lnTo>
                <a:lnTo>
                  <a:pt x="0" y="101449"/>
                </a:lnTo>
                <a:lnTo>
                  <a:pt x="2136" y="115870"/>
                </a:lnTo>
                <a:lnTo>
                  <a:pt x="20080" y="153744"/>
                </a:lnTo>
                <a:lnTo>
                  <a:pt x="51757" y="179896"/>
                </a:lnTo>
                <a:lnTo>
                  <a:pt x="92584" y="189653"/>
                </a:lnTo>
                <a:lnTo>
                  <a:pt x="101977" y="189167"/>
                </a:lnTo>
                <a:lnTo>
                  <a:pt x="115690" y="186652"/>
                </a:lnTo>
                <a:lnTo>
                  <a:pt x="128640" y="182123"/>
                </a:lnTo>
                <a:lnTo>
                  <a:pt x="140667" y="175731"/>
                </a:lnTo>
                <a:lnTo>
                  <a:pt x="148494" y="169931"/>
                </a:lnTo>
                <a:lnTo>
                  <a:pt x="82425" y="169931"/>
                </a:lnTo>
                <a:lnTo>
                  <a:pt x="69112" y="166853"/>
                </a:lnTo>
                <a:lnTo>
                  <a:pt x="36597" y="144184"/>
                </a:lnTo>
                <a:lnTo>
                  <a:pt x="19674" y="104755"/>
                </a:lnTo>
                <a:lnTo>
                  <a:pt x="18487" y="88642"/>
                </a:lnTo>
                <a:lnTo>
                  <a:pt x="20830" y="74132"/>
                </a:lnTo>
                <a:lnTo>
                  <a:pt x="41615" y="38423"/>
                </a:lnTo>
                <a:lnTo>
                  <a:pt x="78061" y="19589"/>
                </a:lnTo>
                <a:lnTo>
                  <a:pt x="92584" y="18203"/>
                </a:lnTo>
                <a:lnTo>
                  <a:pt x="144922" y="18203"/>
                </a:lnTo>
                <a:lnTo>
                  <a:pt x="138970" y="14216"/>
                </a:lnTo>
                <a:lnTo>
                  <a:pt x="126143" y="8045"/>
                </a:lnTo>
                <a:lnTo>
                  <a:pt x="112025" y="3522"/>
                </a:lnTo>
                <a:lnTo>
                  <a:pt x="96703" y="791"/>
                </a:lnTo>
                <a:lnTo>
                  <a:pt x="80261" y="0"/>
                </a:lnTo>
                <a:close/>
              </a:path>
              <a:path w="186055" h="189864">
                <a:moveTo>
                  <a:pt x="144922" y="18203"/>
                </a:moveTo>
                <a:lnTo>
                  <a:pt x="92584" y="18203"/>
                </a:lnTo>
                <a:lnTo>
                  <a:pt x="95945" y="18275"/>
                </a:lnTo>
                <a:lnTo>
                  <a:pt x="108950" y="20006"/>
                </a:lnTo>
                <a:lnTo>
                  <a:pt x="150304" y="48618"/>
                </a:lnTo>
                <a:lnTo>
                  <a:pt x="164938" y="90688"/>
                </a:lnTo>
                <a:lnTo>
                  <a:pt x="165709" y="108226"/>
                </a:lnTo>
                <a:lnTo>
                  <a:pt x="162234" y="121247"/>
                </a:lnTo>
                <a:lnTo>
                  <a:pt x="139056" y="152814"/>
                </a:lnTo>
                <a:lnTo>
                  <a:pt x="99015" y="168929"/>
                </a:lnTo>
                <a:lnTo>
                  <a:pt x="82425" y="169931"/>
                </a:lnTo>
                <a:lnTo>
                  <a:pt x="148494" y="169931"/>
                </a:lnTo>
                <a:lnTo>
                  <a:pt x="176324" y="134494"/>
                </a:lnTo>
                <a:lnTo>
                  <a:pt x="185498" y="91278"/>
                </a:lnTo>
                <a:lnTo>
                  <a:pt x="184083" y="77662"/>
                </a:lnTo>
                <a:lnTo>
                  <a:pt x="168863" y="41152"/>
                </a:lnTo>
                <a:lnTo>
                  <a:pt x="150423" y="21888"/>
                </a:lnTo>
                <a:lnTo>
                  <a:pt x="144922" y="18203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792750" y="5765060"/>
            <a:ext cx="186055" cy="189865"/>
          </a:xfrm>
          <a:custGeom>
            <a:avLst/>
            <a:gdLst/>
            <a:ahLst/>
            <a:cxnLst/>
            <a:rect l="l" t="t" r="r" b="b"/>
            <a:pathLst>
              <a:path w="186055" h="189864">
                <a:moveTo>
                  <a:pt x="80267" y="0"/>
                </a:moveTo>
                <a:lnTo>
                  <a:pt x="42913" y="14365"/>
                </a:lnTo>
                <a:lnTo>
                  <a:pt x="15111" y="43968"/>
                </a:lnTo>
                <a:lnTo>
                  <a:pt x="968" y="85512"/>
                </a:lnTo>
                <a:lnTo>
                  <a:pt x="0" y="101443"/>
                </a:lnTo>
                <a:lnTo>
                  <a:pt x="2136" y="115852"/>
                </a:lnTo>
                <a:lnTo>
                  <a:pt x="20080" y="153719"/>
                </a:lnTo>
                <a:lnTo>
                  <a:pt x="51757" y="179887"/>
                </a:lnTo>
                <a:lnTo>
                  <a:pt x="92584" y="189655"/>
                </a:lnTo>
                <a:lnTo>
                  <a:pt x="101976" y="189169"/>
                </a:lnTo>
                <a:lnTo>
                  <a:pt x="115689" y="186650"/>
                </a:lnTo>
                <a:lnTo>
                  <a:pt x="128639" y="182117"/>
                </a:lnTo>
                <a:lnTo>
                  <a:pt x="140666" y="175719"/>
                </a:lnTo>
                <a:lnTo>
                  <a:pt x="148472" y="169931"/>
                </a:lnTo>
                <a:lnTo>
                  <a:pt x="82419" y="169931"/>
                </a:lnTo>
                <a:lnTo>
                  <a:pt x="69107" y="166847"/>
                </a:lnTo>
                <a:lnTo>
                  <a:pt x="36595" y="144157"/>
                </a:lnTo>
                <a:lnTo>
                  <a:pt x="19674" y="104734"/>
                </a:lnTo>
                <a:lnTo>
                  <a:pt x="18487" y="88636"/>
                </a:lnTo>
                <a:lnTo>
                  <a:pt x="20830" y="74112"/>
                </a:lnTo>
                <a:lnTo>
                  <a:pt x="41615" y="38402"/>
                </a:lnTo>
                <a:lnTo>
                  <a:pt x="78061" y="19588"/>
                </a:lnTo>
                <a:lnTo>
                  <a:pt x="92584" y="18205"/>
                </a:lnTo>
                <a:lnTo>
                  <a:pt x="144951" y="18205"/>
                </a:lnTo>
                <a:lnTo>
                  <a:pt x="138974" y="14203"/>
                </a:lnTo>
                <a:lnTo>
                  <a:pt x="126146" y="8037"/>
                </a:lnTo>
                <a:lnTo>
                  <a:pt x="112029" y="3518"/>
                </a:lnTo>
                <a:lnTo>
                  <a:pt x="96708" y="790"/>
                </a:lnTo>
                <a:lnTo>
                  <a:pt x="80267" y="0"/>
                </a:lnTo>
                <a:close/>
              </a:path>
              <a:path w="186055" h="189864">
                <a:moveTo>
                  <a:pt x="144951" y="18205"/>
                </a:moveTo>
                <a:lnTo>
                  <a:pt x="92584" y="18205"/>
                </a:lnTo>
                <a:lnTo>
                  <a:pt x="95937" y="18277"/>
                </a:lnTo>
                <a:lnTo>
                  <a:pt x="108943" y="20004"/>
                </a:lnTo>
                <a:lnTo>
                  <a:pt x="150302" y="48588"/>
                </a:lnTo>
                <a:lnTo>
                  <a:pt x="164937" y="90665"/>
                </a:lnTo>
                <a:lnTo>
                  <a:pt x="165708" y="108217"/>
                </a:lnTo>
                <a:lnTo>
                  <a:pt x="162232" y="121228"/>
                </a:lnTo>
                <a:lnTo>
                  <a:pt x="139052" y="152797"/>
                </a:lnTo>
                <a:lnTo>
                  <a:pt x="99010" y="168927"/>
                </a:lnTo>
                <a:lnTo>
                  <a:pt x="82419" y="169931"/>
                </a:lnTo>
                <a:lnTo>
                  <a:pt x="148472" y="169931"/>
                </a:lnTo>
                <a:lnTo>
                  <a:pt x="176324" y="134469"/>
                </a:lnTo>
                <a:lnTo>
                  <a:pt x="185498" y="91282"/>
                </a:lnTo>
                <a:lnTo>
                  <a:pt x="184083" y="77652"/>
                </a:lnTo>
                <a:lnTo>
                  <a:pt x="168865" y="41129"/>
                </a:lnTo>
                <a:lnTo>
                  <a:pt x="150426" y="21870"/>
                </a:lnTo>
                <a:lnTo>
                  <a:pt x="144951" y="18205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848247" y="6330949"/>
            <a:ext cx="408940" cy="527051"/>
          </a:xfrm>
          <a:custGeom>
            <a:avLst/>
            <a:gdLst/>
            <a:ahLst/>
            <a:cxnLst/>
            <a:rect l="l" t="t" r="r" b="b"/>
            <a:pathLst>
              <a:path w="408939" h="527050">
                <a:moveTo>
                  <a:pt x="394843" y="0"/>
                </a:moveTo>
                <a:lnTo>
                  <a:pt x="69596" y="327025"/>
                </a:lnTo>
                <a:lnTo>
                  <a:pt x="0" y="517523"/>
                </a:lnTo>
                <a:lnTo>
                  <a:pt x="18542" y="527048"/>
                </a:lnTo>
                <a:lnTo>
                  <a:pt x="92837" y="341312"/>
                </a:lnTo>
                <a:lnTo>
                  <a:pt x="408686" y="19050"/>
                </a:lnTo>
                <a:lnTo>
                  <a:pt x="394843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220861" y="6221739"/>
            <a:ext cx="144780" cy="147320"/>
          </a:xfrm>
          <a:custGeom>
            <a:avLst/>
            <a:gdLst/>
            <a:ahLst/>
            <a:cxnLst/>
            <a:rect l="l" t="t" r="r" b="b"/>
            <a:pathLst>
              <a:path w="144780" h="147320">
                <a:moveTo>
                  <a:pt x="65228" y="0"/>
                </a:moveTo>
                <a:lnTo>
                  <a:pt x="18547" y="22738"/>
                </a:lnTo>
                <a:lnTo>
                  <a:pt x="435" y="67924"/>
                </a:lnTo>
                <a:lnTo>
                  <a:pt x="0" y="84216"/>
                </a:lnTo>
                <a:lnTo>
                  <a:pt x="3266" y="96943"/>
                </a:lnTo>
                <a:lnTo>
                  <a:pt x="26445" y="127567"/>
                </a:lnTo>
                <a:lnTo>
                  <a:pt x="60782" y="145913"/>
                </a:lnTo>
                <a:lnTo>
                  <a:pt x="73284" y="147311"/>
                </a:lnTo>
                <a:lnTo>
                  <a:pt x="80054" y="146894"/>
                </a:lnTo>
                <a:lnTo>
                  <a:pt x="92161" y="144125"/>
                </a:lnTo>
                <a:lnTo>
                  <a:pt x="103926" y="138957"/>
                </a:lnTo>
                <a:lnTo>
                  <a:pt x="115104" y="131616"/>
                </a:lnTo>
                <a:lnTo>
                  <a:pt x="118924" y="128189"/>
                </a:lnTo>
                <a:lnTo>
                  <a:pt x="70330" y="128189"/>
                </a:lnTo>
                <a:lnTo>
                  <a:pt x="57594" y="126130"/>
                </a:lnTo>
                <a:lnTo>
                  <a:pt x="23110" y="93008"/>
                </a:lnTo>
                <a:lnTo>
                  <a:pt x="18018" y="65337"/>
                </a:lnTo>
                <a:lnTo>
                  <a:pt x="21908" y="53236"/>
                </a:lnTo>
                <a:lnTo>
                  <a:pt x="47850" y="24525"/>
                </a:lnTo>
                <a:lnTo>
                  <a:pt x="73284" y="18723"/>
                </a:lnTo>
                <a:lnTo>
                  <a:pt x="122374" y="18723"/>
                </a:lnTo>
                <a:lnTo>
                  <a:pt x="116219" y="11798"/>
                </a:lnTo>
                <a:lnTo>
                  <a:pt x="105891" y="6147"/>
                </a:lnTo>
                <a:lnTo>
                  <a:pt x="94056" y="2447"/>
                </a:lnTo>
                <a:lnTo>
                  <a:pt x="80554" y="474"/>
                </a:lnTo>
                <a:lnTo>
                  <a:pt x="65228" y="0"/>
                </a:lnTo>
                <a:close/>
              </a:path>
              <a:path w="144780" h="147320">
                <a:moveTo>
                  <a:pt x="122374" y="18723"/>
                </a:moveTo>
                <a:lnTo>
                  <a:pt x="73284" y="18723"/>
                </a:lnTo>
                <a:lnTo>
                  <a:pt x="81520" y="19325"/>
                </a:lnTo>
                <a:lnTo>
                  <a:pt x="92783" y="22445"/>
                </a:lnTo>
                <a:lnTo>
                  <a:pt x="122244" y="49691"/>
                </a:lnTo>
                <a:lnTo>
                  <a:pt x="127452" y="71921"/>
                </a:lnTo>
                <a:lnTo>
                  <a:pt x="126303" y="83419"/>
                </a:lnTo>
                <a:lnTo>
                  <a:pt x="107335" y="116862"/>
                </a:lnTo>
                <a:lnTo>
                  <a:pt x="70330" y="128189"/>
                </a:lnTo>
                <a:lnTo>
                  <a:pt x="118924" y="128189"/>
                </a:lnTo>
                <a:lnTo>
                  <a:pt x="142009" y="92423"/>
                </a:lnTo>
                <a:lnTo>
                  <a:pt x="144233" y="69439"/>
                </a:lnTo>
                <a:lnTo>
                  <a:pt x="142561" y="57572"/>
                </a:lnTo>
                <a:lnTo>
                  <a:pt x="138970" y="45695"/>
                </a:lnTo>
                <a:lnTo>
                  <a:pt x="133414" y="33988"/>
                </a:lnTo>
                <a:lnTo>
                  <a:pt x="125846" y="22629"/>
                </a:lnTo>
                <a:lnTo>
                  <a:pt x="122374" y="18723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17239" y="9525"/>
            <a:ext cx="227965" cy="5104131"/>
          </a:xfrm>
          <a:custGeom>
            <a:avLst/>
            <a:gdLst/>
            <a:ahLst/>
            <a:cxnLst/>
            <a:rect l="l" t="t" r="r" b="b"/>
            <a:pathLst>
              <a:path w="227965" h="5104130">
                <a:moveTo>
                  <a:pt x="23228" y="0"/>
                </a:moveTo>
                <a:lnTo>
                  <a:pt x="0" y="0"/>
                </a:lnTo>
                <a:lnTo>
                  <a:pt x="0" y="3017774"/>
                </a:lnTo>
                <a:lnTo>
                  <a:pt x="199745" y="4371975"/>
                </a:lnTo>
                <a:lnTo>
                  <a:pt x="204393" y="5103749"/>
                </a:lnTo>
                <a:lnTo>
                  <a:pt x="227622" y="5103749"/>
                </a:lnTo>
                <a:lnTo>
                  <a:pt x="222973" y="4371975"/>
                </a:lnTo>
                <a:lnTo>
                  <a:pt x="23228" y="3013075"/>
                </a:lnTo>
                <a:lnTo>
                  <a:pt x="23228" y="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742921" y="5104189"/>
            <a:ext cx="180975" cy="185420"/>
          </a:xfrm>
          <a:custGeom>
            <a:avLst/>
            <a:gdLst/>
            <a:ahLst/>
            <a:cxnLst/>
            <a:rect l="l" t="t" r="r" b="b"/>
            <a:pathLst>
              <a:path w="180975" h="185420">
                <a:moveTo>
                  <a:pt x="83723" y="0"/>
                </a:moveTo>
                <a:lnTo>
                  <a:pt x="44889" y="13315"/>
                </a:lnTo>
                <a:lnTo>
                  <a:pt x="15845" y="42079"/>
                </a:lnTo>
                <a:lnTo>
                  <a:pt x="1036" y="81998"/>
                </a:lnTo>
                <a:lnTo>
                  <a:pt x="0" y="97190"/>
                </a:lnTo>
                <a:lnTo>
                  <a:pt x="2143" y="111581"/>
                </a:lnTo>
                <a:lnTo>
                  <a:pt x="20106" y="149421"/>
                </a:lnTo>
                <a:lnTo>
                  <a:pt x="51800" y="175588"/>
                </a:lnTo>
                <a:lnTo>
                  <a:pt x="92643" y="185361"/>
                </a:lnTo>
                <a:lnTo>
                  <a:pt x="100757" y="184924"/>
                </a:lnTo>
                <a:lnTo>
                  <a:pt x="113474" y="182452"/>
                </a:lnTo>
                <a:lnTo>
                  <a:pt x="125640" y="177917"/>
                </a:lnTo>
                <a:lnTo>
                  <a:pt x="137067" y="171454"/>
                </a:lnTo>
                <a:lnTo>
                  <a:pt x="144009" y="165996"/>
                </a:lnTo>
                <a:lnTo>
                  <a:pt x="85659" y="165996"/>
                </a:lnTo>
                <a:lnTo>
                  <a:pt x="71744" y="163382"/>
                </a:lnTo>
                <a:lnTo>
                  <a:pt x="37598" y="141641"/>
                </a:lnTo>
                <a:lnTo>
                  <a:pt x="19657" y="103661"/>
                </a:lnTo>
                <a:lnTo>
                  <a:pt x="18344" y="88417"/>
                </a:lnTo>
                <a:lnTo>
                  <a:pt x="20119" y="74683"/>
                </a:lnTo>
                <a:lnTo>
                  <a:pt x="40403" y="39492"/>
                </a:lnTo>
                <a:lnTo>
                  <a:pt x="77664" y="20075"/>
                </a:lnTo>
                <a:lnTo>
                  <a:pt x="92643" y="18610"/>
                </a:lnTo>
                <a:lnTo>
                  <a:pt x="142633" y="18610"/>
                </a:lnTo>
                <a:lnTo>
                  <a:pt x="139619" y="16290"/>
                </a:lnTo>
                <a:lnTo>
                  <a:pt x="127271" y="9370"/>
                </a:lnTo>
                <a:lnTo>
                  <a:pt x="113741" y="4215"/>
                </a:lnTo>
                <a:lnTo>
                  <a:pt x="99176" y="1024"/>
                </a:lnTo>
                <a:lnTo>
                  <a:pt x="83723" y="0"/>
                </a:lnTo>
                <a:close/>
              </a:path>
              <a:path w="180975" h="185420">
                <a:moveTo>
                  <a:pt x="142633" y="18610"/>
                </a:moveTo>
                <a:lnTo>
                  <a:pt x="92643" y="18610"/>
                </a:lnTo>
                <a:lnTo>
                  <a:pt x="97095" y="18770"/>
                </a:lnTo>
                <a:lnTo>
                  <a:pt x="110022" y="21093"/>
                </a:lnTo>
                <a:lnTo>
                  <a:pt x="142885" y="42779"/>
                </a:lnTo>
                <a:lnTo>
                  <a:pt x="160720" y="81998"/>
                </a:lnTo>
                <a:lnTo>
                  <a:pt x="161958" y="97959"/>
                </a:lnTo>
                <a:lnTo>
                  <a:pt x="159313" y="112082"/>
                </a:lnTo>
                <a:lnTo>
                  <a:pt x="137945" y="146700"/>
                </a:lnTo>
                <a:lnTo>
                  <a:pt x="100674" y="164755"/>
                </a:lnTo>
                <a:lnTo>
                  <a:pt x="85659" y="165996"/>
                </a:lnTo>
                <a:lnTo>
                  <a:pt x="144009" y="165996"/>
                </a:lnTo>
                <a:lnTo>
                  <a:pt x="171644" y="129018"/>
                </a:lnTo>
                <a:lnTo>
                  <a:pt x="180645" y="83563"/>
                </a:lnTo>
                <a:lnTo>
                  <a:pt x="178479" y="70291"/>
                </a:lnTo>
                <a:lnTo>
                  <a:pt x="174248" y="57575"/>
                </a:lnTo>
                <a:lnTo>
                  <a:pt x="168099" y="45615"/>
                </a:lnTo>
                <a:lnTo>
                  <a:pt x="160180" y="34614"/>
                </a:lnTo>
                <a:lnTo>
                  <a:pt x="150637" y="24771"/>
                </a:lnTo>
                <a:lnTo>
                  <a:pt x="142633" y="18610"/>
                </a:lnTo>
                <a:close/>
              </a:path>
            </a:pathLst>
          </a:custGeom>
          <a:solidFill>
            <a:srgbClr val="00A1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2" y="1673833"/>
            <a:ext cx="12191999" cy="5068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3460"/>
              </a:lnSpc>
            </a:pPr>
            <a:r>
              <a:rPr lang="en-US" sz="3600" b="1" dirty="0">
                <a:latin typeface="Calibri Light"/>
                <a:cs typeface="Calibri Light"/>
              </a:rPr>
              <a:t>ENGR</a:t>
            </a:r>
            <a:r>
              <a:rPr lang="en-US" sz="3600" b="1" spc="-25" dirty="0">
                <a:latin typeface="Calibri Light"/>
                <a:cs typeface="Calibri Light"/>
              </a:rPr>
              <a:t> </a:t>
            </a:r>
            <a:r>
              <a:rPr lang="en-US" sz="3600" b="1" dirty="0">
                <a:latin typeface="Calibri Light"/>
                <a:cs typeface="Calibri Light"/>
              </a:rPr>
              <a:t>107-002</a:t>
            </a:r>
            <a:endParaRPr lang="en-US" sz="3200" b="1" spc="-5" dirty="0">
              <a:latin typeface="Calibri Light"/>
              <a:cs typeface="Calibri Light"/>
            </a:endParaRPr>
          </a:p>
          <a:p>
            <a:pPr marL="12700" marR="5080" algn="ctr">
              <a:lnSpc>
                <a:spcPts val="3460"/>
              </a:lnSpc>
            </a:pPr>
            <a:r>
              <a:rPr sz="3200" b="1" spc="-5" dirty="0">
                <a:latin typeface="Calibri Light"/>
                <a:cs typeface="Calibri Light"/>
              </a:rPr>
              <a:t>I</a:t>
            </a:r>
            <a:r>
              <a:rPr sz="3200" b="1" spc="-35" dirty="0">
                <a:latin typeface="Calibri Light"/>
                <a:cs typeface="Calibri Light"/>
              </a:rPr>
              <a:t>n</a:t>
            </a:r>
            <a:r>
              <a:rPr sz="3200" b="1" dirty="0">
                <a:latin typeface="Calibri Light"/>
                <a:cs typeface="Calibri Light"/>
              </a:rPr>
              <a:t>t</a:t>
            </a:r>
            <a:r>
              <a:rPr sz="3200" b="1" spc="-60" dirty="0">
                <a:latin typeface="Calibri Light"/>
                <a:cs typeface="Calibri Light"/>
              </a:rPr>
              <a:t>r</a:t>
            </a:r>
            <a:r>
              <a:rPr sz="3200" b="1" spc="-5" dirty="0">
                <a:latin typeface="Calibri Light"/>
                <a:cs typeface="Calibri Light"/>
              </a:rPr>
              <a:t>oduc</a:t>
            </a:r>
            <a:r>
              <a:rPr sz="3200" b="1" spc="11" dirty="0">
                <a:latin typeface="Calibri Light"/>
                <a:cs typeface="Calibri Light"/>
              </a:rPr>
              <a:t>t</a:t>
            </a:r>
            <a:r>
              <a:rPr sz="3200" b="1" dirty="0">
                <a:latin typeface="Calibri Light"/>
                <a:cs typeface="Calibri Light"/>
              </a:rPr>
              <a:t>ion</a:t>
            </a:r>
            <a:r>
              <a:rPr sz="3200" b="1" spc="-20" dirty="0">
                <a:latin typeface="Calibri Light"/>
                <a:cs typeface="Calibri Light"/>
              </a:rPr>
              <a:t> </a:t>
            </a:r>
            <a:r>
              <a:rPr sz="3200" b="1" spc="-35" dirty="0">
                <a:latin typeface="Calibri Light"/>
                <a:cs typeface="Calibri Light"/>
              </a:rPr>
              <a:t>t</a:t>
            </a:r>
            <a:r>
              <a:rPr sz="3200" b="1" dirty="0">
                <a:latin typeface="Calibri Light"/>
                <a:cs typeface="Calibri Light"/>
              </a:rPr>
              <a:t>o</a:t>
            </a:r>
            <a:r>
              <a:rPr sz="3200" b="1" spc="-5" dirty="0">
                <a:latin typeface="Calibri Light"/>
                <a:cs typeface="Calibri Light"/>
              </a:rPr>
              <a:t> </a:t>
            </a:r>
            <a:r>
              <a:rPr sz="3200" b="1" spc="11" dirty="0">
                <a:latin typeface="Calibri Light"/>
                <a:cs typeface="Calibri Light"/>
              </a:rPr>
              <a:t>E</a:t>
            </a:r>
            <a:r>
              <a:rPr sz="3200" b="1" dirty="0">
                <a:latin typeface="Calibri Light"/>
                <a:cs typeface="Calibri Light"/>
              </a:rPr>
              <a:t>ngineering</a:t>
            </a:r>
            <a:endParaRPr lang="en-US" sz="3200" b="1" dirty="0">
              <a:latin typeface="Calibri Light"/>
              <a:cs typeface="Calibri Light"/>
            </a:endParaRPr>
          </a:p>
          <a:p>
            <a:pPr marL="12700" marR="5080" algn="ctr">
              <a:lnSpc>
                <a:spcPts val="3460"/>
              </a:lnSpc>
            </a:pPr>
            <a:endParaRPr lang="en-US" sz="3200" b="1" dirty="0">
              <a:latin typeface="Calibri Light"/>
              <a:cs typeface="Calibri Light"/>
            </a:endParaRPr>
          </a:p>
          <a:p>
            <a:pPr marL="12700" marR="5080" algn="ctr">
              <a:lnSpc>
                <a:spcPts val="3460"/>
              </a:lnSpc>
            </a:pPr>
            <a:r>
              <a:rPr lang="en-US" sz="3200" b="1" dirty="0">
                <a:latin typeface="Calibri Light"/>
                <a:cs typeface="Calibri Light"/>
              </a:rPr>
              <a:t>Study Guide - Midterm</a:t>
            </a:r>
          </a:p>
          <a:p>
            <a:pPr marL="12700" marR="5080" algn="ctr">
              <a:lnSpc>
                <a:spcPts val="3460"/>
              </a:lnSpc>
            </a:pPr>
            <a:endParaRPr lang="en-US" sz="3200" b="1" dirty="0">
              <a:latin typeface="Calibri Light"/>
              <a:cs typeface="Calibri Light"/>
            </a:endParaRPr>
          </a:p>
          <a:p>
            <a:pPr marL="12700" marR="5080" algn="ctr">
              <a:lnSpc>
                <a:spcPts val="3460"/>
              </a:lnSpc>
            </a:pPr>
            <a:r>
              <a:rPr lang="en-US" sz="2400" b="1" dirty="0">
                <a:latin typeface="Calibri Light"/>
                <a:cs typeface="Calibri Light"/>
              </a:rPr>
              <a:t>Rodrigo Gomez</a:t>
            </a:r>
          </a:p>
          <a:p>
            <a:pPr marL="12700" marR="5080" algn="ctr">
              <a:lnSpc>
                <a:spcPts val="3460"/>
              </a:lnSpc>
            </a:pPr>
            <a:r>
              <a:rPr lang="en-US" sz="2400" b="1" dirty="0">
                <a:latin typeface="Calibri Light"/>
                <a:cs typeface="Calibri Light"/>
              </a:rPr>
              <a:t>Adjunct Professor, George Mason University</a:t>
            </a:r>
          </a:p>
          <a:p>
            <a:pPr marL="12700" marR="5080" algn="ctr">
              <a:lnSpc>
                <a:spcPts val="3460"/>
              </a:lnSpc>
            </a:pPr>
            <a:endParaRPr lang="en-US" sz="3200" b="1" dirty="0">
              <a:latin typeface="Calibri Light"/>
              <a:cs typeface="Calibri Light"/>
            </a:endParaRP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</a:t>
            </a:r>
            <a:endParaRPr lang="en-US" sz="3200" spc="-12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341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12-A887-98F6-B225-F8B889E5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Organization &amp;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9C06-BA07-DD12-973C-E1E1F0A2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have 70 minutes to complete the exam. You must follow the instructions. </a:t>
            </a:r>
          </a:p>
          <a:p>
            <a:pPr lvl="1"/>
            <a:r>
              <a:rPr lang="en-US" dirty="0"/>
              <a:t>No books, no cell phones, no calculators, no laptops, no extra sheets allowed near you </a:t>
            </a:r>
          </a:p>
          <a:p>
            <a:pPr lvl="1"/>
            <a:r>
              <a:rPr lang="en-US" dirty="0"/>
              <a:t>Write in English. Write clearly. Write neatly.</a:t>
            </a:r>
          </a:p>
          <a:p>
            <a:pPr lvl="1"/>
            <a:r>
              <a:rPr lang="en-US" dirty="0"/>
              <a:t>Do not take the staple off – if you do, you will lose 15 points</a:t>
            </a:r>
          </a:p>
          <a:p>
            <a:pPr lvl="1"/>
            <a:r>
              <a:rPr lang="en-US" dirty="0"/>
              <a:t>Write your initials and G# on all pages (top-right)</a:t>
            </a:r>
          </a:p>
          <a:p>
            <a:pPr lvl="1"/>
            <a:endParaRPr lang="en-US" dirty="0"/>
          </a:p>
          <a:p>
            <a:r>
              <a:rPr lang="en-US" dirty="0"/>
              <a:t>Part A: 10 questions True/False</a:t>
            </a:r>
          </a:p>
          <a:p>
            <a:r>
              <a:rPr lang="en-US" dirty="0"/>
              <a:t>Part B: 10 questions Multiple Selection</a:t>
            </a:r>
          </a:p>
          <a:p>
            <a:r>
              <a:rPr lang="en-US" dirty="0"/>
              <a:t>Part C: Engineering Project</a:t>
            </a:r>
          </a:p>
          <a:p>
            <a:pPr lvl="1"/>
            <a:r>
              <a:rPr lang="en-US" dirty="0"/>
              <a:t>A case study is presented, where you need to demonstrate your understanding of the Engineering (EDP or V-model) and Project Management (Waterfall or Agile) methodologies explained in class</a:t>
            </a:r>
          </a:p>
          <a:p>
            <a:pPr lvl="1"/>
            <a:r>
              <a:rPr lang="en-US" dirty="0"/>
              <a:t>Questions will test your understanding of the process, the structure and the knowledge acquired during lectures</a:t>
            </a:r>
          </a:p>
          <a:p>
            <a:pPr lvl="1"/>
            <a:r>
              <a:rPr lang="en-US" dirty="0"/>
              <a:t>Handwriting required</a:t>
            </a:r>
          </a:p>
        </p:txBody>
      </p:sp>
    </p:spTree>
    <p:extLst>
      <p:ext uri="{BB962C8B-B14F-4D97-AF65-F5344CB8AC3E}">
        <p14:creationId xmlns:p14="http://schemas.microsoft.com/office/powerpoint/2010/main" val="217077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CF06-2E62-1283-68E0-882390F7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50BD-55FC-666F-3D42-6F191420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  <a:p>
            <a:pPr lvl="1"/>
            <a:r>
              <a:rPr lang="en-US" dirty="0"/>
              <a:t>Definition of Engineering </a:t>
            </a:r>
          </a:p>
          <a:p>
            <a:pPr lvl="1"/>
            <a:r>
              <a:rPr lang="en-US" dirty="0"/>
              <a:t>Traits of an Engineer</a:t>
            </a:r>
          </a:p>
          <a:p>
            <a:pPr lvl="1"/>
            <a:r>
              <a:rPr lang="en-US" dirty="0"/>
              <a:t>TRL Definition and Scale</a:t>
            </a:r>
          </a:p>
          <a:p>
            <a:pPr lvl="1"/>
            <a:r>
              <a:rPr lang="en-US" dirty="0"/>
              <a:t>What Engineers do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4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BF05-B513-96CD-A9D9-36B64A7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1C33-D49A-4B6A-8989-D2C6012F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Assignment - MITRE SEG sections:</a:t>
            </a:r>
          </a:p>
          <a:p>
            <a:pPr lvl="1"/>
            <a:r>
              <a:rPr lang="en-US" dirty="0"/>
              <a:t>CONOP and Operational Requirements: 284-295</a:t>
            </a:r>
          </a:p>
          <a:p>
            <a:pPr lvl="1"/>
            <a:r>
              <a:rPr lang="en-US" dirty="0"/>
              <a:t>Developing Requirements: 304-318</a:t>
            </a:r>
          </a:p>
          <a:p>
            <a:endParaRPr lang="en-US" dirty="0"/>
          </a:p>
          <a:p>
            <a:r>
              <a:rPr lang="en-US" dirty="0"/>
              <a:t>Lecture 3</a:t>
            </a:r>
          </a:p>
          <a:p>
            <a:pPr lvl="1"/>
            <a:r>
              <a:rPr lang="en-US" dirty="0"/>
              <a:t>Convergence and Divergence </a:t>
            </a:r>
          </a:p>
          <a:p>
            <a:pPr lvl="1"/>
            <a:r>
              <a:rPr lang="en-US" dirty="0"/>
              <a:t>Design and the Engineering Design Process</a:t>
            </a:r>
          </a:p>
          <a:p>
            <a:pPr lvl="1"/>
            <a:r>
              <a:rPr lang="en-US" dirty="0"/>
              <a:t>Engineering “V” Model</a:t>
            </a:r>
          </a:p>
          <a:p>
            <a:pPr lvl="1"/>
            <a:r>
              <a:rPr lang="en-US" dirty="0"/>
              <a:t>Requirements, TPM, KPP</a:t>
            </a:r>
          </a:p>
          <a:p>
            <a:pPr lvl="1"/>
            <a:r>
              <a:rPr lang="en-US" dirty="0"/>
              <a:t>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341223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7824-4DEA-4B24-A6D3-F8ED58AE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404E-812D-760B-72DE-6F770D7A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Assignment – Oakes Chapter 11</a:t>
            </a:r>
          </a:p>
          <a:p>
            <a:endParaRPr lang="en-US" dirty="0"/>
          </a:p>
          <a:p>
            <a:r>
              <a:rPr lang="en-US" dirty="0"/>
              <a:t>Lecture 4</a:t>
            </a:r>
          </a:p>
          <a:p>
            <a:pPr lvl="1"/>
            <a:r>
              <a:rPr lang="en-US" dirty="0"/>
              <a:t>What is Project Management and How it Works</a:t>
            </a:r>
          </a:p>
          <a:p>
            <a:pPr lvl="1"/>
            <a:r>
              <a:rPr lang="en-US" dirty="0"/>
              <a:t>Statement of Work (SOW)</a:t>
            </a:r>
          </a:p>
          <a:p>
            <a:pPr lvl="1"/>
            <a:r>
              <a:rPr lang="en-US" dirty="0"/>
              <a:t>Systems Requirements Document (SRD)</a:t>
            </a:r>
          </a:p>
          <a:p>
            <a:pPr lvl="1"/>
            <a:r>
              <a:rPr lang="en-US" dirty="0"/>
              <a:t>Work Breakdown Structure (WBS)</a:t>
            </a:r>
          </a:p>
          <a:p>
            <a:pPr lvl="1"/>
            <a:r>
              <a:rPr lang="en-US" dirty="0"/>
              <a:t>Gantt Chart</a:t>
            </a:r>
          </a:p>
          <a:p>
            <a:pPr lvl="1"/>
            <a:r>
              <a:rPr lang="en-US" dirty="0"/>
              <a:t>Risk and Opportunity Cubes</a:t>
            </a:r>
          </a:p>
        </p:txBody>
      </p:sp>
    </p:spTree>
    <p:extLst>
      <p:ext uri="{BB962C8B-B14F-4D97-AF65-F5344CB8AC3E}">
        <p14:creationId xmlns:p14="http://schemas.microsoft.com/office/powerpoint/2010/main" val="195697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7824-4DEA-4B24-A6D3-F8ED58AE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404E-812D-760B-72DE-6F770D7A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5</a:t>
            </a:r>
          </a:p>
          <a:p>
            <a:pPr lvl="1"/>
            <a:r>
              <a:rPr lang="en-US" dirty="0"/>
              <a:t>Waterfall Methodology</a:t>
            </a:r>
          </a:p>
          <a:p>
            <a:pPr lvl="1"/>
            <a:r>
              <a:rPr lang="en-US" dirty="0"/>
              <a:t>Requirements and Design</a:t>
            </a:r>
          </a:p>
          <a:p>
            <a:pPr lvl="1"/>
            <a:r>
              <a:rPr lang="en-US" dirty="0"/>
              <a:t>Implementation, Verification and Testing</a:t>
            </a:r>
          </a:p>
          <a:p>
            <a:pPr lvl="1"/>
            <a:r>
              <a:rPr lang="en-US" dirty="0"/>
              <a:t>Pros/Cons</a:t>
            </a:r>
          </a:p>
        </p:txBody>
      </p:sp>
    </p:spTree>
    <p:extLst>
      <p:ext uri="{BB962C8B-B14F-4D97-AF65-F5344CB8AC3E}">
        <p14:creationId xmlns:p14="http://schemas.microsoft.com/office/powerpoint/2010/main" val="72383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0442-C3F2-E1BA-67EE-3E414C72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556F-2015-CA1A-2CA7-3A017702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32" y="1092820"/>
            <a:ext cx="11784980" cy="551156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Lecture 6</a:t>
            </a:r>
          </a:p>
          <a:p>
            <a:pPr lvl="1"/>
            <a:r>
              <a:rPr lang="en-US" dirty="0"/>
              <a:t>What is and Major Principles of Agile Methodology</a:t>
            </a:r>
          </a:p>
          <a:p>
            <a:pPr lvl="1"/>
            <a:r>
              <a:rPr lang="en-US" dirty="0"/>
              <a:t>Agile vs Waterfall</a:t>
            </a:r>
          </a:p>
          <a:p>
            <a:pPr lvl="1"/>
            <a:r>
              <a:rPr lang="en-US" dirty="0"/>
              <a:t>Agile Workflow and Work Organization</a:t>
            </a:r>
          </a:p>
          <a:p>
            <a:pPr lvl="1"/>
            <a:r>
              <a:rPr lang="en-US" dirty="0"/>
              <a:t>Definitions</a:t>
            </a:r>
          </a:p>
          <a:p>
            <a:pPr lvl="2"/>
            <a:r>
              <a:rPr lang="en-US" dirty="0"/>
              <a:t>Backlog</a:t>
            </a:r>
          </a:p>
          <a:p>
            <a:pPr lvl="2"/>
            <a:r>
              <a:rPr lang="en-US" dirty="0"/>
              <a:t>Scrum</a:t>
            </a:r>
          </a:p>
          <a:p>
            <a:pPr lvl="2"/>
            <a:r>
              <a:rPr lang="en-US" dirty="0"/>
              <a:t>Kanban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Sprints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16590</TotalTime>
  <Words>323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MIDTERM Organization &amp; Guidelines</vt:lpstr>
      <vt:lpstr>What is Engineering?</vt:lpstr>
      <vt:lpstr>Engineering Design Process</vt:lpstr>
      <vt:lpstr>Project Management (1/3)</vt:lpstr>
      <vt:lpstr>Project Management (2/3)</vt:lpstr>
      <vt:lpstr>Project Management (3/3)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Engineering Overview</dc:title>
  <dc:creator>De La Barre, Colette M</dc:creator>
  <cp:lastModifiedBy>Mohammad Elshaer</cp:lastModifiedBy>
  <cp:revision>806</cp:revision>
  <cp:lastPrinted>2022-08-19T17:49:36Z</cp:lastPrinted>
  <dcterms:created xsi:type="dcterms:W3CDTF">2017-10-08T18:28:50Z</dcterms:created>
  <dcterms:modified xsi:type="dcterms:W3CDTF">2024-10-09T00:20:33Z</dcterms:modified>
</cp:coreProperties>
</file>