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0930d295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0930d295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09ddc34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09ddc34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0930d29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0930d29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0930d295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0930d295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0930d295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0930d295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0930d295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0930d295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09ddc34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09ddc34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9ddc34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09ddc34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0cf0e9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0cf0e9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0930d295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0930d295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3088050" y="2029000"/>
            <a:ext cx="4029600" cy="12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Better Customer Satisfaction in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Melsra Safebri - SDAB-370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Safira Yulianti - SDAB-247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Wina Maulidha - SDAB-235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Thedeus - SDAB-06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275" y="2037946"/>
            <a:ext cx="3993150" cy="119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10100" y="18042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Meningkatnya </a:t>
            </a:r>
            <a:r>
              <a:rPr b="1" lang="en"/>
              <a:t>total Sales</a:t>
            </a:r>
            <a:r>
              <a:rPr lang="en"/>
              <a:t> dari tahun ke tahun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Meningkatnya </a:t>
            </a:r>
            <a:r>
              <a:rPr b="1" lang="en"/>
              <a:t>brand awareness</a:t>
            </a:r>
            <a:r>
              <a:rPr lang="en"/>
              <a:t> Ralali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Meningkatnya </a:t>
            </a:r>
            <a:r>
              <a:rPr b="1" lang="en"/>
              <a:t>Total User dan Seller</a:t>
            </a:r>
            <a:r>
              <a:rPr lang="en"/>
              <a:t> di website Ralali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58800" y="15077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Tujuan</a:t>
            </a:r>
            <a:endParaRPr u="sng"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58800" y="1654475"/>
            <a:ext cx="6321600" cy="19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Ralali.com ingin </a:t>
            </a:r>
            <a:r>
              <a:rPr b="1" lang="en"/>
              <a:t>mengembangkan bisnisnya sesuai dengan target pasar</a:t>
            </a:r>
            <a:r>
              <a:rPr lang="en"/>
              <a:t> melalui analisis pola dalam transactional data yang telah didata dari tahun ke tahun.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359575" y="4821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 Perusahaan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359575" y="1070550"/>
            <a:ext cx="6321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Ralali.com adalah sebuah platform B2B Marketplace yang telah berdiri sejak tahun 2013.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Misi dari Ralali.com sendiri adalah ingin </a:t>
            </a:r>
            <a:r>
              <a:rPr b="1" lang="en"/>
              <a:t>membantu mempertemukan SMEs di Indonesia dengan Supplier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Keunggulan Ralali 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Harga, K</a:t>
            </a:r>
            <a:r>
              <a:rPr lang="en"/>
              <a:t>emudahan, Keamanan, dan Opsi Pengiriman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Rumusan Masalah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00250" y="1085775"/>
            <a:ext cx="6321600" cy="3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mencapai goal atau tujuan yang diinginkan Ralali, terdapat beberapa rumusan masalah yang muncul, yakni: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Bagaimana Kepuasan Customer dalam menggunakan website?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Apa saja kategori favorit para pelanggan?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 wilayah mana saja Ralali digunakan?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Apa yang harus dilakukan untuk mengembangkan bisnis Ralali?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AC1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7100" y="459225"/>
            <a:ext cx="8689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Kepuasan Customer dalam Platform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773" r="0" t="0"/>
          <a:stretch/>
        </p:blipFill>
        <p:spPr>
          <a:xfrm>
            <a:off x="2064775" y="1094625"/>
            <a:ext cx="5053800" cy="32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AC1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411200" y="4884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Kategori Favorit dalam Ralali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275" y="1167550"/>
            <a:ext cx="4610901" cy="32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AC1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550250" y="575950"/>
            <a:ext cx="8171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Wilayah-wilayah di mana Ralali Digunakan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38" y="1211350"/>
            <a:ext cx="62579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AC1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411200" y="4807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Unsettled Rate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75" y="1116100"/>
            <a:ext cx="5253850" cy="32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373100" y="13426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373100" y="2075225"/>
            <a:ext cx="63216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Mempertahankan kategori-kategori di mana sales sudah tinggi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Upaya-upaya marketing perlu ditingkatkan lagi di daerah-daerah </a:t>
            </a:r>
            <a:r>
              <a:rPr b="1" lang="en"/>
              <a:t>di luar </a:t>
            </a:r>
            <a:r>
              <a:rPr b="1" i="1" lang="en"/>
              <a:t>top 5 provinces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Secara langsung </a:t>
            </a:r>
            <a:r>
              <a:rPr b="1" lang="en"/>
              <a:t>menemui dan mengajak Supplier serta SMEs</a:t>
            </a:r>
            <a:r>
              <a:rPr lang="en"/>
              <a:t> di wilayah-wilayah baru ini </a:t>
            </a:r>
            <a:r>
              <a:rPr b="1" lang="en"/>
              <a:t>untuk bergabung dengan Ralali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