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E101-226A-4946-A97D-68B5BEB825D1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6B9E-B054-4F34-8798-C0382ED87D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E101-226A-4946-A97D-68B5BEB825D1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6B9E-B054-4F34-8798-C0382ED87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E101-226A-4946-A97D-68B5BEB825D1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6B9E-B054-4F34-8798-C0382ED87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E101-226A-4946-A97D-68B5BEB825D1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6B9E-B054-4F34-8798-C0382ED87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E101-226A-4946-A97D-68B5BEB825D1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86C6B9E-B054-4F34-8798-C0382ED87D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E101-226A-4946-A97D-68B5BEB825D1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6B9E-B054-4F34-8798-C0382ED87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E101-226A-4946-A97D-68B5BEB825D1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6B9E-B054-4F34-8798-C0382ED87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E101-226A-4946-A97D-68B5BEB825D1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6B9E-B054-4F34-8798-C0382ED87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E101-226A-4946-A97D-68B5BEB825D1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6B9E-B054-4F34-8798-C0382ED87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E101-226A-4946-A97D-68B5BEB825D1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6B9E-B054-4F34-8798-C0382ED87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E101-226A-4946-A97D-68B5BEB825D1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6B9E-B054-4F34-8798-C0382ED87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06CE101-226A-4946-A97D-68B5BEB825D1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86C6B9E-B054-4F34-8798-C0382ED87DC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ylmVT5lkck" TargetMode="External"/><Relationship Id="rId2" Type="http://schemas.openxmlformats.org/officeDocument/2006/relationships/hyperlink" Target="https://www.youtube.com/watch?v=u84ZsS6niPc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736" y="1474113"/>
            <a:ext cx="865653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What is the Inquiry Method?</a:t>
            </a:r>
            <a:endParaRPr lang="en-US" sz="5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0927" y="3352800"/>
            <a:ext cx="750215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Part of the </a:t>
            </a:r>
          </a:p>
          <a:p>
            <a:pPr algn="ctr"/>
            <a:endParaRPr lang="en-US" sz="3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en-US" sz="3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Professiona</a:t>
            </a:r>
            <a:r>
              <a:rPr lang="en-US" sz="3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l Development Workshop on Inquiry</a:t>
            </a:r>
            <a:endParaRPr lang="en-US" sz="30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259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3252" y="2133600"/>
            <a:ext cx="3860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hlinkClick r:id="rId2"/>
              </a:rPr>
              <a:t>What is inquiry</a:t>
            </a:r>
            <a:endParaRPr lang="en-US" sz="40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6520" y="533400"/>
            <a:ext cx="611096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Introduction Videos</a:t>
            </a:r>
            <a:endParaRPr lang="en-US" sz="50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2247" y="4092714"/>
            <a:ext cx="7922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hlinkClick r:id="rId3"/>
              </a:rPr>
              <a:t>What are the benefits of inquiry?</a:t>
            </a:r>
            <a:endParaRPr lang="en-US" sz="40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1027" name="Picture 3" descr="C:\Users\Melbogan\AppData\Local\Microsoft\Windows\Temporary Internet Files\Content.IE5\2RLEFJVO\question-mark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807" y="1524000"/>
            <a:ext cx="1600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lbogan\AppData\Local\Microsoft\Windows\Temporary Internet Files\Content.IE5\ITN9AJBI\benefits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52" y="5003799"/>
            <a:ext cx="2184400" cy="169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8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2183" y="228600"/>
            <a:ext cx="41168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What is Inquiry?</a:t>
            </a:r>
            <a:endParaRPr lang="en-US" sz="40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131213"/>
            <a:ext cx="472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Colburn (2000) : “The creation of a classroom where students are engaged in essentially open ended, student centered, hands on activities.”</a:t>
            </a:r>
          </a:p>
          <a:p>
            <a:endParaRPr lang="en-US" dirty="0" smtClean="0"/>
          </a:p>
          <a:p>
            <a:r>
              <a:rPr lang="en-US" dirty="0" smtClean="0"/>
              <a:t>Bell et al. (2005): “The inquiry method is a active learning process in which students answer research questions through data analysis.” </a:t>
            </a:r>
          </a:p>
          <a:p>
            <a:endParaRPr lang="en-US" dirty="0" smtClean="0"/>
          </a:p>
          <a:p>
            <a:r>
              <a:rPr lang="en-US" dirty="0" err="1" smtClean="0"/>
              <a:t>Savery</a:t>
            </a:r>
            <a:r>
              <a:rPr lang="en-US" dirty="0" smtClean="0"/>
              <a:t> (2006) :“A student centered learning approach that focuses on questions, critical thinking, and problem solving.” </a:t>
            </a:r>
          </a:p>
          <a:p>
            <a:endParaRPr lang="en-US" dirty="0" smtClean="0"/>
          </a:p>
          <a:p>
            <a:r>
              <a:rPr lang="en-US" dirty="0" smtClean="0"/>
              <a:t>What all the definitions seem to agree on is that the students are engaged with the content, they are working with questions and data to understand and explore concepts.</a:t>
            </a:r>
            <a:endParaRPr lang="en-US" dirty="0"/>
          </a:p>
        </p:txBody>
      </p:sp>
      <p:pic>
        <p:nvPicPr>
          <p:cNvPr id="2050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2194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04" y="4114800"/>
            <a:ext cx="3956657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73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570" y="228600"/>
            <a:ext cx="75520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What are the Levels of Inquiry?</a:t>
            </a:r>
            <a:endParaRPr lang="en-US" sz="40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26629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Structured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1524000"/>
            <a:ext cx="19784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Guided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1800" y="1524000"/>
            <a:ext cx="14943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Open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196308" y="1725543"/>
            <a:ext cx="76609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955217" y="1725543"/>
            <a:ext cx="76609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98" y="3352800"/>
            <a:ext cx="82867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2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600200"/>
            <a:ext cx="4876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0"/>
            <a:ext cx="82098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What are the Steps of the Inquiry Method?</a:t>
            </a:r>
            <a:endParaRPr lang="en-US" sz="40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1458754"/>
            <a:ext cx="3733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1. Ask a question or be presented a problem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2.  Contemplate possible solutions or ways to investigate the problem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3. Investigate the solutions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4. Formulate new knowledge as investigating solutions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5. Reflect of new knowledge and how it applies to initial problem or question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6. Discuss discoveries and solutions to problem/question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A way to make sure that the lesson is inquiry based is that verify that the question can be researched and that students are analyzing data relevant to the question/problem (Bell et al. 2005).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4271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76761"/>
            <a:ext cx="82098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What are the Benefits of the Inquiry Method?</a:t>
            </a:r>
            <a:endParaRPr lang="en-US" sz="40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5399" y="2057400"/>
            <a:ext cx="3897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Increases content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Increases retention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Motivate and engage students</a:t>
            </a:r>
            <a:endParaRPr lang="en-US" dirty="0"/>
          </a:p>
        </p:txBody>
      </p:sp>
      <p:pic>
        <p:nvPicPr>
          <p:cNvPr id="5122" name="Picture 2" descr="C:\Users\Melbogan\AppData\Local\Microsoft\Windows\Temporary Internet Files\Content.IE5\2RLEFJVO\AP-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24" y="2286000"/>
            <a:ext cx="4539307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57800" y="3962400"/>
            <a:ext cx="340495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What else what mentioned in the movie?</a:t>
            </a:r>
            <a:endParaRPr lang="en-US" sz="40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7428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</TotalTime>
  <Words>91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Melbogan</dc:creator>
  <cp:lastModifiedBy>Melbogan</cp:lastModifiedBy>
  <cp:revision>3</cp:revision>
  <dcterms:created xsi:type="dcterms:W3CDTF">2015-07-02T19:23:41Z</dcterms:created>
  <dcterms:modified xsi:type="dcterms:W3CDTF">2015-07-02T19:45:08Z</dcterms:modified>
</cp:coreProperties>
</file>