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5B6481-FF3B-4D45-9D0A-8A9EF6FED8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BE0DF2-3B0C-4D42-B3F5-47BC26C096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JvJ9CQAmO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91264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Getting Started with Skype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7854696" cy="1752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Presented by: ____________________</a:t>
            </a:r>
            <a:endParaRPr lang="en-US" dirty="0"/>
          </a:p>
        </p:txBody>
      </p:sp>
      <p:pic>
        <p:nvPicPr>
          <p:cNvPr id="4" name="Picture 2" descr="Image result for sk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0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Purpose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Today’s </a:t>
            </a:r>
            <a:r>
              <a:rPr lang="en-US" dirty="0"/>
              <a:t>training will focus on getting started with Skype. By the end of the session you should be able to: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what </a:t>
            </a:r>
            <a:r>
              <a:rPr lang="en-US" dirty="0" smtClean="0"/>
              <a:t>Skype is</a:t>
            </a:r>
          </a:p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and describe some of the important features of </a:t>
            </a:r>
            <a:r>
              <a:rPr lang="en-US" dirty="0" smtClean="0"/>
              <a:t>Skype</a:t>
            </a:r>
          </a:p>
          <a:p>
            <a:r>
              <a:rPr lang="en-US" dirty="0" smtClean="0"/>
              <a:t>Be </a:t>
            </a:r>
            <a:r>
              <a:rPr lang="en-US" dirty="0"/>
              <a:t>able to </a:t>
            </a:r>
            <a:r>
              <a:rPr lang="en-US" dirty="0" smtClean="0"/>
              <a:t>install Skype, </a:t>
            </a:r>
            <a:r>
              <a:rPr lang="en-US" dirty="0"/>
              <a:t>create an account, add contacts, and start a conversation.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2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What is Skype?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Software program that works on multiple devices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Communicate through text, voice or video phone calls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9" b="20718"/>
          <a:stretch/>
        </p:blipFill>
        <p:spPr bwMode="auto">
          <a:xfrm>
            <a:off x="838201" y="4649667"/>
            <a:ext cx="1239326" cy="18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b="17735"/>
          <a:stretch/>
        </p:blipFill>
        <p:spPr bwMode="auto">
          <a:xfrm>
            <a:off x="2895601" y="4787120"/>
            <a:ext cx="2266950" cy="15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kype video phone call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48200"/>
            <a:ext cx="28956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676547"/>
            <a:ext cx="942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Important Features of 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35480"/>
            <a:ext cx="6019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Screen Sharing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Call Recording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 Sharing</a:t>
            </a:r>
            <a:endParaRPr lang="en-US" dirty="0"/>
          </a:p>
        </p:txBody>
      </p:sp>
      <p:pic>
        <p:nvPicPr>
          <p:cNvPr id="2050" name="Picture 2" descr="Image result for skype screen sha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25738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Users\Melbogan\Desktop\Ico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57800"/>
            <a:ext cx="1506491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mage result for skype call recor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86200"/>
            <a:ext cx="2895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How to Get Started Using Skype</a:t>
            </a:r>
            <a:endParaRPr lang="en-US" dirty="0"/>
          </a:p>
        </p:txBody>
      </p:sp>
      <p:pic>
        <p:nvPicPr>
          <p:cNvPr id="5" name="xJvJ9CQAmO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76400"/>
            <a:ext cx="826346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Attending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r="7469"/>
          <a:stretch/>
        </p:blipFill>
        <p:spPr bwMode="auto">
          <a:xfrm>
            <a:off x="4267200" y="2743200"/>
            <a:ext cx="430471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104</Words>
  <Application>Microsoft Office PowerPoint</Application>
  <PresentationFormat>On-screen Show (4:3)</PresentationFormat>
  <Paragraphs>27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Getting Started with Skype</vt:lpstr>
      <vt:lpstr>Purpose and Objectives</vt:lpstr>
      <vt:lpstr>What is Skype?</vt:lpstr>
      <vt:lpstr>Important Features of Skype</vt:lpstr>
      <vt:lpstr>How to Get Started Using Skype</vt:lpstr>
      <vt:lpstr>Thank You for Attending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Skype</dc:title>
  <dc:creator>Melbogan</dc:creator>
  <cp:lastModifiedBy>Melbogan</cp:lastModifiedBy>
  <cp:revision>14</cp:revision>
  <dcterms:created xsi:type="dcterms:W3CDTF">2019-07-23T20:32:18Z</dcterms:created>
  <dcterms:modified xsi:type="dcterms:W3CDTF">2019-07-25T21:22:47Z</dcterms:modified>
</cp:coreProperties>
</file>