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666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04800" y="1200150"/>
            <a:ext cx="8222100" cy="141387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Creating Line Graphs </a:t>
            </a:r>
            <a:r>
              <a:rPr lang="en" dirty="0" smtClean="0"/>
              <a:t>using Google Suite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81350"/>
            <a:ext cx="3505200" cy="17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383650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First off while Google Docs says it can create graphs </a:t>
            </a:r>
            <a:r>
              <a:rPr lang="en" dirty="0">
                <a:solidFill>
                  <a:srgbClr val="0000FF"/>
                </a:solidFill>
              </a:rPr>
              <a:t>IT IS A LIE</a:t>
            </a:r>
            <a:r>
              <a:rPr lang="en" dirty="0"/>
              <a:t>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It just creates a new Google Sheets puts the information there and then copies it over to the Google Doc.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Take Away: Just create it in Google </a:t>
            </a:r>
            <a:r>
              <a:rPr lang="en" dirty="0" smtClean="0"/>
              <a:t>Sheets you will have more control.</a:t>
            </a:r>
            <a:endParaRPr lang="en" dirty="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138" y="2215313"/>
            <a:ext cx="39338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0572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Collect your Data in Google Docs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2. Copy </a:t>
            </a:r>
            <a:r>
              <a:rPr lang="en" dirty="0"/>
              <a:t>Your Data Table by selecting 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76" y="405725"/>
            <a:ext cx="2447524" cy="183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725" y="3023775"/>
            <a:ext cx="2340225" cy="17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37542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3. Open </a:t>
            </a:r>
            <a:r>
              <a:rPr lang="en" dirty="0"/>
              <a:t>Google Sheets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4. Paste </a:t>
            </a:r>
            <a:r>
              <a:rPr lang="en" dirty="0"/>
              <a:t>Your Data Table in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375"/>
            <a:ext cx="7996257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363" y="2691170"/>
            <a:ext cx="3506424" cy="2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224650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en"/>
              <a:t>                    5. Highlight your data table in sheets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2286000" lvl="0" indent="457200" rtl="0">
              <a:spcBef>
                <a:spcPts val="0"/>
              </a:spcBef>
              <a:buNone/>
            </a:pPr>
            <a:endParaRPr/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en"/>
              <a:t>                  6. Click on insert, then chart</a:t>
            </a:r>
          </a:p>
          <a:p>
            <a:pPr marL="2286000" lvl="0" indent="45720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                          6A. You may have to change it to Line chart, Do so by click 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                chart type in the upper right hand corner, Select Line Chart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5" y="180700"/>
            <a:ext cx="1590250" cy="1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800" y="563875"/>
            <a:ext cx="1710526" cy="201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64" y="2463350"/>
            <a:ext cx="1644075" cy="2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78725" y="308400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7. Click on the chart till you get a hand icon, and then drag it off your data table.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8. Click on your graph, Click on Edit, Click on Cut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50" y="710700"/>
            <a:ext cx="2354425" cy="202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675" y="692450"/>
            <a:ext cx="3490068" cy="20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425" y="3076968"/>
            <a:ext cx="3120506" cy="2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32132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 Click back into your Google Doc file, Click where the graph needs to be placed, Click Edit, Click Paste.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10. Click Paste Unlinked, Then Paste. You are now done.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75" y="815700"/>
            <a:ext cx="3766049" cy="1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243" y="3092693"/>
            <a:ext cx="2816826" cy="17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208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Geometric</vt:lpstr>
      <vt:lpstr>Creating Line Graphs using Google Suite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Line Graphs in Google</dc:title>
  <cp:lastModifiedBy>Melbogan</cp:lastModifiedBy>
  <cp:revision>3</cp:revision>
  <dcterms:modified xsi:type="dcterms:W3CDTF">2019-06-26T02:55:01Z</dcterms:modified>
</cp:coreProperties>
</file>