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8" r:id="rId4"/>
    <p:sldId id="274" r:id="rId5"/>
    <p:sldId id="260" r:id="rId6"/>
    <p:sldId id="259" r:id="rId7"/>
    <p:sldId id="264" r:id="rId8"/>
    <p:sldId id="262" r:id="rId9"/>
    <p:sldId id="27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dler, Fabian (GymMU)" initials="DF(" lastIdx="1" clrIdx="0">
    <p:extLst>
      <p:ext uri="{19B8F6BF-5375-455C-9EA6-DF929625EA0E}">
        <p15:presenceInfo xmlns:p15="http://schemas.microsoft.com/office/powerpoint/2012/main" userId="S::e230767@sbl.ch::ff50ddad-5356-4a77-a846-53d666de548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B3E"/>
    <a:srgbClr val="16284D"/>
    <a:srgbClr val="17284C"/>
    <a:srgbClr val="1D325C"/>
    <a:srgbClr val="28447A"/>
    <a:srgbClr val="315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4"/>
    <p:restoredTop sz="95673"/>
  </p:normalViewPr>
  <p:slideViewPr>
    <p:cSldViewPr snapToGrid="0" snapToObjects="1">
      <p:cViewPr>
        <p:scale>
          <a:sx n="107" d="100"/>
          <a:sy n="107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29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906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089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5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435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03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944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21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737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21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5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F07E9-1D0F-EC46-AD3B-7BE50CC427B1}" type="datetimeFigureOut">
              <a:rPr lang="en-CH" smtClean="0"/>
              <a:t>06.04.20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7FE6-1D81-5D4A-B725-78E34B7BA9C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630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AEC48-5944-D142-86DC-EEE6350E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CH"/>
              <a:t>The Floor is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1075E-463C-2048-8417-D13219C8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von den </a:t>
            </a:r>
            <a:r>
              <a:rPr lang="en-GB" dirty="0" err="1"/>
              <a:t>Eiländers</a:t>
            </a:r>
            <a:endParaRPr lang="en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7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B0118-CDC6-1242-9D74-7B7BC95474E7}"/>
              </a:ext>
            </a:extLst>
          </p:cNvPr>
          <p:cNvSpPr/>
          <p:nvPr/>
        </p:nvSpPr>
        <p:spPr>
          <a:xfrm>
            <a:off x="524656" y="5516380"/>
            <a:ext cx="2638269" cy="434715"/>
          </a:xfrm>
          <a:prstGeom prst="rect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B11D4-7D8A-094C-AB1D-F0128216D785}"/>
              </a:ext>
            </a:extLst>
          </p:cNvPr>
          <p:cNvSpPr/>
          <p:nvPr/>
        </p:nvSpPr>
        <p:spPr>
          <a:xfrm>
            <a:off x="-3269876" y="1353874"/>
            <a:ext cx="12501058" cy="12026846"/>
          </a:xfrm>
          <a:prstGeom prst="ellipse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8EDC-FCD0-1E4D-9F51-E313BFE0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0" y="2410510"/>
            <a:ext cx="804740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Präsentation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unseres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Prototyps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948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B0118-CDC6-1242-9D74-7B7BC95474E7}"/>
              </a:ext>
            </a:extLst>
          </p:cNvPr>
          <p:cNvSpPr/>
          <p:nvPr/>
        </p:nvSpPr>
        <p:spPr>
          <a:xfrm>
            <a:off x="524656" y="5516380"/>
            <a:ext cx="2638269" cy="434715"/>
          </a:xfrm>
          <a:prstGeom prst="rect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B11D4-7D8A-094C-AB1D-F0128216D785}"/>
              </a:ext>
            </a:extLst>
          </p:cNvPr>
          <p:cNvSpPr/>
          <p:nvPr/>
        </p:nvSpPr>
        <p:spPr>
          <a:xfrm>
            <a:off x="-3269876" y="1353874"/>
            <a:ext cx="12501058" cy="12026846"/>
          </a:xfrm>
          <a:prstGeom prst="ellipse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8EDC-FCD0-1E4D-9F51-E313BFE0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0" y="2072637"/>
            <a:ext cx="804740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Spiel - und </a:t>
            </a:r>
            <a:r>
              <a:rPr lang="en-US" sz="6600" kern="1200" dirty="0" err="1">
                <a:latin typeface="+mj-lt"/>
                <a:ea typeface="+mj-ea"/>
                <a:cs typeface="+mj-cs"/>
              </a:rPr>
              <a:t>Regelbeschreibung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920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B0118-CDC6-1242-9D74-7B7BC95474E7}"/>
              </a:ext>
            </a:extLst>
          </p:cNvPr>
          <p:cNvSpPr/>
          <p:nvPr/>
        </p:nvSpPr>
        <p:spPr>
          <a:xfrm>
            <a:off x="524656" y="5516380"/>
            <a:ext cx="2638269" cy="434715"/>
          </a:xfrm>
          <a:prstGeom prst="rect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B11D4-7D8A-094C-AB1D-F0128216D785}"/>
              </a:ext>
            </a:extLst>
          </p:cNvPr>
          <p:cNvSpPr/>
          <p:nvPr/>
        </p:nvSpPr>
        <p:spPr>
          <a:xfrm>
            <a:off x="-3269876" y="1353874"/>
            <a:ext cx="12501058" cy="12026846"/>
          </a:xfrm>
          <a:prstGeom prst="ellipse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18EDC-FCD0-1E4D-9F51-E313BFE0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0" y="1187064"/>
            <a:ext cx="804740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Code des Spiels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59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B0118-CDC6-1242-9D74-7B7BC95474E7}"/>
              </a:ext>
            </a:extLst>
          </p:cNvPr>
          <p:cNvSpPr/>
          <p:nvPr/>
        </p:nvSpPr>
        <p:spPr>
          <a:xfrm>
            <a:off x="524656" y="5516380"/>
            <a:ext cx="2638269" cy="434715"/>
          </a:xfrm>
          <a:prstGeom prst="rect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2B11D4-7D8A-094C-AB1D-F0128216D785}"/>
              </a:ext>
            </a:extLst>
          </p:cNvPr>
          <p:cNvSpPr/>
          <p:nvPr/>
        </p:nvSpPr>
        <p:spPr>
          <a:xfrm>
            <a:off x="-3269876" y="1353874"/>
            <a:ext cx="12501058" cy="12026846"/>
          </a:xfrm>
          <a:prstGeom prst="ellipse">
            <a:avLst/>
          </a:prstGeom>
          <a:solidFill>
            <a:srgbClr val="172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417897-0846-2D4C-9EEC-DC17413A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0" y="1187064"/>
            <a:ext cx="804740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Progress Report</a:t>
            </a:r>
            <a:endParaRPr lang="en-US" sz="66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A4D5-BBC8-5040-810F-66578C68C879}"/>
              </a:ext>
            </a:extLst>
          </p:cNvPr>
          <p:cNvSpPr txBox="1"/>
          <p:nvPr/>
        </p:nvSpPr>
        <p:spPr>
          <a:xfrm>
            <a:off x="791465" y="3513669"/>
            <a:ext cx="530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Timeline, Aufgaben, Änderungen und Probleme</a:t>
            </a:r>
          </a:p>
        </p:txBody>
      </p:sp>
    </p:spTree>
    <p:extLst>
      <p:ext uri="{BB962C8B-B14F-4D97-AF65-F5344CB8AC3E}">
        <p14:creationId xmlns:p14="http://schemas.microsoft.com/office/powerpoint/2010/main" val="105617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A732E0-E1AD-B245-ADFA-447AAD056D6F}"/>
              </a:ext>
            </a:extLst>
          </p:cNvPr>
          <p:cNvSpPr/>
          <p:nvPr/>
        </p:nvSpPr>
        <p:spPr>
          <a:xfrm>
            <a:off x="1962179" y="1770712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37613-210D-F747-A552-3B92F7C6AB41}"/>
              </a:ext>
            </a:extLst>
          </p:cNvPr>
          <p:cNvSpPr/>
          <p:nvPr/>
        </p:nvSpPr>
        <p:spPr>
          <a:xfrm>
            <a:off x="1962178" y="2029474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48A9A-57F6-6049-8A65-422B9FFB9190}"/>
              </a:ext>
            </a:extLst>
          </p:cNvPr>
          <p:cNvSpPr/>
          <p:nvPr/>
        </p:nvSpPr>
        <p:spPr>
          <a:xfrm>
            <a:off x="4448203" y="2495206"/>
            <a:ext cx="513683" cy="157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6DBAF-FD0C-5C41-81FD-F2A1B59A8693}"/>
              </a:ext>
            </a:extLst>
          </p:cNvPr>
          <p:cNvSpPr txBox="1"/>
          <p:nvPr/>
        </p:nvSpPr>
        <p:spPr>
          <a:xfrm>
            <a:off x="1962178" y="756299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3/2/20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00CF9-F2E2-834F-A076-E436D3EBC683}"/>
              </a:ext>
            </a:extLst>
          </p:cNvPr>
          <p:cNvSpPr txBox="1"/>
          <p:nvPr/>
        </p:nvSpPr>
        <p:spPr>
          <a:xfrm>
            <a:off x="3586190" y="751536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3/9/20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822C0D-546C-8547-9BA2-9FF9C49CE95C}"/>
              </a:ext>
            </a:extLst>
          </p:cNvPr>
          <p:cNvSpPr txBox="1"/>
          <p:nvPr/>
        </p:nvSpPr>
        <p:spPr>
          <a:xfrm>
            <a:off x="5385462" y="751535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3/16/20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EAAE2-A5CF-6B42-911E-F6920211F663}"/>
              </a:ext>
            </a:extLst>
          </p:cNvPr>
          <p:cNvSpPr txBox="1"/>
          <p:nvPr/>
        </p:nvSpPr>
        <p:spPr>
          <a:xfrm>
            <a:off x="7159443" y="756870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3/23/20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CDD9F-7EC1-724A-922A-222F2658B2FE}"/>
              </a:ext>
            </a:extLst>
          </p:cNvPr>
          <p:cNvSpPr/>
          <p:nvPr/>
        </p:nvSpPr>
        <p:spPr>
          <a:xfrm>
            <a:off x="5005269" y="2987580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DCBE3C-9E88-7449-A276-5EB2661E5EBF}"/>
              </a:ext>
            </a:extLst>
          </p:cNvPr>
          <p:cNvSpPr/>
          <p:nvPr/>
        </p:nvSpPr>
        <p:spPr>
          <a:xfrm>
            <a:off x="5018367" y="3527599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3BF45-55E9-A844-BC37-1E2FE880B5CB}"/>
              </a:ext>
            </a:extLst>
          </p:cNvPr>
          <p:cNvSpPr txBox="1"/>
          <p:nvPr/>
        </p:nvSpPr>
        <p:spPr>
          <a:xfrm>
            <a:off x="1900937" y="1296949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57C31D-E097-6449-8791-17F3608621DE}"/>
              </a:ext>
            </a:extLst>
          </p:cNvPr>
          <p:cNvSpPr txBox="1"/>
          <p:nvPr/>
        </p:nvSpPr>
        <p:spPr>
          <a:xfrm>
            <a:off x="4961886" y="1292954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65471F-DD66-434D-8528-2C00C71B8BFB}"/>
              </a:ext>
            </a:extLst>
          </p:cNvPr>
          <p:cNvSpPr/>
          <p:nvPr/>
        </p:nvSpPr>
        <p:spPr>
          <a:xfrm>
            <a:off x="5018367" y="3254270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C5B5A-4A24-B244-86B7-1C15AF6B7C2E}"/>
              </a:ext>
            </a:extLst>
          </p:cNvPr>
          <p:cNvSpPr txBox="1"/>
          <p:nvPr/>
        </p:nvSpPr>
        <p:spPr>
          <a:xfrm>
            <a:off x="5003790" y="2901791"/>
            <a:ext cx="172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SERVER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F15F4-F33D-5A46-A9FC-0529C6605E6F}"/>
              </a:ext>
            </a:extLst>
          </p:cNvPr>
          <p:cNvSpPr txBox="1"/>
          <p:nvPr/>
        </p:nvSpPr>
        <p:spPr>
          <a:xfrm>
            <a:off x="4979978" y="3166420"/>
            <a:ext cx="172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CLIENT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9FB7E-7EB4-7C4C-9802-A902E114F1E7}"/>
              </a:ext>
            </a:extLst>
          </p:cNvPr>
          <p:cNvSpPr txBox="1"/>
          <p:nvPr/>
        </p:nvSpPr>
        <p:spPr>
          <a:xfrm>
            <a:off x="5003790" y="3446900"/>
            <a:ext cx="1722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DOKUMENTE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AFC1B-5B0B-644A-A006-646E3350C082}"/>
              </a:ext>
            </a:extLst>
          </p:cNvPr>
          <p:cNvSpPr txBox="1"/>
          <p:nvPr/>
        </p:nvSpPr>
        <p:spPr>
          <a:xfrm>
            <a:off x="1962178" y="1947133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DOKUMENTE : Natasha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5062F-D5FA-054A-8C02-74B76447E405}"/>
              </a:ext>
            </a:extLst>
          </p:cNvPr>
          <p:cNvSpPr txBox="1"/>
          <p:nvPr/>
        </p:nvSpPr>
        <p:spPr>
          <a:xfrm>
            <a:off x="1962178" y="1689717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SPIELIDEE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FA3B8-42F8-104B-9C2F-BC77EE5D7AD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05045" y="2186638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133E51D-C90A-CF4A-81B9-1B03DA5CA98D}"/>
              </a:ext>
            </a:extLst>
          </p:cNvPr>
          <p:cNvSpPr/>
          <p:nvPr/>
        </p:nvSpPr>
        <p:spPr>
          <a:xfrm>
            <a:off x="6842501" y="3765368"/>
            <a:ext cx="380441" cy="227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62942-F405-764F-AD7F-9D8E10710F14}"/>
              </a:ext>
            </a:extLst>
          </p:cNvPr>
          <p:cNvSpPr txBox="1"/>
          <p:nvPr/>
        </p:nvSpPr>
        <p:spPr>
          <a:xfrm>
            <a:off x="6109488" y="3685463"/>
            <a:ext cx="187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487248-A0A0-CA4E-AB84-5116EC8B7610}"/>
              </a:ext>
            </a:extLst>
          </p:cNvPr>
          <p:cNvSpPr txBox="1"/>
          <p:nvPr/>
        </p:nvSpPr>
        <p:spPr>
          <a:xfrm>
            <a:off x="7399433" y="1294548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20AAE6-3A8E-7549-AA7C-49800A8AB877}"/>
              </a:ext>
            </a:extLst>
          </p:cNvPr>
          <p:cNvCxnSpPr>
            <a:cxnSpLocks/>
          </p:cNvCxnSpPr>
          <p:nvPr/>
        </p:nvCxnSpPr>
        <p:spPr>
          <a:xfrm flipV="1">
            <a:off x="6726053" y="2663633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0C18E-F792-4D46-BCFD-941DDC46EF7C}"/>
              </a:ext>
            </a:extLst>
          </p:cNvPr>
          <p:cNvCxnSpPr>
            <a:cxnSpLocks/>
          </p:cNvCxnSpPr>
          <p:nvPr/>
        </p:nvCxnSpPr>
        <p:spPr>
          <a:xfrm flipV="1">
            <a:off x="6783281" y="2951166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012C83-94FD-D940-80F0-A1AE79C9CDCE}"/>
              </a:ext>
            </a:extLst>
          </p:cNvPr>
          <p:cNvCxnSpPr>
            <a:cxnSpLocks/>
          </p:cNvCxnSpPr>
          <p:nvPr/>
        </p:nvCxnSpPr>
        <p:spPr>
          <a:xfrm flipV="1">
            <a:off x="6757990" y="3238699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7276AF-092A-974F-AE24-7C2C369CD151}"/>
              </a:ext>
            </a:extLst>
          </p:cNvPr>
          <p:cNvSpPr txBox="1"/>
          <p:nvPr/>
        </p:nvSpPr>
        <p:spPr>
          <a:xfrm>
            <a:off x="7206428" y="2460147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Dennis, Rohail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246EF9-1056-D94E-9C02-B6E147DEEC00}"/>
              </a:ext>
            </a:extLst>
          </p:cNvPr>
          <p:cNvSpPr txBox="1"/>
          <p:nvPr/>
        </p:nvSpPr>
        <p:spPr>
          <a:xfrm>
            <a:off x="7349302" y="2772813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Melanie, Natasha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72F116-8400-CF4A-87F6-A42A6335890E}"/>
              </a:ext>
            </a:extLst>
          </p:cNvPr>
          <p:cNvSpPr txBox="1"/>
          <p:nvPr/>
        </p:nvSpPr>
        <p:spPr>
          <a:xfrm>
            <a:off x="7032721" y="3067402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Natasha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699902-DD83-0E41-82F4-C9036BBFAC76}"/>
              </a:ext>
            </a:extLst>
          </p:cNvPr>
          <p:cNvSpPr txBox="1"/>
          <p:nvPr/>
        </p:nvSpPr>
        <p:spPr>
          <a:xfrm>
            <a:off x="4838260" y="1884628"/>
            <a:ext cx="354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BESPRECHUNG DES ERSTEN MEILENSTEINS</a:t>
            </a:r>
          </a:p>
        </p:txBody>
      </p:sp>
    </p:spTree>
    <p:extLst>
      <p:ext uri="{BB962C8B-B14F-4D97-AF65-F5344CB8AC3E}">
        <p14:creationId xmlns:p14="http://schemas.microsoft.com/office/powerpoint/2010/main" val="368449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ABC0E4"/>
            </a:gs>
            <a:gs pos="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A732E0-E1AD-B245-ADFA-447AAD056D6F}"/>
              </a:ext>
            </a:extLst>
          </p:cNvPr>
          <p:cNvSpPr/>
          <p:nvPr/>
        </p:nvSpPr>
        <p:spPr>
          <a:xfrm>
            <a:off x="1962179" y="1770712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37613-210D-F747-A552-3B92F7C6AB41}"/>
              </a:ext>
            </a:extLst>
          </p:cNvPr>
          <p:cNvSpPr/>
          <p:nvPr/>
        </p:nvSpPr>
        <p:spPr>
          <a:xfrm>
            <a:off x="1962178" y="2029474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48A9A-57F6-6049-8A65-422B9FFB9190}"/>
              </a:ext>
            </a:extLst>
          </p:cNvPr>
          <p:cNvSpPr/>
          <p:nvPr/>
        </p:nvSpPr>
        <p:spPr>
          <a:xfrm>
            <a:off x="4448203" y="2495206"/>
            <a:ext cx="51368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ECEBE-598C-D146-AA50-CBB071378BD5}"/>
              </a:ext>
            </a:extLst>
          </p:cNvPr>
          <p:cNvSpPr/>
          <p:nvPr/>
        </p:nvSpPr>
        <p:spPr>
          <a:xfrm>
            <a:off x="4976174" y="2905286"/>
            <a:ext cx="51368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C9E4B-9862-9C4B-B21C-88E36EC11DE6}"/>
              </a:ext>
            </a:extLst>
          </p:cNvPr>
          <p:cNvSpPr/>
          <p:nvPr/>
        </p:nvSpPr>
        <p:spPr>
          <a:xfrm>
            <a:off x="5466189" y="3185173"/>
            <a:ext cx="47373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9E823-5E3E-CB43-9DD9-A12750FB7BB9}"/>
              </a:ext>
            </a:extLst>
          </p:cNvPr>
          <p:cNvSpPr/>
          <p:nvPr/>
        </p:nvSpPr>
        <p:spPr>
          <a:xfrm>
            <a:off x="5979873" y="3488143"/>
            <a:ext cx="51368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55EFA1-75AD-D743-A94F-676FD96D2272}"/>
              </a:ext>
            </a:extLst>
          </p:cNvPr>
          <p:cNvSpPr/>
          <p:nvPr/>
        </p:nvSpPr>
        <p:spPr>
          <a:xfrm>
            <a:off x="5979872" y="3768813"/>
            <a:ext cx="51368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CDD9F-7EC1-724A-922A-222F2658B2FE}"/>
              </a:ext>
            </a:extLst>
          </p:cNvPr>
          <p:cNvSpPr/>
          <p:nvPr/>
        </p:nvSpPr>
        <p:spPr>
          <a:xfrm>
            <a:off x="5462473" y="4278827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DCBE3C-9E88-7449-A276-5EB2661E5EBF}"/>
              </a:ext>
            </a:extLst>
          </p:cNvPr>
          <p:cNvSpPr/>
          <p:nvPr/>
        </p:nvSpPr>
        <p:spPr>
          <a:xfrm>
            <a:off x="5462472" y="4554800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904A69-4A1C-F74A-ABA2-DB8E0FC739C7}"/>
              </a:ext>
            </a:extLst>
          </p:cNvPr>
          <p:cNvSpPr/>
          <p:nvPr/>
        </p:nvSpPr>
        <p:spPr>
          <a:xfrm>
            <a:off x="5458316" y="4823803"/>
            <a:ext cx="172226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4A6A94-81A2-4445-BAB6-D1B856FC604B}"/>
              </a:ext>
            </a:extLst>
          </p:cNvPr>
          <p:cNvSpPr/>
          <p:nvPr/>
        </p:nvSpPr>
        <p:spPr>
          <a:xfrm>
            <a:off x="6493556" y="3992065"/>
            <a:ext cx="704276" cy="15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FA633-0CF5-CD45-BC8C-11B19AF25450}"/>
              </a:ext>
            </a:extLst>
          </p:cNvPr>
          <p:cNvSpPr/>
          <p:nvPr/>
        </p:nvSpPr>
        <p:spPr>
          <a:xfrm>
            <a:off x="7250385" y="5107783"/>
            <a:ext cx="513683" cy="157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4D9F02-0AD0-964E-9AF8-B18D0472058D}"/>
              </a:ext>
            </a:extLst>
          </p:cNvPr>
          <p:cNvSpPr/>
          <p:nvPr/>
        </p:nvSpPr>
        <p:spPr>
          <a:xfrm>
            <a:off x="7849041" y="5377681"/>
            <a:ext cx="513683" cy="157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08B5E-490F-654D-8C66-97C96BB23D23}"/>
              </a:ext>
            </a:extLst>
          </p:cNvPr>
          <p:cNvSpPr/>
          <p:nvPr/>
        </p:nvSpPr>
        <p:spPr>
          <a:xfrm>
            <a:off x="1962179" y="1770712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B79A04-6E18-8E4A-8E3A-39A27F8B7AEB}"/>
              </a:ext>
            </a:extLst>
          </p:cNvPr>
          <p:cNvSpPr/>
          <p:nvPr/>
        </p:nvSpPr>
        <p:spPr>
          <a:xfrm>
            <a:off x="1962178" y="2029474"/>
            <a:ext cx="2486025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9E4F67-CE34-E14B-87F5-9B8CA728D512}"/>
              </a:ext>
            </a:extLst>
          </p:cNvPr>
          <p:cNvSpPr/>
          <p:nvPr/>
        </p:nvSpPr>
        <p:spPr>
          <a:xfrm>
            <a:off x="4448203" y="2495206"/>
            <a:ext cx="513683" cy="157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61753E-2806-8D4A-BDCB-B3D336740A19}"/>
              </a:ext>
            </a:extLst>
          </p:cNvPr>
          <p:cNvSpPr txBox="1"/>
          <p:nvPr/>
        </p:nvSpPr>
        <p:spPr>
          <a:xfrm>
            <a:off x="1962178" y="1947133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DOKUMENTE : Natasha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D96D10-11C2-2F4C-9FA0-754D97290B4C}"/>
              </a:ext>
            </a:extLst>
          </p:cNvPr>
          <p:cNvSpPr txBox="1"/>
          <p:nvPr/>
        </p:nvSpPr>
        <p:spPr>
          <a:xfrm>
            <a:off x="1962178" y="1689717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SPIELIDEE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0D6714-B6E1-3E43-BDD6-BD68C06824E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705045" y="2186638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297F2D0-87A5-C24C-BB2E-FCD7983B57F1}"/>
              </a:ext>
            </a:extLst>
          </p:cNvPr>
          <p:cNvSpPr txBox="1"/>
          <p:nvPr/>
        </p:nvSpPr>
        <p:spPr>
          <a:xfrm>
            <a:off x="1962178" y="756299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3/2/20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51A73-5A27-3A46-9910-C63807C59FB3}"/>
              </a:ext>
            </a:extLst>
          </p:cNvPr>
          <p:cNvSpPr txBox="1"/>
          <p:nvPr/>
        </p:nvSpPr>
        <p:spPr>
          <a:xfrm>
            <a:off x="3586190" y="751536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3/9/20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000A0-0DA7-4944-B662-DDBB78BCE530}"/>
              </a:ext>
            </a:extLst>
          </p:cNvPr>
          <p:cNvSpPr txBox="1"/>
          <p:nvPr/>
        </p:nvSpPr>
        <p:spPr>
          <a:xfrm>
            <a:off x="5385462" y="751535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3/16/20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8341FD-70E5-6243-85BE-D126C2CA6C9A}"/>
              </a:ext>
            </a:extLst>
          </p:cNvPr>
          <p:cNvSpPr txBox="1"/>
          <p:nvPr/>
        </p:nvSpPr>
        <p:spPr>
          <a:xfrm>
            <a:off x="7159443" y="756870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3/23/20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6AD618-9E16-2B47-802E-08260A996E8F}"/>
              </a:ext>
            </a:extLst>
          </p:cNvPr>
          <p:cNvSpPr txBox="1"/>
          <p:nvPr/>
        </p:nvSpPr>
        <p:spPr>
          <a:xfrm>
            <a:off x="1900937" y="1296949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578167-7C96-1040-93C4-D2F359A594FB}"/>
              </a:ext>
            </a:extLst>
          </p:cNvPr>
          <p:cNvSpPr txBox="1"/>
          <p:nvPr/>
        </p:nvSpPr>
        <p:spPr>
          <a:xfrm>
            <a:off x="7399433" y="1294548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3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B6AC65B-04FB-C64F-BDFD-79EC4D790C24}"/>
              </a:ext>
            </a:extLst>
          </p:cNvPr>
          <p:cNvCxnSpPr>
            <a:cxnSpLocks/>
          </p:cNvCxnSpPr>
          <p:nvPr/>
        </p:nvCxnSpPr>
        <p:spPr>
          <a:xfrm flipV="1">
            <a:off x="5772351" y="2874372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A8C45F-7B01-1D48-B72A-77A6B61133E0}"/>
              </a:ext>
            </a:extLst>
          </p:cNvPr>
          <p:cNvSpPr txBox="1"/>
          <p:nvPr/>
        </p:nvSpPr>
        <p:spPr>
          <a:xfrm>
            <a:off x="6493555" y="2653974"/>
            <a:ext cx="496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NAME DES CLIENTS BEIM ERSTEN LOGIN : Natasha, Dennis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88C83-9BEF-404E-B9F7-F89C781327CD}"/>
              </a:ext>
            </a:extLst>
          </p:cNvPr>
          <p:cNvCxnSpPr>
            <a:cxnSpLocks/>
          </p:cNvCxnSpPr>
          <p:nvPr/>
        </p:nvCxnSpPr>
        <p:spPr>
          <a:xfrm flipV="1">
            <a:off x="6415797" y="3179850"/>
            <a:ext cx="859794" cy="347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6D0403-4DB9-D948-BBFB-08098CEC131A}"/>
              </a:ext>
            </a:extLst>
          </p:cNvPr>
          <p:cNvSpPr txBox="1"/>
          <p:nvPr/>
        </p:nvSpPr>
        <p:spPr>
          <a:xfrm>
            <a:off x="6947442" y="2934178"/>
            <a:ext cx="4562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NAMENSÄNDERUNG ÜBER “NAME” : Natasha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EB71C1A-D454-0544-B4B9-494B576F0F4B}"/>
              </a:ext>
            </a:extLst>
          </p:cNvPr>
          <p:cNvCxnSpPr>
            <a:cxnSpLocks/>
          </p:cNvCxnSpPr>
          <p:nvPr/>
        </p:nvCxnSpPr>
        <p:spPr>
          <a:xfrm flipV="1">
            <a:off x="4948233" y="3765645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7A2073E-B2FB-1447-A25B-C63295B677AF}"/>
              </a:ext>
            </a:extLst>
          </p:cNvPr>
          <p:cNvCxnSpPr>
            <a:cxnSpLocks/>
          </p:cNvCxnSpPr>
          <p:nvPr/>
        </p:nvCxnSpPr>
        <p:spPr>
          <a:xfrm flipV="1">
            <a:off x="7231861" y="3832447"/>
            <a:ext cx="622700" cy="23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723BFF7-840F-7C4D-8B48-52E4721B4873}"/>
              </a:ext>
            </a:extLst>
          </p:cNvPr>
          <p:cNvCxnSpPr>
            <a:cxnSpLocks/>
          </p:cNvCxnSpPr>
          <p:nvPr/>
        </p:nvCxnSpPr>
        <p:spPr>
          <a:xfrm flipV="1">
            <a:off x="4430950" y="4411489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A98BDF-61FC-B140-AD13-0838A15B7E6C}"/>
              </a:ext>
            </a:extLst>
          </p:cNvPr>
          <p:cNvCxnSpPr>
            <a:cxnSpLocks/>
          </p:cNvCxnSpPr>
          <p:nvPr/>
        </p:nvCxnSpPr>
        <p:spPr>
          <a:xfrm flipV="1">
            <a:off x="7201438" y="4156361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75D20D-B327-BE4C-A2FE-2E1BC64F326D}"/>
              </a:ext>
            </a:extLst>
          </p:cNvPr>
          <p:cNvCxnSpPr>
            <a:cxnSpLocks/>
          </p:cNvCxnSpPr>
          <p:nvPr/>
        </p:nvCxnSpPr>
        <p:spPr>
          <a:xfrm flipV="1">
            <a:off x="4438824" y="4969840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A760C3A-C1EE-EF48-94C1-FCB7E92B79C9}"/>
              </a:ext>
            </a:extLst>
          </p:cNvPr>
          <p:cNvSpPr txBox="1"/>
          <p:nvPr/>
        </p:nvSpPr>
        <p:spPr>
          <a:xfrm>
            <a:off x="804190" y="4150893"/>
            <a:ext cx="496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NAME DES CLIENTS BEIM ERSTEN LOGIN : Dennis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DFB8BD-8766-3A49-9C7A-9F1D94A3EC57}"/>
              </a:ext>
            </a:extLst>
          </p:cNvPr>
          <p:cNvSpPr txBox="1"/>
          <p:nvPr/>
        </p:nvSpPr>
        <p:spPr>
          <a:xfrm>
            <a:off x="4961886" y="1292954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6C1DF27-5B54-8849-AFEB-F38E399B692D}"/>
              </a:ext>
            </a:extLst>
          </p:cNvPr>
          <p:cNvSpPr txBox="1"/>
          <p:nvPr/>
        </p:nvSpPr>
        <p:spPr>
          <a:xfrm>
            <a:off x="2998718" y="4748495"/>
            <a:ext cx="2189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Melanie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0358D3-E86E-C044-85EE-C3040E875729}"/>
              </a:ext>
            </a:extLst>
          </p:cNvPr>
          <p:cNvSpPr txBox="1"/>
          <p:nvPr/>
        </p:nvSpPr>
        <p:spPr>
          <a:xfrm>
            <a:off x="1656051" y="5266342"/>
            <a:ext cx="496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Natasha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CA90AD-BEC2-E141-8564-4877FC9DE58E}"/>
              </a:ext>
            </a:extLst>
          </p:cNvPr>
          <p:cNvSpPr txBox="1"/>
          <p:nvPr/>
        </p:nvSpPr>
        <p:spPr>
          <a:xfrm>
            <a:off x="7864982" y="3974964"/>
            <a:ext cx="202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Dennis, Rohail</a:t>
            </a:r>
            <a:endParaRPr lang="en-CH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8953A-B498-E048-9A26-BEE797B14105}"/>
              </a:ext>
            </a:extLst>
          </p:cNvPr>
          <p:cNvSpPr txBox="1"/>
          <p:nvPr/>
        </p:nvSpPr>
        <p:spPr>
          <a:xfrm>
            <a:off x="7216231" y="3564253"/>
            <a:ext cx="496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NAMENSÄNDERUNG ÜBER “NAME” : Dennis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E6D7BA-D030-384D-B092-71CC9E0C11AF}"/>
              </a:ext>
            </a:extLst>
          </p:cNvPr>
          <p:cNvSpPr txBox="1"/>
          <p:nvPr/>
        </p:nvSpPr>
        <p:spPr>
          <a:xfrm>
            <a:off x="7114686" y="5044814"/>
            <a:ext cx="7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PUFFER</a:t>
            </a:r>
            <a:endParaRPr lang="en-CH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3021F0-6802-234B-BDE0-45E9347B43D5}"/>
              </a:ext>
            </a:extLst>
          </p:cNvPr>
          <p:cNvSpPr txBox="1"/>
          <p:nvPr/>
        </p:nvSpPr>
        <p:spPr>
          <a:xfrm>
            <a:off x="4244224" y="5905541"/>
            <a:ext cx="354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BESPRECHUNG DES ZWEITEN MEILENSTEINS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2FE754D-7AC3-B143-B609-57F53EC01B2A}"/>
              </a:ext>
            </a:extLst>
          </p:cNvPr>
          <p:cNvCxnSpPr>
            <a:cxnSpLocks/>
          </p:cNvCxnSpPr>
          <p:nvPr/>
        </p:nvCxnSpPr>
        <p:spPr>
          <a:xfrm flipV="1">
            <a:off x="6818907" y="5494231"/>
            <a:ext cx="1027366" cy="387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74514F2-D154-2F4E-B2F2-5710E026AF13}"/>
              </a:ext>
            </a:extLst>
          </p:cNvPr>
          <p:cNvSpPr/>
          <p:nvPr/>
        </p:nvSpPr>
        <p:spPr>
          <a:xfrm>
            <a:off x="8516068" y="5625978"/>
            <a:ext cx="513683" cy="157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C094F7-FFE1-7946-88D0-3343E7FEB67A}"/>
              </a:ext>
            </a:extLst>
          </p:cNvPr>
          <p:cNvSpPr txBox="1"/>
          <p:nvPr/>
        </p:nvSpPr>
        <p:spPr>
          <a:xfrm>
            <a:off x="7764068" y="5529635"/>
            <a:ext cx="202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/>
              <a:t>…</a:t>
            </a:r>
            <a:endParaRPr lang="en-CH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FF45A1-50B5-6446-A8C8-D3B5D2EC05B7}"/>
              </a:ext>
            </a:extLst>
          </p:cNvPr>
          <p:cNvSpPr txBox="1"/>
          <p:nvPr/>
        </p:nvSpPr>
        <p:spPr>
          <a:xfrm>
            <a:off x="4838260" y="1884628"/>
            <a:ext cx="354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BESPRECHUNG DES ERSTEN MEILENSTEINS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EA12E2-C853-D64A-A0CD-230949124C70}"/>
              </a:ext>
            </a:extLst>
          </p:cNvPr>
          <p:cNvSpPr txBox="1"/>
          <p:nvPr/>
        </p:nvSpPr>
        <p:spPr>
          <a:xfrm>
            <a:off x="4833335" y="2846599"/>
            <a:ext cx="7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RECAP</a:t>
            </a:r>
            <a:endParaRPr lang="en-CH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8018F3-31FC-414B-82D8-44E45653E3A2}"/>
              </a:ext>
            </a:extLst>
          </p:cNvPr>
          <p:cNvSpPr txBox="1"/>
          <p:nvPr/>
        </p:nvSpPr>
        <p:spPr>
          <a:xfrm>
            <a:off x="5317523" y="3123598"/>
            <a:ext cx="7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CLIENT</a:t>
            </a:r>
            <a:endParaRPr lang="en-CH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719192-1EA6-EA41-B093-324BD77E6E2B}"/>
              </a:ext>
            </a:extLst>
          </p:cNvPr>
          <p:cNvSpPr txBox="1"/>
          <p:nvPr/>
        </p:nvSpPr>
        <p:spPr>
          <a:xfrm>
            <a:off x="5851765" y="3430060"/>
            <a:ext cx="7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CLIENT</a:t>
            </a:r>
            <a:endParaRPr lang="en-CH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C2D9D7-FCCA-9A4C-9B00-CE13AB9792FE}"/>
              </a:ext>
            </a:extLst>
          </p:cNvPr>
          <p:cNvSpPr txBox="1"/>
          <p:nvPr/>
        </p:nvSpPr>
        <p:spPr>
          <a:xfrm>
            <a:off x="5851007" y="3710192"/>
            <a:ext cx="78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SERVER</a:t>
            </a:r>
            <a:endParaRPr lang="en-CH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1061D2-D3D7-1F4F-B6B4-9275E318AB8C}"/>
              </a:ext>
            </a:extLst>
          </p:cNvPr>
          <p:cNvSpPr txBox="1"/>
          <p:nvPr/>
        </p:nvSpPr>
        <p:spPr>
          <a:xfrm>
            <a:off x="6493555" y="3927252"/>
            <a:ext cx="70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SERVER</a:t>
            </a:r>
            <a:endParaRPr lang="en-CH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301D78-D6BE-5045-A3BE-AFBF61EEB01A}"/>
              </a:ext>
            </a:extLst>
          </p:cNvPr>
          <p:cNvSpPr txBox="1"/>
          <p:nvPr/>
        </p:nvSpPr>
        <p:spPr>
          <a:xfrm>
            <a:off x="5458317" y="4497231"/>
            <a:ext cx="173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CHATROOM</a:t>
            </a:r>
            <a:endParaRPr lang="en-CH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F7EF41-6EA7-F848-B12B-6E9FCBF35A71}"/>
              </a:ext>
            </a:extLst>
          </p:cNvPr>
          <p:cNvSpPr txBox="1"/>
          <p:nvPr/>
        </p:nvSpPr>
        <p:spPr>
          <a:xfrm>
            <a:off x="5454712" y="4220142"/>
            <a:ext cx="1743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NETZWERKPROTOKOLL</a:t>
            </a:r>
            <a:endParaRPr lang="en-CH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7F83F-7351-7244-A991-FC2516C6FD70}"/>
              </a:ext>
            </a:extLst>
          </p:cNvPr>
          <p:cNvSpPr txBox="1"/>
          <p:nvPr/>
        </p:nvSpPr>
        <p:spPr>
          <a:xfrm>
            <a:off x="5466189" y="4766385"/>
            <a:ext cx="170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DOKUMENTE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8991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ABC0E4"/>
            </a:gs>
            <a:gs pos="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297F2D0-87A5-C24C-BB2E-FCD7983B57F1}"/>
              </a:ext>
            </a:extLst>
          </p:cNvPr>
          <p:cNvSpPr txBox="1"/>
          <p:nvPr/>
        </p:nvSpPr>
        <p:spPr>
          <a:xfrm>
            <a:off x="1585152" y="675272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3/23/20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000A0-0DA7-4944-B662-DDBB78BCE530}"/>
              </a:ext>
            </a:extLst>
          </p:cNvPr>
          <p:cNvSpPr txBox="1"/>
          <p:nvPr/>
        </p:nvSpPr>
        <p:spPr>
          <a:xfrm>
            <a:off x="5294073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4/4/20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8341FD-70E5-6243-85BE-D126C2CA6C9A}"/>
              </a:ext>
            </a:extLst>
          </p:cNvPr>
          <p:cNvSpPr txBox="1"/>
          <p:nvPr/>
        </p:nvSpPr>
        <p:spPr>
          <a:xfrm>
            <a:off x="7271867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4/9/20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6AD618-9E16-2B47-802E-08260A996E8F}"/>
              </a:ext>
            </a:extLst>
          </p:cNvPr>
          <p:cNvSpPr txBox="1"/>
          <p:nvPr/>
        </p:nvSpPr>
        <p:spPr>
          <a:xfrm>
            <a:off x="2384534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120630-78EE-B64E-8933-6EBBC1BC1FA8}"/>
              </a:ext>
            </a:extLst>
          </p:cNvPr>
          <p:cNvSpPr txBox="1"/>
          <p:nvPr/>
        </p:nvSpPr>
        <p:spPr>
          <a:xfrm>
            <a:off x="9249661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4/16/20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D1B5DA-8026-0F47-BB51-35E6CC91F090}"/>
              </a:ext>
            </a:extLst>
          </p:cNvPr>
          <p:cNvSpPr txBox="1"/>
          <p:nvPr/>
        </p:nvSpPr>
        <p:spPr>
          <a:xfrm>
            <a:off x="3562946" y="675273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3/29/20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09040-DFA5-0041-A7AA-255F391E6953}"/>
              </a:ext>
            </a:extLst>
          </p:cNvPr>
          <p:cNvSpPr/>
          <p:nvPr/>
        </p:nvSpPr>
        <p:spPr>
          <a:xfrm>
            <a:off x="1602244" y="1780409"/>
            <a:ext cx="771861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12B2F9-B341-3345-A22F-AE70F5CBFF6C}"/>
              </a:ext>
            </a:extLst>
          </p:cNvPr>
          <p:cNvSpPr/>
          <p:nvPr/>
        </p:nvSpPr>
        <p:spPr>
          <a:xfrm>
            <a:off x="2384534" y="2097725"/>
            <a:ext cx="321881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A9218-DC0E-1F41-846B-E0E1380D2F0A}"/>
              </a:ext>
            </a:extLst>
          </p:cNvPr>
          <p:cNvSpPr/>
          <p:nvPr/>
        </p:nvSpPr>
        <p:spPr>
          <a:xfrm>
            <a:off x="2715500" y="2420590"/>
            <a:ext cx="847445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E79CB0-D2DF-D14B-B534-B354954597AB}"/>
              </a:ext>
            </a:extLst>
          </p:cNvPr>
          <p:cNvSpPr/>
          <p:nvPr/>
        </p:nvSpPr>
        <p:spPr>
          <a:xfrm>
            <a:off x="2715500" y="3207524"/>
            <a:ext cx="847445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C526DC-63D8-5749-8C04-0A1B668BF04E}"/>
              </a:ext>
            </a:extLst>
          </p:cNvPr>
          <p:cNvSpPr/>
          <p:nvPr/>
        </p:nvSpPr>
        <p:spPr>
          <a:xfrm>
            <a:off x="3587544" y="3596035"/>
            <a:ext cx="62742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A848CF-D879-EA44-87B6-51BF68532DCB}"/>
              </a:ext>
            </a:extLst>
          </p:cNvPr>
          <p:cNvSpPr/>
          <p:nvPr/>
        </p:nvSpPr>
        <p:spPr>
          <a:xfrm>
            <a:off x="3588583" y="3920997"/>
            <a:ext cx="161802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280106-A902-6C46-AB57-30B6B7CF07C0}"/>
              </a:ext>
            </a:extLst>
          </p:cNvPr>
          <p:cNvSpPr/>
          <p:nvPr/>
        </p:nvSpPr>
        <p:spPr>
          <a:xfrm>
            <a:off x="4254607" y="2722235"/>
            <a:ext cx="92636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1B50AB-FB04-8345-8BC1-F7D1976CEFF0}"/>
              </a:ext>
            </a:extLst>
          </p:cNvPr>
          <p:cNvSpPr/>
          <p:nvPr/>
        </p:nvSpPr>
        <p:spPr>
          <a:xfrm>
            <a:off x="2706416" y="4583301"/>
            <a:ext cx="338895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466C68-6FBE-0242-945A-76CD2F12D4A4}"/>
              </a:ext>
            </a:extLst>
          </p:cNvPr>
          <p:cNvSpPr/>
          <p:nvPr/>
        </p:nvSpPr>
        <p:spPr>
          <a:xfrm>
            <a:off x="5180968" y="4233696"/>
            <a:ext cx="91440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DBE053-4F29-7140-B57A-26B9CD1A9E92}"/>
              </a:ext>
            </a:extLst>
          </p:cNvPr>
          <p:cNvSpPr/>
          <p:nvPr/>
        </p:nvSpPr>
        <p:spPr>
          <a:xfrm>
            <a:off x="7074246" y="5214554"/>
            <a:ext cx="2175415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08DC0-20BB-CE43-A917-52F26907255F}"/>
              </a:ext>
            </a:extLst>
          </p:cNvPr>
          <p:cNvSpPr/>
          <p:nvPr/>
        </p:nvSpPr>
        <p:spPr>
          <a:xfrm>
            <a:off x="6095369" y="4906467"/>
            <a:ext cx="978877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F570-1C60-294E-8A86-8D6DF70B2719}"/>
              </a:ext>
            </a:extLst>
          </p:cNvPr>
          <p:cNvSpPr/>
          <p:nvPr/>
        </p:nvSpPr>
        <p:spPr>
          <a:xfrm>
            <a:off x="9319999" y="5539662"/>
            <a:ext cx="603738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FA8664-E37D-C64A-8741-EADFE41CB22A}"/>
              </a:ext>
            </a:extLst>
          </p:cNvPr>
          <p:cNvSpPr/>
          <p:nvPr/>
        </p:nvSpPr>
        <p:spPr>
          <a:xfrm>
            <a:off x="9923737" y="5876428"/>
            <a:ext cx="603738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951BE-288C-5448-88C3-7CBCAD66288F}"/>
              </a:ext>
            </a:extLst>
          </p:cNvPr>
          <p:cNvCxnSpPr>
            <a:cxnSpLocks/>
          </p:cNvCxnSpPr>
          <p:nvPr/>
        </p:nvCxnSpPr>
        <p:spPr>
          <a:xfrm flipV="1">
            <a:off x="2706415" y="1781069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E51DCE-665E-194F-A382-CC1A60B158D0}"/>
              </a:ext>
            </a:extLst>
          </p:cNvPr>
          <p:cNvCxnSpPr>
            <a:cxnSpLocks/>
          </p:cNvCxnSpPr>
          <p:nvPr/>
        </p:nvCxnSpPr>
        <p:spPr>
          <a:xfrm flipV="1">
            <a:off x="1945318" y="267143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91EE5E-3DA0-2E48-9285-E5049E4EEC78}"/>
              </a:ext>
            </a:extLst>
          </p:cNvPr>
          <p:cNvCxnSpPr>
            <a:cxnSpLocks/>
          </p:cNvCxnSpPr>
          <p:nvPr/>
        </p:nvCxnSpPr>
        <p:spPr>
          <a:xfrm flipV="1">
            <a:off x="5111137" y="2434058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62DBE-A231-7540-98F8-DF1017FF7123}"/>
              </a:ext>
            </a:extLst>
          </p:cNvPr>
          <p:cNvCxnSpPr>
            <a:cxnSpLocks/>
          </p:cNvCxnSpPr>
          <p:nvPr/>
        </p:nvCxnSpPr>
        <p:spPr>
          <a:xfrm flipV="1">
            <a:off x="1935710" y="3456402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8DEB89-BE9D-6142-859D-D2743180DCAA}"/>
              </a:ext>
            </a:extLst>
          </p:cNvPr>
          <p:cNvCxnSpPr>
            <a:cxnSpLocks/>
          </p:cNvCxnSpPr>
          <p:nvPr/>
        </p:nvCxnSpPr>
        <p:spPr>
          <a:xfrm flipV="1">
            <a:off x="2806488" y="3835927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50402C-3FF6-1D48-BDDF-75F162265F39}"/>
              </a:ext>
            </a:extLst>
          </p:cNvPr>
          <p:cNvCxnSpPr>
            <a:cxnSpLocks/>
          </p:cNvCxnSpPr>
          <p:nvPr/>
        </p:nvCxnSpPr>
        <p:spPr>
          <a:xfrm flipV="1">
            <a:off x="5201733" y="3596035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6B68-1E3C-D54B-BE95-F4ADF6878498}"/>
              </a:ext>
            </a:extLst>
          </p:cNvPr>
          <p:cNvCxnSpPr>
            <a:cxnSpLocks/>
          </p:cNvCxnSpPr>
          <p:nvPr/>
        </p:nvCxnSpPr>
        <p:spPr>
          <a:xfrm flipV="1">
            <a:off x="6095369" y="3937854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159A0F-76CC-AD4D-8F80-6720E00106B0}"/>
              </a:ext>
            </a:extLst>
          </p:cNvPr>
          <p:cNvSpPr txBox="1"/>
          <p:nvPr/>
        </p:nvSpPr>
        <p:spPr>
          <a:xfrm>
            <a:off x="2736265" y="2151033"/>
            <a:ext cx="246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----------------- SPIEL ----------------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10B17-DE4F-2A40-9C45-64A3558C348B}"/>
              </a:ext>
            </a:extLst>
          </p:cNvPr>
          <p:cNvSpPr txBox="1"/>
          <p:nvPr/>
        </p:nvSpPr>
        <p:spPr>
          <a:xfrm>
            <a:off x="2715500" y="2948451"/>
            <a:ext cx="246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---------- SERVER/CLIENT-----------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341352-1889-6043-AD21-7020A69821BB}"/>
              </a:ext>
            </a:extLst>
          </p:cNvPr>
          <p:cNvSpPr txBox="1"/>
          <p:nvPr/>
        </p:nvSpPr>
        <p:spPr>
          <a:xfrm>
            <a:off x="9923737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440037-AD92-A349-877F-8C9C961EF53A}"/>
              </a:ext>
            </a:extLst>
          </p:cNvPr>
          <p:cNvCxnSpPr>
            <a:cxnSpLocks/>
          </p:cNvCxnSpPr>
          <p:nvPr/>
        </p:nvCxnSpPr>
        <p:spPr>
          <a:xfrm flipV="1">
            <a:off x="7051200" y="4597899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CFAA15-C850-A84F-B1D4-7301428EFE45}"/>
              </a:ext>
            </a:extLst>
          </p:cNvPr>
          <p:cNvCxnSpPr>
            <a:cxnSpLocks/>
          </p:cNvCxnSpPr>
          <p:nvPr/>
        </p:nvCxnSpPr>
        <p:spPr>
          <a:xfrm flipV="1">
            <a:off x="9923737" y="522109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E9F6EF-AA38-C846-9C74-8F0850F761DD}"/>
              </a:ext>
            </a:extLst>
          </p:cNvPr>
          <p:cNvSpPr txBox="1"/>
          <p:nvPr/>
        </p:nvSpPr>
        <p:spPr>
          <a:xfrm>
            <a:off x="9923738" y="5844829"/>
            <a:ext cx="60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CAB5EA-687C-4C41-AC12-E9993EDA8DC2}"/>
              </a:ext>
            </a:extLst>
          </p:cNvPr>
          <p:cNvSpPr txBox="1"/>
          <p:nvPr/>
        </p:nvSpPr>
        <p:spPr>
          <a:xfrm>
            <a:off x="3187705" y="1561785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BESPRECHUNG MEILENSTEIN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86BD32-D96C-0D4E-97A3-2A803FB45E08}"/>
              </a:ext>
            </a:extLst>
          </p:cNvPr>
          <p:cNvSpPr txBox="1"/>
          <p:nvPr/>
        </p:nvSpPr>
        <p:spPr>
          <a:xfrm>
            <a:off x="723551" y="1749319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44135-F2CF-FA4D-9490-C5DC1E4AC388}"/>
              </a:ext>
            </a:extLst>
          </p:cNvPr>
          <p:cNvSpPr txBox="1"/>
          <p:nvPr/>
        </p:nvSpPr>
        <p:spPr>
          <a:xfrm>
            <a:off x="-980359" y="3025234"/>
            <a:ext cx="4594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ERSTELLEN VON ERSTEN</a:t>
            </a:r>
          </a:p>
          <a:p>
            <a:pPr algn="ctr"/>
            <a:r>
              <a:rPr lang="en-GB" sz="1400" dirty="0"/>
              <a:t>SPIELKLASSEN : Melanie, Natasha</a:t>
            </a:r>
            <a:endParaRPr lang="en-CH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CF75D-0CE5-5347-9336-2BC01D760D84}"/>
              </a:ext>
            </a:extLst>
          </p:cNvPr>
          <p:cNvSpPr txBox="1"/>
          <p:nvPr/>
        </p:nvSpPr>
        <p:spPr>
          <a:xfrm>
            <a:off x="-83253" y="3786376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WHISPER / BROADCAST : Dennis, Rohail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546E1-0114-8242-B382-87B39657CF4E}"/>
              </a:ext>
            </a:extLst>
          </p:cNvPr>
          <p:cNvSpPr txBox="1"/>
          <p:nvPr/>
        </p:nvSpPr>
        <p:spPr>
          <a:xfrm>
            <a:off x="4555849" y="2034834"/>
            <a:ext cx="499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BEENDEN DER WICHTIGEN METHODEN </a:t>
            </a:r>
          </a:p>
          <a:p>
            <a:pPr algn="ctr"/>
            <a:r>
              <a:rPr lang="en-GB" sz="1400" dirty="0"/>
              <a:t>DES SPIELS : Dennis, Rohail</a:t>
            </a:r>
            <a:endParaRPr lang="en-CH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37A60-2F92-0D40-8E8F-E92449F7A4D4}"/>
              </a:ext>
            </a:extLst>
          </p:cNvPr>
          <p:cNvSpPr txBox="1"/>
          <p:nvPr/>
        </p:nvSpPr>
        <p:spPr>
          <a:xfrm>
            <a:off x="-71627" y="4213916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GAME- / PLAYERLISTE : Dennis, Rohail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C9D61D-9CE6-0A43-9A73-6CEC4FF983DA}"/>
              </a:ext>
            </a:extLst>
          </p:cNvPr>
          <p:cNvSpPr txBox="1"/>
          <p:nvPr/>
        </p:nvSpPr>
        <p:spPr>
          <a:xfrm>
            <a:off x="5690085" y="3717239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PRÄSENTATIONSVORBEREITUNG</a:t>
            </a:r>
            <a:endParaRPr lang="en-CH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FA3AEA-083F-394A-8F1E-08C5277D9863}"/>
              </a:ext>
            </a:extLst>
          </p:cNvPr>
          <p:cNvSpPr txBox="1"/>
          <p:nvPr/>
        </p:nvSpPr>
        <p:spPr>
          <a:xfrm>
            <a:off x="4164892" y="3338484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Melanie, Natasha</a:t>
            </a:r>
            <a:endParaRPr lang="en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EEFDCF-72BA-5A4E-A39C-F7CC85EFAB00}"/>
              </a:ext>
            </a:extLst>
          </p:cNvPr>
          <p:cNvSpPr txBox="1"/>
          <p:nvPr/>
        </p:nvSpPr>
        <p:spPr>
          <a:xfrm>
            <a:off x="2706415" y="4547538"/>
            <a:ext cx="338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PLANUNG, MANUAL, DOCS : Natasha</a:t>
            </a:r>
            <a:endParaRPr lang="en-CH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E4A282-4A14-1B40-ACAF-86B8C2B251A9}"/>
              </a:ext>
            </a:extLst>
          </p:cNvPr>
          <p:cNvSpPr txBox="1"/>
          <p:nvPr/>
        </p:nvSpPr>
        <p:spPr>
          <a:xfrm>
            <a:off x="6315092" y="4374209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DEADLINE MEILENSTEIN 3</a:t>
            </a:r>
            <a:endParaRPr lang="en-C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18EBBD-002A-1F48-8EBF-A1607C7419BE}"/>
              </a:ext>
            </a:extLst>
          </p:cNvPr>
          <p:cNvSpPr txBox="1"/>
          <p:nvPr/>
        </p:nvSpPr>
        <p:spPr>
          <a:xfrm>
            <a:off x="7074246" y="5188143"/>
            <a:ext cx="217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20D06A-6349-7A46-8FB0-D68A5E3C3618}"/>
              </a:ext>
            </a:extLst>
          </p:cNvPr>
          <p:cNvSpPr txBox="1"/>
          <p:nvPr/>
        </p:nvSpPr>
        <p:spPr>
          <a:xfrm>
            <a:off x="3562945" y="3892123"/>
            <a:ext cx="163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CHATS MIT GUI</a:t>
            </a:r>
            <a:endParaRPr lang="en-CH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5D496F-C7CB-8D43-A4F3-12627CD20C11}"/>
              </a:ext>
            </a:extLst>
          </p:cNvPr>
          <p:cNvSpPr txBox="1"/>
          <p:nvPr/>
        </p:nvSpPr>
        <p:spPr>
          <a:xfrm>
            <a:off x="2715499" y="3179583"/>
            <a:ext cx="84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CHATS</a:t>
            </a:r>
            <a:endParaRPr lang="en-CH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BBD367-137E-6E4B-808F-4B9CD9C3A32E}"/>
              </a:ext>
            </a:extLst>
          </p:cNvPr>
          <p:cNvSpPr txBox="1"/>
          <p:nvPr/>
        </p:nvSpPr>
        <p:spPr>
          <a:xfrm>
            <a:off x="3555324" y="3562072"/>
            <a:ext cx="711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LISTEN</a:t>
            </a:r>
            <a:endParaRPr lang="en-CH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13EA5B-F9E8-174F-A89A-8DB955B2CC7E}"/>
              </a:ext>
            </a:extLst>
          </p:cNvPr>
          <p:cNvSpPr txBox="1"/>
          <p:nvPr/>
        </p:nvSpPr>
        <p:spPr>
          <a:xfrm>
            <a:off x="10110167" y="4940118"/>
            <a:ext cx="217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PRÄSENTATION</a:t>
            </a:r>
          </a:p>
        </p:txBody>
      </p:sp>
    </p:spTree>
    <p:extLst>
      <p:ext uri="{BB962C8B-B14F-4D97-AF65-F5344CB8AC3E}">
        <p14:creationId xmlns:p14="http://schemas.microsoft.com/office/powerpoint/2010/main" val="257110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ABC0E4"/>
            </a:gs>
            <a:gs pos="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297F2D0-87A5-C24C-BB2E-FCD7983B57F1}"/>
              </a:ext>
            </a:extLst>
          </p:cNvPr>
          <p:cNvSpPr txBox="1"/>
          <p:nvPr/>
        </p:nvSpPr>
        <p:spPr>
          <a:xfrm>
            <a:off x="1585152" y="675272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3/23/20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000A0-0DA7-4944-B662-DDBB78BCE530}"/>
              </a:ext>
            </a:extLst>
          </p:cNvPr>
          <p:cNvSpPr txBox="1"/>
          <p:nvPr/>
        </p:nvSpPr>
        <p:spPr>
          <a:xfrm>
            <a:off x="5294073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4/4/20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8341FD-70E5-6243-85BE-D126C2CA6C9A}"/>
              </a:ext>
            </a:extLst>
          </p:cNvPr>
          <p:cNvSpPr txBox="1"/>
          <p:nvPr/>
        </p:nvSpPr>
        <p:spPr>
          <a:xfrm>
            <a:off x="7271867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4/9/20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6AD618-9E16-2B47-802E-08260A996E8F}"/>
              </a:ext>
            </a:extLst>
          </p:cNvPr>
          <p:cNvSpPr txBox="1"/>
          <p:nvPr/>
        </p:nvSpPr>
        <p:spPr>
          <a:xfrm>
            <a:off x="2384534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120630-78EE-B64E-8933-6EBBC1BC1FA8}"/>
              </a:ext>
            </a:extLst>
          </p:cNvPr>
          <p:cNvSpPr txBox="1"/>
          <p:nvPr/>
        </p:nvSpPr>
        <p:spPr>
          <a:xfrm>
            <a:off x="9249661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4/16/20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D1B5DA-8026-0F47-BB51-35E6CC91F090}"/>
              </a:ext>
            </a:extLst>
          </p:cNvPr>
          <p:cNvSpPr txBox="1"/>
          <p:nvPr/>
        </p:nvSpPr>
        <p:spPr>
          <a:xfrm>
            <a:off x="3562946" y="675273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>
                <a:solidFill>
                  <a:schemeClr val="bg1"/>
                </a:solidFill>
              </a:rPr>
              <a:t>3/29/20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09040-DFA5-0041-A7AA-255F391E6953}"/>
              </a:ext>
            </a:extLst>
          </p:cNvPr>
          <p:cNvSpPr/>
          <p:nvPr/>
        </p:nvSpPr>
        <p:spPr>
          <a:xfrm>
            <a:off x="1602244" y="1780409"/>
            <a:ext cx="771861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12B2F9-B341-3345-A22F-AE70F5CBFF6C}"/>
              </a:ext>
            </a:extLst>
          </p:cNvPr>
          <p:cNvSpPr/>
          <p:nvPr/>
        </p:nvSpPr>
        <p:spPr>
          <a:xfrm>
            <a:off x="2384534" y="2097725"/>
            <a:ext cx="321881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7A9218-DC0E-1F41-846B-E0E1380D2F0A}"/>
              </a:ext>
            </a:extLst>
          </p:cNvPr>
          <p:cNvSpPr/>
          <p:nvPr/>
        </p:nvSpPr>
        <p:spPr>
          <a:xfrm>
            <a:off x="2715500" y="2420590"/>
            <a:ext cx="1840762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E79CB0-D2DF-D14B-B534-B354954597AB}"/>
              </a:ext>
            </a:extLst>
          </p:cNvPr>
          <p:cNvSpPr/>
          <p:nvPr/>
        </p:nvSpPr>
        <p:spPr>
          <a:xfrm>
            <a:off x="2715500" y="3207524"/>
            <a:ext cx="184076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C526DC-63D8-5749-8C04-0A1B668BF04E}"/>
              </a:ext>
            </a:extLst>
          </p:cNvPr>
          <p:cNvSpPr/>
          <p:nvPr/>
        </p:nvSpPr>
        <p:spPr>
          <a:xfrm>
            <a:off x="3930977" y="3596035"/>
            <a:ext cx="2164392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A848CF-D879-EA44-87B6-51BF68532DCB}"/>
              </a:ext>
            </a:extLst>
          </p:cNvPr>
          <p:cNvSpPr/>
          <p:nvPr/>
        </p:nvSpPr>
        <p:spPr>
          <a:xfrm>
            <a:off x="2715499" y="3932096"/>
            <a:ext cx="1215478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280106-A902-6C46-AB57-30B6B7CF07C0}"/>
              </a:ext>
            </a:extLst>
          </p:cNvPr>
          <p:cNvSpPr/>
          <p:nvPr/>
        </p:nvSpPr>
        <p:spPr>
          <a:xfrm>
            <a:off x="4556261" y="2722235"/>
            <a:ext cx="1539107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1B50AB-FB04-8345-8BC1-F7D1976CEFF0}"/>
              </a:ext>
            </a:extLst>
          </p:cNvPr>
          <p:cNvSpPr/>
          <p:nvPr/>
        </p:nvSpPr>
        <p:spPr>
          <a:xfrm>
            <a:off x="2706416" y="4583301"/>
            <a:ext cx="338895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466C68-6FBE-0242-945A-76CD2F12D4A4}"/>
              </a:ext>
            </a:extLst>
          </p:cNvPr>
          <p:cNvSpPr/>
          <p:nvPr/>
        </p:nvSpPr>
        <p:spPr>
          <a:xfrm>
            <a:off x="7074246" y="5214553"/>
            <a:ext cx="1104375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DBE053-4F29-7140-B57A-26B9CD1A9E92}"/>
              </a:ext>
            </a:extLst>
          </p:cNvPr>
          <p:cNvSpPr/>
          <p:nvPr/>
        </p:nvSpPr>
        <p:spPr>
          <a:xfrm>
            <a:off x="8178622" y="5214554"/>
            <a:ext cx="1071040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5F08DC0-20BB-CE43-A917-52F26907255F}"/>
              </a:ext>
            </a:extLst>
          </p:cNvPr>
          <p:cNvSpPr/>
          <p:nvPr/>
        </p:nvSpPr>
        <p:spPr>
          <a:xfrm>
            <a:off x="6095369" y="4906467"/>
            <a:ext cx="978877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46F570-1C60-294E-8A86-8D6DF70B2719}"/>
              </a:ext>
            </a:extLst>
          </p:cNvPr>
          <p:cNvSpPr/>
          <p:nvPr/>
        </p:nvSpPr>
        <p:spPr>
          <a:xfrm>
            <a:off x="9319999" y="5539662"/>
            <a:ext cx="603738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FA8664-E37D-C64A-8741-EADFE41CB22A}"/>
              </a:ext>
            </a:extLst>
          </p:cNvPr>
          <p:cNvSpPr/>
          <p:nvPr/>
        </p:nvSpPr>
        <p:spPr>
          <a:xfrm>
            <a:off x="9923737" y="5876428"/>
            <a:ext cx="603738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951BE-288C-5448-88C3-7CBCAD66288F}"/>
              </a:ext>
            </a:extLst>
          </p:cNvPr>
          <p:cNvCxnSpPr>
            <a:cxnSpLocks/>
          </p:cNvCxnSpPr>
          <p:nvPr/>
        </p:nvCxnSpPr>
        <p:spPr>
          <a:xfrm flipV="1">
            <a:off x="2706415" y="1781069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E51DCE-665E-194F-A382-CC1A60B158D0}"/>
              </a:ext>
            </a:extLst>
          </p:cNvPr>
          <p:cNvCxnSpPr>
            <a:cxnSpLocks/>
          </p:cNvCxnSpPr>
          <p:nvPr/>
        </p:nvCxnSpPr>
        <p:spPr>
          <a:xfrm flipV="1">
            <a:off x="1945318" y="2666747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91EE5E-3DA0-2E48-9285-E5049E4EEC78}"/>
              </a:ext>
            </a:extLst>
          </p:cNvPr>
          <p:cNvCxnSpPr>
            <a:cxnSpLocks/>
          </p:cNvCxnSpPr>
          <p:nvPr/>
        </p:nvCxnSpPr>
        <p:spPr>
          <a:xfrm flipV="1">
            <a:off x="6086513" y="2434394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D62DBE-A231-7540-98F8-DF1017FF7123}"/>
              </a:ext>
            </a:extLst>
          </p:cNvPr>
          <p:cNvCxnSpPr>
            <a:cxnSpLocks/>
          </p:cNvCxnSpPr>
          <p:nvPr/>
        </p:nvCxnSpPr>
        <p:spPr>
          <a:xfrm flipV="1">
            <a:off x="1935710" y="3447024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50402C-3FF6-1D48-BDDF-75F162265F39}"/>
              </a:ext>
            </a:extLst>
          </p:cNvPr>
          <p:cNvCxnSpPr>
            <a:cxnSpLocks/>
          </p:cNvCxnSpPr>
          <p:nvPr/>
        </p:nvCxnSpPr>
        <p:spPr>
          <a:xfrm flipV="1">
            <a:off x="6095369" y="3265359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6B68-1E3C-D54B-BE95-F4ADF6878498}"/>
              </a:ext>
            </a:extLst>
          </p:cNvPr>
          <p:cNvCxnSpPr>
            <a:cxnSpLocks/>
          </p:cNvCxnSpPr>
          <p:nvPr/>
        </p:nvCxnSpPr>
        <p:spPr>
          <a:xfrm flipV="1">
            <a:off x="8060077" y="490622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159A0F-76CC-AD4D-8F80-6720E00106B0}"/>
              </a:ext>
            </a:extLst>
          </p:cNvPr>
          <p:cNvSpPr txBox="1"/>
          <p:nvPr/>
        </p:nvSpPr>
        <p:spPr>
          <a:xfrm>
            <a:off x="2736265" y="2151033"/>
            <a:ext cx="336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----------------- SPIEL ----------------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10B17-DE4F-2A40-9C45-64A3558C348B}"/>
              </a:ext>
            </a:extLst>
          </p:cNvPr>
          <p:cNvSpPr txBox="1"/>
          <p:nvPr/>
        </p:nvSpPr>
        <p:spPr>
          <a:xfrm>
            <a:off x="2715499" y="2948451"/>
            <a:ext cx="337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---------- SERVER/CLIENT-----------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341352-1889-6043-AD21-7020A69821BB}"/>
              </a:ext>
            </a:extLst>
          </p:cNvPr>
          <p:cNvSpPr txBox="1"/>
          <p:nvPr/>
        </p:nvSpPr>
        <p:spPr>
          <a:xfrm>
            <a:off x="9923737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440037-AD92-A349-877F-8C9C961EF53A}"/>
              </a:ext>
            </a:extLst>
          </p:cNvPr>
          <p:cNvCxnSpPr>
            <a:cxnSpLocks/>
          </p:cNvCxnSpPr>
          <p:nvPr/>
        </p:nvCxnSpPr>
        <p:spPr>
          <a:xfrm flipV="1">
            <a:off x="7051200" y="4597899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CFAA15-C850-A84F-B1D4-7301428EFE45}"/>
              </a:ext>
            </a:extLst>
          </p:cNvPr>
          <p:cNvCxnSpPr>
            <a:cxnSpLocks/>
          </p:cNvCxnSpPr>
          <p:nvPr/>
        </p:nvCxnSpPr>
        <p:spPr>
          <a:xfrm flipV="1">
            <a:off x="9923737" y="522109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E9F6EF-AA38-C846-9C74-8F0850F761DD}"/>
              </a:ext>
            </a:extLst>
          </p:cNvPr>
          <p:cNvSpPr txBox="1"/>
          <p:nvPr/>
        </p:nvSpPr>
        <p:spPr>
          <a:xfrm>
            <a:off x="9923738" y="5844829"/>
            <a:ext cx="603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44135-F2CF-FA4D-9490-C5DC1E4AC388}"/>
              </a:ext>
            </a:extLst>
          </p:cNvPr>
          <p:cNvSpPr txBox="1"/>
          <p:nvPr/>
        </p:nvSpPr>
        <p:spPr>
          <a:xfrm>
            <a:off x="361883" y="3003679"/>
            <a:ext cx="2344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ERSTELLEN VON ERSTEN</a:t>
            </a:r>
          </a:p>
          <a:p>
            <a:pPr algn="ctr"/>
            <a:r>
              <a:rPr lang="en-GB" sz="1400" dirty="0"/>
              <a:t>SPIELKLASSEN : Dennis</a:t>
            </a:r>
            <a:endParaRPr lang="en-CH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CF75D-0CE5-5347-9336-2BC01D760D84}"/>
              </a:ext>
            </a:extLst>
          </p:cNvPr>
          <p:cNvSpPr txBox="1"/>
          <p:nvPr/>
        </p:nvSpPr>
        <p:spPr>
          <a:xfrm>
            <a:off x="361883" y="3753775"/>
            <a:ext cx="235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Melanie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6546E1-0114-8242-B382-87B39657CF4E}"/>
              </a:ext>
            </a:extLst>
          </p:cNvPr>
          <p:cNvSpPr txBox="1"/>
          <p:nvPr/>
        </p:nvSpPr>
        <p:spPr>
          <a:xfrm>
            <a:off x="5703559" y="2035000"/>
            <a:ext cx="499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BEENDEN DER WICHTIGEN METHODEN </a:t>
            </a:r>
          </a:p>
          <a:p>
            <a:pPr algn="ctr"/>
            <a:r>
              <a:rPr lang="en-GB" sz="1400" dirty="0"/>
              <a:t>DES SPIELS : Dennis, Melanie</a:t>
            </a:r>
            <a:endParaRPr lang="en-CH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37A60-2F92-0D40-8E8F-E92449F7A4D4}"/>
              </a:ext>
            </a:extLst>
          </p:cNvPr>
          <p:cNvSpPr txBox="1"/>
          <p:nvPr/>
        </p:nvSpPr>
        <p:spPr>
          <a:xfrm>
            <a:off x="352798" y="4477139"/>
            <a:ext cx="2353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NETZWERKPROTOKOLL MIT ENUM: Natasha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C9D61D-9CE6-0A43-9A73-6CEC4FF983DA}"/>
              </a:ext>
            </a:extLst>
          </p:cNvPr>
          <p:cNvSpPr txBox="1"/>
          <p:nvPr/>
        </p:nvSpPr>
        <p:spPr>
          <a:xfrm>
            <a:off x="7388939" y="4669347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PRÄSENTATIONSVORBEREITUNG</a:t>
            </a:r>
            <a:endParaRPr lang="en-CH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FA3AEA-083F-394A-8F1E-08C5277D9863}"/>
              </a:ext>
            </a:extLst>
          </p:cNvPr>
          <p:cNvSpPr txBox="1"/>
          <p:nvPr/>
        </p:nvSpPr>
        <p:spPr>
          <a:xfrm>
            <a:off x="6485004" y="2970619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GAME-/ PLAYERLISTE UND UNGENUTZTE KEYWORDS : Natasha</a:t>
            </a:r>
            <a:endParaRPr lang="en-CH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EEFDCF-72BA-5A4E-A39C-F7CC85EFAB00}"/>
              </a:ext>
            </a:extLst>
          </p:cNvPr>
          <p:cNvSpPr txBox="1"/>
          <p:nvPr/>
        </p:nvSpPr>
        <p:spPr>
          <a:xfrm>
            <a:off x="2706415" y="4549139"/>
            <a:ext cx="338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PLANUNG, MANUAL, DOCS : Natasha</a:t>
            </a:r>
            <a:endParaRPr lang="en-CH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18EBBD-002A-1F48-8EBF-A1607C7419BE}"/>
              </a:ext>
            </a:extLst>
          </p:cNvPr>
          <p:cNvSpPr txBox="1"/>
          <p:nvPr/>
        </p:nvSpPr>
        <p:spPr>
          <a:xfrm>
            <a:off x="8149969" y="5183076"/>
            <a:ext cx="107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AFC668-D533-7646-BDF3-E7C095756451}"/>
              </a:ext>
            </a:extLst>
          </p:cNvPr>
          <p:cNvSpPr txBox="1"/>
          <p:nvPr/>
        </p:nvSpPr>
        <p:spPr>
          <a:xfrm>
            <a:off x="10110167" y="4940118"/>
            <a:ext cx="2175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PRÄSENTATION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7563AB-ECC2-B541-9AE7-7E857D7F82A6}"/>
              </a:ext>
            </a:extLst>
          </p:cNvPr>
          <p:cNvSpPr/>
          <p:nvPr/>
        </p:nvSpPr>
        <p:spPr>
          <a:xfrm>
            <a:off x="2706415" y="4251975"/>
            <a:ext cx="338895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585B82-D250-9A48-8C63-124B9815DBE1}"/>
              </a:ext>
            </a:extLst>
          </p:cNvPr>
          <p:cNvSpPr txBox="1"/>
          <p:nvPr/>
        </p:nvSpPr>
        <p:spPr>
          <a:xfrm>
            <a:off x="2706415" y="4215529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Q/A, LOGGER, CHECKSTYLE : Rohail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F8CE70-8DFA-6F4A-A35B-4C2C9770780C}"/>
              </a:ext>
            </a:extLst>
          </p:cNvPr>
          <p:cNvCxnSpPr>
            <a:cxnSpLocks/>
          </p:cNvCxnSpPr>
          <p:nvPr/>
        </p:nvCxnSpPr>
        <p:spPr>
          <a:xfrm flipV="1">
            <a:off x="1941668" y="4165123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EC75AF-4272-E947-A207-9A4384F801B3}"/>
              </a:ext>
            </a:extLst>
          </p:cNvPr>
          <p:cNvSpPr txBox="1"/>
          <p:nvPr/>
        </p:nvSpPr>
        <p:spPr>
          <a:xfrm>
            <a:off x="723551" y="1749319"/>
            <a:ext cx="248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5A4CA4-13D4-734C-B375-3451E460F270}"/>
              </a:ext>
            </a:extLst>
          </p:cNvPr>
          <p:cNvSpPr txBox="1"/>
          <p:nvPr/>
        </p:nvSpPr>
        <p:spPr>
          <a:xfrm>
            <a:off x="3187705" y="1561785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BESPRECHUNG MEILENSTEIN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597CA8-47D4-9245-9A1B-8C9464D8AC6B}"/>
              </a:ext>
            </a:extLst>
          </p:cNvPr>
          <p:cNvSpPr txBox="1"/>
          <p:nvPr/>
        </p:nvSpPr>
        <p:spPr>
          <a:xfrm>
            <a:off x="2736265" y="3184676"/>
            <a:ext cx="180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CHATS MIT GUI</a:t>
            </a:r>
            <a:endParaRPr lang="en-CH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023E18-95AD-5141-8DB8-B33442769F33}"/>
              </a:ext>
            </a:extLst>
          </p:cNvPr>
          <p:cNvSpPr txBox="1"/>
          <p:nvPr/>
        </p:nvSpPr>
        <p:spPr>
          <a:xfrm>
            <a:off x="2423074" y="3903192"/>
            <a:ext cx="180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ENUM</a:t>
            </a:r>
            <a:endParaRPr lang="en-CH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2C8858-B848-9445-9FA8-70C4D8244C76}"/>
              </a:ext>
            </a:extLst>
          </p:cNvPr>
          <p:cNvSpPr txBox="1"/>
          <p:nvPr/>
        </p:nvSpPr>
        <p:spPr>
          <a:xfrm>
            <a:off x="6315092" y="4374209"/>
            <a:ext cx="4990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DEADLINE MEILENSTEIN 3</a:t>
            </a:r>
            <a:endParaRPr lang="en-CH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1A61D6-CBF6-B740-8A4B-151A77826B20}"/>
              </a:ext>
            </a:extLst>
          </p:cNvPr>
          <p:cNvSpPr txBox="1"/>
          <p:nvPr/>
        </p:nvSpPr>
        <p:spPr>
          <a:xfrm>
            <a:off x="3939649" y="3564108"/>
            <a:ext cx="216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LISTEN UND MEHR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56037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ABC0E4"/>
            </a:gs>
            <a:gs pos="0">
              <a:schemeClr val="accent1">
                <a:lumMod val="45000"/>
                <a:lumOff val="55000"/>
              </a:schemeClr>
            </a:gs>
            <a:gs pos="7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2297F2D0-87A5-C24C-BB2E-FCD7983B57F1}"/>
              </a:ext>
            </a:extLst>
          </p:cNvPr>
          <p:cNvSpPr txBox="1"/>
          <p:nvPr/>
        </p:nvSpPr>
        <p:spPr>
          <a:xfrm>
            <a:off x="1585152" y="675272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4/13/20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E000A0-0DA7-4944-B662-DDBB78BCE530}"/>
              </a:ext>
            </a:extLst>
          </p:cNvPr>
          <p:cNvSpPr txBox="1"/>
          <p:nvPr/>
        </p:nvSpPr>
        <p:spPr>
          <a:xfrm>
            <a:off x="5294073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4/27/20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8341FD-70E5-6243-85BE-D126C2CA6C9A}"/>
              </a:ext>
            </a:extLst>
          </p:cNvPr>
          <p:cNvSpPr txBox="1"/>
          <p:nvPr/>
        </p:nvSpPr>
        <p:spPr>
          <a:xfrm>
            <a:off x="7271867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5/4/20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6AD618-9E16-2B47-802E-08260A996E8F}"/>
              </a:ext>
            </a:extLst>
          </p:cNvPr>
          <p:cNvSpPr txBox="1"/>
          <p:nvPr/>
        </p:nvSpPr>
        <p:spPr>
          <a:xfrm>
            <a:off x="3223117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120630-78EE-B64E-8933-6EBBC1BC1FA8}"/>
              </a:ext>
            </a:extLst>
          </p:cNvPr>
          <p:cNvSpPr txBox="1"/>
          <p:nvPr/>
        </p:nvSpPr>
        <p:spPr>
          <a:xfrm>
            <a:off x="9249661" y="675274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5/11/20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D1B5DA-8026-0F47-BB51-35E6CC91F090}"/>
              </a:ext>
            </a:extLst>
          </p:cNvPr>
          <p:cNvSpPr txBox="1"/>
          <p:nvPr/>
        </p:nvSpPr>
        <p:spPr>
          <a:xfrm>
            <a:off x="3562946" y="675273"/>
            <a:ext cx="125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</a:rPr>
              <a:t>4/20/20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09040-DFA5-0041-A7AA-255F391E6953}"/>
              </a:ext>
            </a:extLst>
          </p:cNvPr>
          <p:cNvSpPr/>
          <p:nvPr/>
        </p:nvSpPr>
        <p:spPr>
          <a:xfrm>
            <a:off x="1602244" y="1780409"/>
            <a:ext cx="771861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341352-1889-6043-AD21-7020A69821BB}"/>
              </a:ext>
            </a:extLst>
          </p:cNvPr>
          <p:cNvSpPr txBox="1"/>
          <p:nvPr/>
        </p:nvSpPr>
        <p:spPr>
          <a:xfrm>
            <a:off x="6551374" y="1213525"/>
            <a:ext cx="165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MILESTONE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86BD32-D96C-0D4E-97A3-2A803FB45E08}"/>
              </a:ext>
            </a:extLst>
          </p:cNvPr>
          <p:cNvSpPr txBox="1"/>
          <p:nvPr/>
        </p:nvSpPr>
        <p:spPr>
          <a:xfrm>
            <a:off x="1574642" y="1747322"/>
            <a:ext cx="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D32A89-1EB6-2F42-99D1-05D358A8D13E}"/>
              </a:ext>
            </a:extLst>
          </p:cNvPr>
          <p:cNvSpPr/>
          <p:nvPr/>
        </p:nvSpPr>
        <p:spPr>
          <a:xfrm>
            <a:off x="2384534" y="2115593"/>
            <a:ext cx="828223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EC272C-C7D9-7846-81E7-5863AF706A5E}"/>
              </a:ext>
            </a:extLst>
          </p:cNvPr>
          <p:cNvSpPr/>
          <p:nvPr/>
        </p:nvSpPr>
        <p:spPr>
          <a:xfrm>
            <a:off x="3212757" y="2482542"/>
            <a:ext cx="939113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C6323E-E0FB-7B49-8A0B-2F9A882E9DA5}"/>
              </a:ext>
            </a:extLst>
          </p:cNvPr>
          <p:cNvSpPr/>
          <p:nvPr/>
        </p:nvSpPr>
        <p:spPr>
          <a:xfrm>
            <a:off x="4189078" y="2814115"/>
            <a:ext cx="438528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7E928C-AB6F-354C-99BB-9F70F1040324}"/>
              </a:ext>
            </a:extLst>
          </p:cNvPr>
          <p:cNvSpPr/>
          <p:nvPr/>
        </p:nvSpPr>
        <p:spPr>
          <a:xfrm>
            <a:off x="4677033" y="3188520"/>
            <a:ext cx="809367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A600CF-C77A-084B-8EBB-93691664EBD9}"/>
              </a:ext>
            </a:extLst>
          </p:cNvPr>
          <p:cNvSpPr/>
          <p:nvPr/>
        </p:nvSpPr>
        <p:spPr>
          <a:xfrm>
            <a:off x="3209576" y="3554590"/>
            <a:ext cx="590127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F32D2-6652-CA49-85FE-B3D49DD7D95C}"/>
              </a:ext>
            </a:extLst>
          </p:cNvPr>
          <p:cNvSpPr/>
          <p:nvPr/>
        </p:nvSpPr>
        <p:spPr>
          <a:xfrm>
            <a:off x="3818215" y="3886297"/>
            <a:ext cx="80939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04CF4C0-1471-0D43-AFDC-D4EA6F6B7036}"/>
              </a:ext>
            </a:extLst>
          </p:cNvPr>
          <p:cNvSpPr/>
          <p:nvPr/>
        </p:nvSpPr>
        <p:spPr>
          <a:xfrm>
            <a:off x="4627606" y="4260702"/>
            <a:ext cx="80939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4D8AF7-8A1D-6F40-9E36-EF85444ABCF4}"/>
              </a:ext>
            </a:extLst>
          </p:cNvPr>
          <p:cNvSpPr/>
          <p:nvPr/>
        </p:nvSpPr>
        <p:spPr>
          <a:xfrm>
            <a:off x="4627606" y="4554006"/>
            <a:ext cx="80939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ACB440-94FD-EF42-BD5F-6E51CB7372B3}"/>
              </a:ext>
            </a:extLst>
          </p:cNvPr>
          <p:cNvSpPr/>
          <p:nvPr/>
        </p:nvSpPr>
        <p:spPr>
          <a:xfrm>
            <a:off x="5436998" y="4828774"/>
            <a:ext cx="265646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81F478-074F-D344-B605-EA8FE4F4CD82}"/>
              </a:ext>
            </a:extLst>
          </p:cNvPr>
          <p:cNvSpPr/>
          <p:nvPr/>
        </p:nvSpPr>
        <p:spPr>
          <a:xfrm>
            <a:off x="3203982" y="5159725"/>
            <a:ext cx="249866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5B0C2D-C46B-9541-95DA-790CA503ABA0}"/>
              </a:ext>
            </a:extLst>
          </p:cNvPr>
          <p:cNvSpPr/>
          <p:nvPr/>
        </p:nvSpPr>
        <p:spPr>
          <a:xfrm>
            <a:off x="3203981" y="5462708"/>
            <a:ext cx="2498661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3E7A46-B8C4-EE4F-978C-704F494B4B4F}"/>
              </a:ext>
            </a:extLst>
          </p:cNvPr>
          <p:cNvSpPr/>
          <p:nvPr/>
        </p:nvSpPr>
        <p:spPr>
          <a:xfrm>
            <a:off x="5761165" y="4828774"/>
            <a:ext cx="848577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FBA84-9384-A74C-BC45-A0C1A5811CB4}"/>
              </a:ext>
            </a:extLst>
          </p:cNvPr>
          <p:cNvSpPr/>
          <p:nvPr/>
        </p:nvSpPr>
        <p:spPr>
          <a:xfrm>
            <a:off x="6658383" y="4828774"/>
            <a:ext cx="1977794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1A065E7-1E27-2F41-9455-41DA6FEF2183}"/>
              </a:ext>
            </a:extLst>
          </p:cNvPr>
          <p:cNvSpPr/>
          <p:nvPr/>
        </p:nvSpPr>
        <p:spPr>
          <a:xfrm>
            <a:off x="6658383" y="5148839"/>
            <a:ext cx="1977794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9FBBE7C-944C-5146-BF83-1D7C805406E6}"/>
              </a:ext>
            </a:extLst>
          </p:cNvPr>
          <p:cNvSpPr/>
          <p:nvPr/>
        </p:nvSpPr>
        <p:spPr>
          <a:xfrm>
            <a:off x="6658383" y="5462708"/>
            <a:ext cx="1977794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1EF17B-0112-2F4B-8228-602391C5E831}"/>
              </a:ext>
            </a:extLst>
          </p:cNvPr>
          <p:cNvSpPr/>
          <p:nvPr/>
        </p:nvSpPr>
        <p:spPr>
          <a:xfrm>
            <a:off x="6658383" y="5795462"/>
            <a:ext cx="1977794" cy="2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C9C5D2-ABB2-CD4D-B0F4-3D68E3BD95D7}"/>
              </a:ext>
            </a:extLst>
          </p:cNvPr>
          <p:cNvSpPr/>
          <p:nvPr/>
        </p:nvSpPr>
        <p:spPr>
          <a:xfrm>
            <a:off x="8675796" y="6084911"/>
            <a:ext cx="790196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5512F73-1566-6D4E-BE3E-335AC965BAF3}"/>
              </a:ext>
            </a:extLst>
          </p:cNvPr>
          <p:cNvSpPr/>
          <p:nvPr/>
        </p:nvSpPr>
        <p:spPr>
          <a:xfrm>
            <a:off x="9537843" y="6085083"/>
            <a:ext cx="845506" cy="2445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5D0EBA-B746-A846-BBD5-863DA68CD826}"/>
              </a:ext>
            </a:extLst>
          </p:cNvPr>
          <p:cNvCxnSpPr>
            <a:cxnSpLocks/>
          </p:cNvCxnSpPr>
          <p:nvPr/>
        </p:nvCxnSpPr>
        <p:spPr>
          <a:xfrm flipV="1">
            <a:off x="1614010" y="2380032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C769139-911C-AE40-B9AA-DD068CD8E992}"/>
              </a:ext>
            </a:extLst>
          </p:cNvPr>
          <p:cNvCxnSpPr>
            <a:cxnSpLocks/>
          </p:cNvCxnSpPr>
          <p:nvPr/>
        </p:nvCxnSpPr>
        <p:spPr>
          <a:xfrm flipV="1">
            <a:off x="4151870" y="2170694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D437FE-4E7E-B846-914A-B4C5E7BB498D}"/>
              </a:ext>
            </a:extLst>
          </p:cNvPr>
          <p:cNvCxnSpPr>
            <a:cxnSpLocks/>
          </p:cNvCxnSpPr>
          <p:nvPr/>
        </p:nvCxnSpPr>
        <p:spPr>
          <a:xfrm flipV="1">
            <a:off x="2433457" y="3799171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6031292-4D45-EC4B-91E0-815D91985C87}"/>
              </a:ext>
            </a:extLst>
          </p:cNvPr>
          <p:cNvCxnSpPr>
            <a:cxnSpLocks/>
          </p:cNvCxnSpPr>
          <p:nvPr/>
        </p:nvCxnSpPr>
        <p:spPr>
          <a:xfrm flipV="1">
            <a:off x="4627606" y="2505547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2804EE1-CA14-9543-8B36-7EBAC55919C3}"/>
              </a:ext>
            </a:extLst>
          </p:cNvPr>
          <p:cNvCxnSpPr>
            <a:cxnSpLocks/>
          </p:cNvCxnSpPr>
          <p:nvPr/>
        </p:nvCxnSpPr>
        <p:spPr>
          <a:xfrm flipV="1">
            <a:off x="5486400" y="2879952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6EC5DB-7328-F34F-8959-8126601B1C90}"/>
              </a:ext>
            </a:extLst>
          </p:cNvPr>
          <p:cNvCxnSpPr>
            <a:cxnSpLocks/>
          </p:cNvCxnSpPr>
          <p:nvPr/>
        </p:nvCxnSpPr>
        <p:spPr>
          <a:xfrm flipV="1">
            <a:off x="3039963" y="4130878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BBC6DB4-4688-A04C-9106-5AA4874C96C4}"/>
              </a:ext>
            </a:extLst>
          </p:cNvPr>
          <p:cNvCxnSpPr>
            <a:cxnSpLocks/>
          </p:cNvCxnSpPr>
          <p:nvPr/>
        </p:nvCxnSpPr>
        <p:spPr>
          <a:xfrm flipV="1">
            <a:off x="5446236" y="3949611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AD7989D-36C8-A340-B766-A3534B955A3B}"/>
              </a:ext>
            </a:extLst>
          </p:cNvPr>
          <p:cNvCxnSpPr>
            <a:cxnSpLocks/>
          </p:cNvCxnSpPr>
          <p:nvPr/>
        </p:nvCxnSpPr>
        <p:spPr>
          <a:xfrm flipV="1">
            <a:off x="5688128" y="4512745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A92C2AF-19EF-4D44-9ABF-9172E0FC47AB}"/>
              </a:ext>
            </a:extLst>
          </p:cNvPr>
          <p:cNvCxnSpPr>
            <a:cxnSpLocks/>
          </p:cNvCxnSpPr>
          <p:nvPr/>
        </p:nvCxnSpPr>
        <p:spPr>
          <a:xfrm flipV="1">
            <a:off x="6577076" y="452020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59E1E3-B94D-2049-9B42-B4D3E6CB36B5}"/>
              </a:ext>
            </a:extLst>
          </p:cNvPr>
          <p:cNvCxnSpPr>
            <a:cxnSpLocks/>
          </p:cNvCxnSpPr>
          <p:nvPr/>
        </p:nvCxnSpPr>
        <p:spPr>
          <a:xfrm flipV="1">
            <a:off x="8636177" y="5144950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C3D4D7-69E9-D947-A618-173C46BCD142}"/>
              </a:ext>
            </a:extLst>
          </p:cNvPr>
          <p:cNvCxnSpPr>
            <a:cxnSpLocks/>
          </p:cNvCxnSpPr>
          <p:nvPr/>
        </p:nvCxnSpPr>
        <p:spPr>
          <a:xfrm flipV="1">
            <a:off x="10375847" y="5788072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1790BDE-2C8B-AA45-AFCA-52E4D3A76821}"/>
              </a:ext>
            </a:extLst>
          </p:cNvPr>
          <p:cNvSpPr txBox="1"/>
          <p:nvPr/>
        </p:nvSpPr>
        <p:spPr>
          <a:xfrm>
            <a:off x="25227" y="2663927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PRÄSENTATION MEILENSTEIN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D4F8401-F6DC-0747-BE01-93254FBFFFF4}"/>
              </a:ext>
            </a:extLst>
          </p:cNvPr>
          <p:cNvSpPr txBox="1"/>
          <p:nvPr/>
        </p:nvSpPr>
        <p:spPr>
          <a:xfrm>
            <a:off x="4922394" y="1944920"/>
            <a:ext cx="3896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LOBBY, STARTSZENARIO ALS GUI : Melanie, Natasha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D6899D8-EC8F-E240-800B-2FCF5BACCF06}"/>
              </a:ext>
            </a:extLst>
          </p:cNvPr>
          <p:cNvSpPr txBox="1"/>
          <p:nvPr/>
        </p:nvSpPr>
        <p:spPr>
          <a:xfrm>
            <a:off x="8683702" y="6053312"/>
            <a:ext cx="782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PUFFER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AC58B1-8CCB-0D44-8A65-DDD614E046D9}"/>
              </a:ext>
            </a:extLst>
          </p:cNvPr>
          <p:cNvSpPr txBox="1"/>
          <p:nvPr/>
        </p:nvSpPr>
        <p:spPr>
          <a:xfrm>
            <a:off x="9249661" y="5496948"/>
            <a:ext cx="3370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PRÄSENTATION MEILENSTEIN 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7A55C5-BEE7-6242-9553-80B4D3F3AF6D}"/>
              </a:ext>
            </a:extLst>
          </p:cNvPr>
          <p:cNvSpPr txBox="1"/>
          <p:nvPr/>
        </p:nvSpPr>
        <p:spPr>
          <a:xfrm>
            <a:off x="5118197" y="2287004"/>
            <a:ext cx="5661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DESIGN VON PATTERNS (Schildkröte, Wasser, …) : Melanie, Natasha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0191E3-E871-2546-9819-FF4FE6331BB4}"/>
              </a:ext>
            </a:extLst>
          </p:cNvPr>
          <p:cNvSpPr txBox="1"/>
          <p:nvPr/>
        </p:nvSpPr>
        <p:spPr>
          <a:xfrm>
            <a:off x="5976710" y="2646787"/>
            <a:ext cx="542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GRAPHISCHE DARSTELLUNG DES SPIELVERLAUFS : Melanie, Natasha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CAB37D-7B26-B24F-AD4F-0FFD77B640AD}"/>
              </a:ext>
            </a:extLst>
          </p:cNvPr>
          <p:cNvSpPr txBox="1"/>
          <p:nvPr/>
        </p:nvSpPr>
        <p:spPr>
          <a:xfrm>
            <a:off x="-149258" y="4087390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EINDEUTIGES SPIELENDE : Dennis, Rohail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2E9894-3936-8547-951D-A0F5DEC82937}"/>
              </a:ext>
            </a:extLst>
          </p:cNvPr>
          <p:cNvSpPr txBox="1"/>
          <p:nvPr/>
        </p:nvSpPr>
        <p:spPr>
          <a:xfrm>
            <a:off x="124549" y="4435821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HIGHSCORELISTE : Dennis, Rohail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D34773-8826-5A47-B4C2-50E9B6FC53A9}"/>
              </a:ext>
            </a:extLst>
          </p:cNvPr>
          <p:cNvSpPr txBox="1"/>
          <p:nvPr/>
        </p:nvSpPr>
        <p:spPr>
          <a:xfrm>
            <a:off x="806768" y="4767875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DURCHSETZUNG DER SPIELREGELN : Dennis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E9D7D65-C3F2-2D44-BF22-66A65DA2A1D0}"/>
              </a:ext>
            </a:extLst>
          </p:cNvPr>
          <p:cNvSpPr txBox="1"/>
          <p:nvPr/>
        </p:nvSpPr>
        <p:spPr>
          <a:xfrm>
            <a:off x="4761993" y="3667233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UNITTESTS, Q/A : Rohail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EEA7BDB-EDA5-1441-B279-AB3D5C8B2A3A}"/>
              </a:ext>
            </a:extLst>
          </p:cNvPr>
          <p:cNvSpPr txBox="1"/>
          <p:nvPr/>
        </p:nvSpPr>
        <p:spPr>
          <a:xfrm>
            <a:off x="4746117" y="4029710"/>
            <a:ext cx="37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PRÄSENTATIONS-</a:t>
            </a:r>
          </a:p>
          <a:p>
            <a:pPr algn="ctr"/>
            <a:r>
              <a:rPr lang="en-CH" sz="1400" dirty="0"/>
              <a:t>VORBEREITUNG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F4BB51-C1FD-EF4E-93F5-0B053FF15AB5}"/>
              </a:ext>
            </a:extLst>
          </p:cNvPr>
          <p:cNvSpPr txBox="1"/>
          <p:nvPr/>
        </p:nvSpPr>
        <p:spPr>
          <a:xfrm>
            <a:off x="6073390" y="4292350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MEILENSTEIN 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5A9774C-6E6D-EA4E-8DF7-2FDD721DD6BE}"/>
              </a:ext>
            </a:extLst>
          </p:cNvPr>
          <p:cNvSpPr txBox="1"/>
          <p:nvPr/>
        </p:nvSpPr>
        <p:spPr>
          <a:xfrm>
            <a:off x="2603748" y="5129448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BEWERTUNG ANDERER SPIELE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D65C3EC-D110-9740-9CEC-F002A9143BCC}"/>
              </a:ext>
            </a:extLst>
          </p:cNvPr>
          <p:cNvSpPr txBox="1"/>
          <p:nvPr/>
        </p:nvSpPr>
        <p:spPr>
          <a:xfrm>
            <a:off x="2748162" y="5426614"/>
            <a:ext cx="338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PLANUNG, MANUAL, DOCS</a:t>
            </a:r>
            <a:endParaRPr lang="en-CH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73DA43-26B0-9A4D-B25C-F28DFFC40177}"/>
              </a:ext>
            </a:extLst>
          </p:cNvPr>
          <p:cNvSpPr txBox="1"/>
          <p:nvPr/>
        </p:nvSpPr>
        <p:spPr>
          <a:xfrm>
            <a:off x="5783655" y="4791718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TESTS, Q/A-REPORT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786EC4-E118-C540-AE88-DF44605D5DA3}"/>
              </a:ext>
            </a:extLst>
          </p:cNvPr>
          <p:cNvSpPr txBox="1"/>
          <p:nvPr/>
        </p:nvSpPr>
        <p:spPr>
          <a:xfrm>
            <a:off x="9109270" y="4932645"/>
            <a:ext cx="129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Melanie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840EC1-7CAA-0B4A-9FF3-D5C2BD90C1D3}"/>
              </a:ext>
            </a:extLst>
          </p:cNvPr>
          <p:cNvSpPr txBox="1"/>
          <p:nvPr/>
        </p:nvSpPr>
        <p:spPr>
          <a:xfrm>
            <a:off x="2888794" y="6271489"/>
            <a:ext cx="4458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VERBINDUNGSVERLUST UND ZUSATZAUFGABEN : Dennis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97CF50-5F96-644C-94E7-A99E428A8DE3}"/>
              </a:ext>
            </a:extLst>
          </p:cNvPr>
          <p:cNvCxnSpPr>
            <a:cxnSpLocks/>
          </p:cNvCxnSpPr>
          <p:nvPr/>
        </p:nvCxnSpPr>
        <p:spPr>
          <a:xfrm flipV="1">
            <a:off x="6093370" y="5957984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18C31DE-822B-9E42-B42D-6F16A0148EF7}"/>
              </a:ext>
            </a:extLst>
          </p:cNvPr>
          <p:cNvCxnSpPr>
            <a:cxnSpLocks/>
          </p:cNvCxnSpPr>
          <p:nvPr/>
        </p:nvCxnSpPr>
        <p:spPr>
          <a:xfrm flipV="1">
            <a:off x="8636177" y="4848276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9B508AB-51BB-8245-9721-BFB383FA74AB}"/>
              </a:ext>
            </a:extLst>
          </p:cNvPr>
          <p:cNvSpPr txBox="1"/>
          <p:nvPr/>
        </p:nvSpPr>
        <p:spPr>
          <a:xfrm>
            <a:off x="6653590" y="5425940"/>
            <a:ext cx="1977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DESIGN, BILDER, VIDEOS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76E69CF-FC30-524D-9CDF-59638E06501E}"/>
              </a:ext>
            </a:extLst>
          </p:cNvPr>
          <p:cNvSpPr txBox="1"/>
          <p:nvPr/>
        </p:nvSpPr>
        <p:spPr>
          <a:xfrm>
            <a:off x="9109270" y="4621913"/>
            <a:ext cx="129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Natasha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380A089-8259-984C-8136-C6BCC9CFE2A7}"/>
              </a:ext>
            </a:extLst>
          </p:cNvPr>
          <p:cNvCxnSpPr>
            <a:cxnSpLocks/>
          </p:cNvCxnSpPr>
          <p:nvPr/>
        </p:nvCxnSpPr>
        <p:spPr>
          <a:xfrm flipV="1">
            <a:off x="2452593" y="5679220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F0116A3-8448-4944-9849-9152056C8E31}"/>
              </a:ext>
            </a:extLst>
          </p:cNvPr>
          <p:cNvSpPr txBox="1"/>
          <p:nvPr/>
        </p:nvSpPr>
        <p:spPr>
          <a:xfrm>
            <a:off x="350177" y="5932148"/>
            <a:ext cx="372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Natasha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071021-A935-2E45-8A29-D99FBC2B72B7}"/>
              </a:ext>
            </a:extLst>
          </p:cNvPr>
          <p:cNvSpPr txBox="1"/>
          <p:nvPr/>
        </p:nvSpPr>
        <p:spPr>
          <a:xfrm>
            <a:off x="4520393" y="4519971"/>
            <a:ext cx="10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SPIEL</a:t>
            </a:r>
            <a:endParaRPr lang="en-CH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FE91423-913A-0549-A81B-92C778962C6A}"/>
              </a:ext>
            </a:extLst>
          </p:cNvPr>
          <p:cNvSpPr txBox="1"/>
          <p:nvPr/>
        </p:nvSpPr>
        <p:spPr>
          <a:xfrm>
            <a:off x="3704681" y="3860589"/>
            <a:ext cx="10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LISTEN</a:t>
            </a:r>
            <a:endParaRPr lang="en-CH" sz="1400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A59126C-0878-A742-B90C-1CCA407995DF}"/>
              </a:ext>
            </a:extLst>
          </p:cNvPr>
          <p:cNvCxnSpPr>
            <a:cxnSpLocks/>
          </p:cNvCxnSpPr>
          <p:nvPr/>
        </p:nvCxnSpPr>
        <p:spPr>
          <a:xfrm flipV="1">
            <a:off x="8620787" y="4518997"/>
            <a:ext cx="770524" cy="308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EECD8F0-2700-094A-B946-8141F6B48413}"/>
              </a:ext>
            </a:extLst>
          </p:cNvPr>
          <p:cNvSpPr txBox="1"/>
          <p:nvPr/>
        </p:nvSpPr>
        <p:spPr>
          <a:xfrm>
            <a:off x="9021439" y="4330801"/>
            <a:ext cx="1291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/>
              <a:t>Rohail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B945ADC-13FC-5C47-BA70-A522A5E61A74}"/>
              </a:ext>
            </a:extLst>
          </p:cNvPr>
          <p:cNvSpPr txBox="1"/>
          <p:nvPr/>
        </p:nvSpPr>
        <p:spPr>
          <a:xfrm>
            <a:off x="6560974" y="5115768"/>
            <a:ext cx="231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DOCS, DEBUGGING</a:t>
            </a:r>
            <a:endParaRPr lang="en-CH" sz="14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0470D3-4A86-7140-9910-3BC7722C6886}"/>
              </a:ext>
            </a:extLst>
          </p:cNvPr>
          <p:cNvSpPr txBox="1"/>
          <p:nvPr/>
        </p:nvSpPr>
        <p:spPr>
          <a:xfrm>
            <a:off x="2996818" y="3532915"/>
            <a:ext cx="10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SPIEL</a:t>
            </a:r>
            <a:endParaRPr lang="en-CH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184ADF-3AEB-6547-801E-7586194CD726}"/>
              </a:ext>
            </a:extLst>
          </p:cNvPr>
          <p:cNvSpPr txBox="1"/>
          <p:nvPr/>
        </p:nvSpPr>
        <p:spPr>
          <a:xfrm>
            <a:off x="3160886" y="2440460"/>
            <a:ext cx="101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GUI</a:t>
            </a:r>
            <a:endParaRPr lang="en-CH" sz="140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86438F1-B869-E646-8696-E7B6E17AD984}"/>
              </a:ext>
            </a:extLst>
          </p:cNvPr>
          <p:cNvCxnSpPr>
            <a:cxnSpLocks/>
          </p:cNvCxnSpPr>
          <p:nvPr/>
        </p:nvCxnSpPr>
        <p:spPr>
          <a:xfrm flipV="1">
            <a:off x="4117473" y="4555780"/>
            <a:ext cx="519348" cy="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389</Words>
  <Application>Microsoft Macintosh PowerPoint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Floor is Java</vt:lpstr>
      <vt:lpstr>Spiel - und Regelbeschreibung</vt:lpstr>
      <vt:lpstr>Code des Spiels</vt:lpstr>
      <vt:lpstr>Progress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Präsentation  unseres Prototyps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Floor is Java</dc:title>
  <dc:creator>Dudler, Fabian (GymMU)</dc:creator>
  <cp:lastModifiedBy>Dudler, Fabian (GymMU)</cp:lastModifiedBy>
  <cp:revision>15</cp:revision>
  <dcterms:created xsi:type="dcterms:W3CDTF">2020-04-06T13:03:22Z</dcterms:created>
  <dcterms:modified xsi:type="dcterms:W3CDTF">2020-04-06T15:20:19Z</dcterms:modified>
</cp:coreProperties>
</file>