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61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24"/>
    <p:restoredTop sz="95694"/>
  </p:normalViewPr>
  <p:slideViewPr>
    <p:cSldViewPr snapToGrid="0" snapToObjects="1">
      <p:cViewPr varScale="1">
        <p:scale>
          <a:sx n="86" d="100"/>
          <a:sy n="86" d="100"/>
        </p:scale>
        <p:origin x="26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5/12/2020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5/12/2020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5/12/2020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5/12/2020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5/12/2020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5/12/2020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5/12/2020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5/12/2020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5/12/2020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5/12/2020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blue and swimming in the water&#10;&#10;Description automatically generated">
            <a:extLst>
              <a:ext uri="{FF2B5EF4-FFF2-40B4-BE49-F238E27FC236}">
                <a16:creationId xmlns:a16="http://schemas.microsoft.com/office/drawing/2014/main" id="{7E072046-06CF-4E4B-8501-E56BEECE8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810553"/>
            <a:ext cx="12596648" cy="8215205"/>
          </a:xfrm>
          <a:prstGeom prst="rect">
            <a:avLst/>
          </a:prstGeom>
        </p:spPr>
      </p:pic>
      <p:pic>
        <p:nvPicPr>
          <p:cNvPr id="11" name="Picture 10" descr="A picture containing honeycomb&#10;&#10;Description automatically generated">
            <a:extLst>
              <a:ext uri="{FF2B5EF4-FFF2-40B4-BE49-F238E27FC236}">
                <a16:creationId xmlns:a16="http://schemas.microsoft.com/office/drawing/2014/main" id="{11DEAC42-4B20-0341-B622-5D7D72D7D2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0790" y="-810553"/>
            <a:ext cx="7389153" cy="7389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588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F9DE8-8AA3-6B4D-AF8A-5F04A67E6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The </a:t>
            </a:r>
            <a:r>
              <a:rPr lang="de-CH" dirty="0" err="1"/>
              <a:t>floor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java</a:t>
            </a:r>
            <a:r>
              <a:rPr lang="de-CH" dirty="0"/>
              <a:t>: game Rules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B77C4-349F-FE44-855B-648927ACC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/>
              <a:t>Echtzeit</a:t>
            </a:r>
          </a:p>
          <a:p>
            <a:r>
              <a:rPr lang="de-CH" dirty="0"/>
              <a:t>Bis zu 4 Spieler / kein Limit an Zuschauern</a:t>
            </a:r>
            <a:endParaRPr lang="en-CH" dirty="0"/>
          </a:p>
          <a:p>
            <a:r>
              <a:rPr lang="de-CH" dirty="0"/>
              <a:t>Sieger ist Spieler mit meisten Punkten am Ende</a:t>
            </a:r>
          </a:p>
          <a:p>
            <a:r>
              <a:rPr lang="de-CH" dirty="0"/>
              <a:t>Punktgewinn durch Äpfel und grüner Fläche</a:t>
            </a:r>
          </a:p>
          <a:p>
            <a:r>
              <a:rPr lang="de-CH" dirty="0"/>
              <a:t>Spiel besteht aus 10 Runden à 20 Sekunden</a:t>
            </a:r>
          </a:p>
          <a:p>
            <a:r>
              <a:rPr lang="de-CH" dirty="0"/>
              <a:t>Am Ende jeder Runde zufällig ein Event: Überflutung, Erdbeben oder spawnen von Äpfel</a:t>
            </a:r>
          </a:p>
          <a:p>
            <a:r>
              <a:rPr lang="de-CH" dirty="0"/>
              <a:t>Startpositionen nicht von Events betroffen</a:t>
            </a:r>
          </a:p>
          <a:p>
            <a:pPr marL="0" indent="0">
              <a:buNone/>
            </a:pP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403037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7C446-EB08-3346-B4BC-691B9C700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THE Floor is Java: DEMO</a:t>
            </a:r>
          </a:p>
        </p:txBody>
      </p:sp>
    </p:spTree>
    <p:extLst>
      <p:ext uri="{BB962C8B-B14F-4D97-AF65-F5344CB8AC3E}">
        <p14:creationId xmlns:p14="http://schemas.microsoft.com/office/powerpoint/2010/main" val="5628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F9DE8-8AA3-6B4D-AF8A-5F04A67E6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B77C4-349F-FE44-855B-648927ACC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Logger</a:t>
            </a:r>
          </a:p>
          <a:p>
            <a:r>
              <a:rPr lang="en-CH" dirty="0"/>
              <a:t>Mockito</a:t>
            </a:r>
          </a:p>
          <a:p>
            <a:r>
              <a:rPr lang="en-CH" dirty="0"/>
              <a:t>JavaFx (media)</a:t>
            </a:r>
          </a:p>
          <a:p>
            <a:r>
              <a:rPr lang="en-CH" dirty="0"/>
              <a:t>YouTube</a:t>
            </a:r>
          </a:p>
        </p:txBody>
      </p:sp>
    </p:spTree>
    <p:extLst>
      <p:ext uri="{BB962C8B-B14F-4D97-AF65-F5344CB8AC3E}">
        <p14:creationId xmlns:p14="http://schemas.microsoft.com/office/powerpoint/2010/main" val="671576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4F2B4-CB5C-9F45-BD02-9C0EC4A01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4AED0-57DA-5745-BBC9-46334ED52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Teamwork = Vertrauen</a:t>
            </a:r>
          </a:p>
          <a:p>
            <a:r>
              <a:rPr lang="en-CH" dirty="0"/>
              <a:t>Geduld &amp; Verständnis</a:t>
            </a:r>
          </a:p>
          <a:p>
            <a:r>
              <a:rPr lang="en-CH" dirty="0"/>
              <a:t>Grosse Aufgaben in kleine aufteilen</a:t>
            </a:r>
          </a:p>
        </p:txBody>
      </p:sp>
    </p:spTree>
    <p:extLst>
      <p:ext uri="{BB962C8B-B14F-4D97-AF65-F5344CB8AC3E}">
        <p14:creationId xmlns:p14="http://schemas.microsoft.com/office/powerpoint/2010/main" val="92036758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0</TotalTime>
  <Words>86</Words>
  <Application>Microsoft Office PowerPoint</Application>
  <PresentationFormat>Breitbild</PresentationFormat>
  <Paragraphs>18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Parcel</vt:lpstr>
      <vt:lpstr>PowerPoint-Präsentation</vt:lpstr>
      <vt:lpstr>The floor is java: game Rules</vt:lpstr>
      <vt:lpstr>THE Floor is Java: DEMO</vt:lpstr>
      <vt:lpstr>Tools</vt:lpstr>
      <vt:lpstr>Lessons learned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Dudler, Fabian (GymMU)</dc:creator>
  <cp:lastModifiedBy>Mel</cp:lastModifiedBy>
  <cp:revision>4</cp:revision>
  <dcterms:created xsi:type="dcterms:W3CDTF">2020-05-09T12:05:45Z</dcterms:created>
  <dcterms:modified xsi:type="dcterms:W3CDTF">2020-05-12T17:08:12Z</dcterms:modified>
</cp:coreProperties>
</file>