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4"/>
    <p:restoredTop sz="95694"/>
  </p:normalViewPr>
  <p:slideViewPr>
    <p:cSldViewPr snapToGrid="0" snapToObjects="1">
      <p:cViewPr varScale="1">
        <p:scale>
          <a:sx n="109" d="100"/>
          <a:sy n="109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swimming in the water&#10;&#10;Description automatically generated">
            <a:extLst>
              <a:ext uri="{FF2B5EF4-FFF2-40B4-BE49-F238E27FC236}">
                <a16:creationId xmlns:a16="http://schemas.microsoft.com/office/drawing/2014/main" id="{7E072046-06CF-4E4B-8501-E56BEECE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0553"/>
            <a:ext cx="12596648" cy="8215205"/>
          </a:xfrm>
          <a:prstGeom prst="rect">
            <a:avLst/>
          </a:prstGeom>
        </p:spPr>
      </p:pic>
      <p:pic>
        <p:nvPicPr>
          <p:cNvPr id="11" name="Picture 10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11DEAC42-4B20-0341-B622-5D7D72D7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90" y="-810553"/>
            <a:ext cx="7389153" cy="73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C446-EB08-3346-B4BC-691B9C70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Floor is Java: DEMO</a:t>
            </a:r>
          </a:p>
        </p:txBody>
      </p:sp>
    </p:spTree>
    <p:extLst>
      <p:ext uri="{BB962C8B-B14F-4D97-AF65-F5344CB8AC3E}">
        <p14:creationId xmlns:p14="http://schemas.microsoft.com/office/powerpoint/2010/main" val="562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9DE8-8AA3-6B4D-AF8A-5F04A67E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77C4-349F-FE44-855B-648927AC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r>
              <a:rPr lang="en-CH" dirty="0"/>
              <a:t>Logger</a:t>
            </a:r>
          </a:p>
          <a:p>
            <a:r>
              <a:rPr lang="en-CH" dirty="0"/>
              <a:t>Mockito</a:t>
            </a:r>
          </a:p>
          <a:p>
            <a:r>
              <a:rPr lang="en-CH" dirty="0"/>
              <a:t>JavaFx (media)</a:t>
            </a:r>
          </a:p>
          <a:p>
            <a:r>
              <a:rPr lang="en-CH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6715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F2B4-CB5C-9F45-BD02-9C0EC4A0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AED0-57DA-5745-BBC9-46334ED5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Teamwork = Vertrauen</a:t>
            </a:r>
          </a:p>
          <a:p>
            <a:r>
              <a:rPr lang="en-CH" dirty="0"/>
              <a:t>Geduld &amp; Verständnis</a:t>
            </a:r>
          </a:p>
          <a:p>
            <a:r>
              <a:rPr lang="en-CH" dirty="0"/>
              <a:t>Grosse Aufgaben in kleine aufteilen</a:t>
            </a:r>
          </a:p>
        </p:txBody>
      </p:sp>
    </p:spTree>
    <p:extLst>
      <p:ext uri="{BB962C8B-B14F-4D97-AF65-F5344CB8AC3E}">
        <p14:creationId xmlns:p14="http://schemas.microsoft.com/office/powerpoint/2010/main" val="9203675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</TotalTime>
  <Words>27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PowerPoint Presentation</vt:lpstr>
      <vt:lpstr>THE Floor is Java: DEMO</vt:lpstr>
      <vt:lpstr>Tools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Dudler, Fabian (GymMU)</dc:creator>
  <cp:lastModifiedBy>Dudler, Fabian (GymMU)</cp:lastModifiedBy>
  <cp:revision>2</cp:revision>
  <dcterms:created xsi:type="dcterms:W3CDTF">2020-05-09T12:05:45Z</dcterms:created>
  <dcterms:modified xsi:type="dcterms:W3CDTF">2020-05-09T12:36:37Z</dcterms:modified>
</cp:coreProperties>
</file>